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9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10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59" r:id="rId2"/>
    <p:sldMasterId id="2147483661" r:id="rId3"/>
    <p:sldMasterId id="2147483663" r:id="rId4"/>
    <p:sldMasterId id="2147483665" r:id="rId5"/>
    <p:sldMasterId id="2147483683" r:id="rId6"/>
    <p:sldMasterId id="2147483687" r:id="rId7"/>
    <p:sldMasterId id="2147483697" r:id="rId8"/>
    <p:sldMasterId id="2147483702" r:id="rId9"/>
    <p:sldMasterId id="2147483704" r:id="rId10"/>
  </p:sldMasterIdLst>
  <p:sldIdLst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56" r:id="rId20"/>
    <p:sldId id="259" r:id="rId21"/>
    <p:sldId id="257" r:id="rId22"/>
    <p:sldId id="258" r:id="rId23"/>
    <p:sldId id="260" r:id="rId24"/>
    <p:sldId id="263" r:id="rId25"/>
    <p:sldId id="264" r:id="rId26"/>
    <p:sldId id="26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</p:sldIdLst>
  <p:sldSz cx="9144000" cy="6858000" type="screen4x3"/>
  <p:notesSz cx="6858000" cy="9144000"/>
  <p:custShowLst>
    <p:custShow name="Произвольный показ 1" id="0">
      <p:sldLst>
        <p:sld r:id="rId20"/>
        <p:sld r:id="rId22"/>
        <p:sld r:id="rId23"/>
        <p:sld r:id="rId21"/>
      </p:sldLst>
    </p:custShow>
    <p:custShow name="Произвольный показ 2" id="1">
      <p:sldLst>
        <p:sld r:id="rId23"/>
      </p:sldLst>
    </p:custShow>
    <p:custShow name="Произвольный показ 3" id="2">
      <p:sldLst>
        <p:sld r:id="rId21"/>
      </p:sldLst>
    </p:custShow>
    <p:custShow name="Произвольный показ 4" id="3">
      <p:sldLst>
        <p:sld r:id="rId24"/>
      </p:sldLst>
    </p:custShow>
  </p:custShow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8052" autoAdjust="0"/>
  </p:normalViewPr>
  <p:slideViewPr>
    <p:cSldViewPr>
      <p:cViewPr varScale="1">
        <p:scale>
          <a:sx n="47" d="100"/>
          <a:sy n="47" d="100"/>
        </p:scale>
        <p:origin x="11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5.xml"/><Relationship Id="rId3" Type="http://schemas.openxmlformats.org/officeDocument/2006/relationships/slide" Target="slides/slide3.xml"/><Relationship Id="rId7" Type="http://schemas.openxmlformats.org/officeDocument/2006/relationships/slide" Target="slides/slide14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13.xml"/><Relationship Id="rId5" Type="http://schemas.openxmlformats.org/officeDocument/2006/relationships/slide" Target="slides/slide12.xml"/><Relationship Id="rId10" Type="http://schemas.openxmlformats.org/officeDocument/2006/relationships/slide" Target="slides/slide17.xml"/><Relationship Id="rId4" Type="http://schemas.openxmlformats.org/officeDocument/2006/relationships/slide" Target="slides/slide11.xml"/><Relationship Id="rId9" Type="http://schemas.openxmlformats.org/officeDocument/2006/relationships/slide" Target="slides/slide1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FB07B9-1325-4793-B1B2-95FB7F5E597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76F8F72-D65E-433E-974F-9A998E6B228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Направление работ по реализации целей сертификации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E2629950-C9CB-4273-BAB8-36D02256C13F}" type="parTrans" cxnId="{C5CF54F8-483A-41EE-BB18-108A32F6FDF5}">
      <dgm:prSet/>
      <dgm:spPr/>
    </dgm:pt>
    <dgm:pt modelId="{0DDD52CA-3926-4CD6-A939-E97D8B5841DF}" type="sibTrans" cxnId="{C5CF54F8-483A-41EE-BB18-108A32F6FDF5}">
      <dgm:prSet/>
      <dgm:spPr/>
    </dgm:pt>
    <dgm:pt modelId="{10578734-01F0-4303-823F-D0882E8C1A0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Подготовка и проведение 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конкретных видов услуг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CD163C37-07E9-4EC4-BB70-5A661349DD6E}" type="parTrans" cxnId="{2B6F5CA4-8D15-4501-A627-237A6B847235}">
      <dgm:prSet/>
      <dgm:spPr/>
    </dgm:pt>
    <dgm:pt modelId="{0C149064-C39C-4F12-8DC7-B96DD5A2854E}" type="sibTrans" cxnId="{2B6F5CA4-8D15-4501-A627-237A6B847235}">
      <dgm:prSet/>
      <dgm:spPr/>
    </dgm:pt>
    <dgm:pt modelId="{0DC30CF0-3282-4689-90A5-F0AC5664E81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Контроль качества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Реализуемой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Сертифицированной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услуги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037D42F0-1B46-44D4-AA6B-F9B90F6C3460}" type="parTrans" cxnId="{EB412C9F-1A3D-44EE-B6F5-7BD2F2F072F9}">
      <dgm:prSet/>
      <dgm:spPr/>
    </dgm:pt>
    <dgm:pt modelId="{D00D9E0A-4155-49AC-8F59-71C256B8F0E6}" type="sibTrans" cxnId="{EB412C9F-1A3D-44EE-B6F5-7BD2F2F072F9}">
      <dgm:prSet/>
      <dgm:spPr/>
    </dgm:pt>
    <dgm:pt modelId="{FCA2CBEF-C7A5-4969-BDF3-7A7D7A9552F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реализации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на рынке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98E4BCB-6983-447C-92F9-16071A1762C8}" type="parTrans" cxnId="{C622D1BA-119E-46E4-99EF-CEDE831BFBD1}">
      <dgm:prSet/>
      <dgm:spPr/>
    </dgm:pt>
    <dgm:pt modelId="{2807A507-A48D-48A6-8417-69E2A5794E7A}" type="sibTrans" cxnId="{C622D1BA-119E-46E4-99EF-CEDE831BFBD1}">
      <dgm:prSet/>
      <dgm:spPr/>
    </dgm:pt>
    <dgm:pt modelId="{9B6EC883-D792-4883-86B4-EE240C8CF67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Проведение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услуг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F24AC70E-A64A-422C-AF8A-E0137936D161}" type="parTrans" cxnId="{F70D56A4-FB4F-4072-8B98-649701987191}">
      <dgm:prSet/>
      <dgm:spPr/>
    </dgm:pt>
    <dgm:pt modelId="{42646E05-E07D-42F8-802F-D5E8EAFD83AF}" type="sibTrans" cxnId="{F70D56A4-FB4F-4072-8B98-649701987191}">
      <dgm:prSet/>
      <dgm:spPr/>
    </dgm:pt>
    <dgm:pt modelId="{90BC173F-BC1A-4B21-BE09-BAF0317FDE6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Определение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потребностей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 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конкретных видов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услуг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0C3BF6F-E007-453C-A672-21A6FAC3EE1E}" type="parTrans" cxnId="{BB296609-9151-4F1B-A97B-AF25806D54A1}">
      <dgm:prSet/>
      <dgm:spPr/>
    </dgm:pt>
    <dgm:pt modelId="{DC63928D-C589-4FB0-A12E-86E32488B07A}" type="sibTrans" cxnId="{BB296609-9151-4F1B-A97B-AF25806D54A1}">
      <dgm:prSet/>
      <dgm:spPr/>
    </dgm:pt>
    <dgm:pt modelId="{585AFDE6-6982-4D69-978E-D0660BFD2F0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Формирование, развитие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 совершенствование систем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0838430B-67C3-4617-9820-180025D4F448}" type="parTrans" cxnId="{C77385B2-93E1-4A86-9D7D-07FD247524FD}">
      <dgm:prSet/>
      <dgm:spPr/>
    </dgm:pt>
    <dgm:pt modelId="{080AE47D-78AF-4200-9859-FB79D551C077}" type="sibTrans" cxnId="{C77385B2-93E1-4A86-9D7D-07FD247524FD}">
      <dgm:prSet/>
      <dgm:spPr/>
    </dgm:pt>
    <dgm:pt modelId="{F88BFF02-1B00-41C1-9EEE-8CF670248E8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Формирование 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актуализация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Законодательного,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нормативного и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информационного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обеспечения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 услуг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F9D41944-C7AA-4A06-B9FD-B2243FA241D0}" type="parTrans" cxnId="{72264628-3FA0-4AD5-B61B-F30FD90E603C}">
      <dgm:prSet/>
      <dgm:spPr/>
    </dgm:pt>
    <dgm:pt modelId="{3E5D03D8-73F7-4392-AF00-CBBE4FE27628}" type="sibTrans" cxnId="{72264628-3FA0-4AD5-B61B-F30FD90E603C}">
      <dgm:prSet/>
      <dgm:spPr/>
    </dgm:pt>
    <dgm:pt modelId="{F63A131E-EB68-41F3-814F-D672B05F1F2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Формирование 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развитие сети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органов по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 услуг.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5950D80D-B8EA-4B13-A8F4-23DD4F2AAF55}" type="parTrans" cxnId="{37C172FE-823D-47F4-8AE6-BD36B2E0D1A5}">
      <dgm:prSet/>
      <dgm:spPr/>
    </dgm:pt>
    <dgm:pt modelId="{2749FA82-6DC1-461C-AA9C-CABC59983C04}" type="sibTrans" cxnId="{37C172FE-823D-47F4-8AE6-BD36B2E0D1A5}">
      <dgm:prSet/>
      <dgm:spPr/>
    </dgm:pt>
    <dgm:pt modelId="{4A9BD4ED-43A2-4544-A325-6FC4A523000D}" type="pres">
      <dgm:prSet presAssocID="{98FB07B9-1325-4793-B1B2-95FB7F5E597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0D8D2B8-B908-4771-ADED-00950C1DF483}" type="pres">
      <dgm:prSet presAssocID="{276F8F72-D65E-433E-974F-9A998E6B2280}" presName="hierRoot1" presStyleCnt="0">
        <dgm:presLayoutVars>
          <dgm:hierBranch/>
        </dgm:presLayoutVars>
      </dgm:prSet>
      <dgm:spPr/>
    </dgm:pt>
    <dgm:pt modelId="{26BAB8BA-8F69-485E-A175-8B4F3425A6F7}" type="pres">
      <dgm:prSet presAssocID="{276F8F72-D65E-433E-974F-9A998E6B2280}" presName="rootComposite1" presStyleCnt="0"/>
      <dgm:spPr/>
    </dgm:pt>
    <dgm:pt modelId="{77B26032-EBD5-48A9-8161-C2F9ACA05367}" type="pres">
      <dgm:prSet presAssocID="{276F8F72-D65E-433E-974F-9A998E6B2280}" presName="rootText1" presStyleLbl="node0" presStyleIdx="0" presStyleCnt="1">
        <dgm:presLayoutVars>
          <dgm:chPref val="3"/>
        </dgm:presLayoutVars>
      </dgm:prSet>
      <dgm:spPr/>
    </dgm:pt>
    <dgm:pt modelId="{828CED71-9239-44E5-8E1A-2B125A045E01}" type="pres">
      <dgm:prSet presAssocID="{276F8F72-D65E-433E-974F-9A998E6B2280}" presName="rootConnector1" presStyleLbl="node1" presStyleIdx="0" presStyleCnt="0"/>
      <dgm:spPr/>
    </dgm:pt>
    <dgm:pt modelId="{22E56ECD-8E55-40AB-B173-83A593ABF6F6}" type="pres">
      <dgm:prSet presAssocID="{276F8F72-D65E-433E-974F-9A998E6B2280}" presName="hierChild2" presStyleCnt="0"/>
      <dgm:spPr/>
    </dgm:pt>
    <dgm:pt modelId="{12C677AD-66F1-4FFC-9FD1-C14EA4B0DE5A}" type="pres">
      <dgm:prSet presAssocID="{CD163C37-07E9-4EC4-BB70-5A661349DD6E}" presName="Name35" presStyleLbl="parChTrans1D2" presStyleIdx="0" presStyleCnt="2"/>
      <dgm:spPr/>
    </dgm:pt>
    <dgm:pt modelId="{653E8537-0B79-4AFF-B7EB-8583E070B6FF}" type="pres">
      <dgm:prSet presAssocID="{10578734-01F0-4303-823F-D0882E8C1A04}" presName="hierRoot2" presStyleCnt="0">
        <dgm:presLayoutVars>
          <dgm:hierBranch/>
        </dgm:presLayoutVars>
      </dgm:prSet>
      <dgm:spPr/>
    </dgm:pt>
    <dgm:pt modelId="{FD32650D-935B-4D48-9349-50760C67A6C6}" type="pres">
      <dgm:prSet presAssocID="{10578734-01F0-4303-823F-D0882E8C1A04}" presName="rootComposite" presStyleCnt="0"/>
      <dgm:spPr/>
    </dgm:pt>
    <dgm:pt modelId="{3BC6CA13-3C45-437E-8491-9D2E499FC4DA}" type="pres">
      <dgm:prSet presAssocID="{10578734-01F0-4303-823F-D0882E8C1A04}" presName="rootText" presStyleLbl="node2" presStyleIdx="0" presStyleCnt="2">
        <dgm:presLayoutVars>
          <dgm:chPref val="3"/>
        </dgm:presLayoutVars>
      </dgm:prSet>
      <dgm:spPr/>
    </dgm:pt>
    <dgm:pt modelId="{7AA14EDF-D675-40E0-A275-8C8322ABA976}" type="pres">
      <dgm:prSet presAssocID="{10578734-01F0-4303-823F-D0882E8C1A04}" presName="rootConnector" presStyleLbl="node2" presStyleIdx="0" presStyleCnt="2"/>
      <dgm:spPr/>
    </dgm:pt>
    <dgm:pt modelId="{6C0B8CAB-DBAF-4C1E-ABBC-79DC19FBA115}" type="pres">
      <dgm:prSet presAssocID="{10578734-01F0-4303-823F-D0882E8C1A04}" presName="hierChild4" presStyleCnt="0"/>
      <dgm:spPr/>
    </dgm:pt>
    <dgm:pt modelId="{B9CBB2D6-4166-4863-9EC6-186F4BF28D20}" type="pres">
      <dgm:prSet presAssocID="{037D42F0-1B46-44D4-AA6B-F9B90F6C3460}" presName="Name35" presStyleLbl="parChTrans1D3" presStyleIdx="0" presStyleCnt="6"/>
      <dgm:spPr/>
    </dgm:pt>
    <dgm:pt modelId="{C62425B1-2019-47D7-A3C0-889F9AF1513A}" type="pres">
      <dgm:prSet presAssocID="{0DC30CF0-3282-4689-90A5-F0AC5664E819}" presName="hierRoot2" presStyleCnt="0">
        <dgm:presLayoutVars>
          <dgm:hierBranch/>
        </dgm:presLayoutVars>
      </dgm:prSet>
      <dgm:spPr/>
    </dgm:pt>
    <dgm:pt modelId="{B9B2960E-217E-44A2-B506-9899DDFFBFDF}" type="pres">
      <dgm:prSet presAssocID="{0DC30CF0-3282-4689-90A5-F0AC5664E819}" presName="rootComposite" presStyleCnt="0"/>
      <dgm:spPr/>
    </dgm:pt>
    <dgm:pt modelId="{EA223FC3-3C81-4D70-A5C9-DC4C3E93B614}" type="pres">
      <dgm:prSet presAssocID="{0DC30CF0-3282-4689-90A5-F0AC5664E819}" presName="rootText" presStyleLbl="node3" presStyleIdx="0" presStyleCnt="6">
        <dgm:presLayoutVars>
          <dgm:chPref val="3"/>
        </dgm:presLayoutVars>
      </dgm:prSet>
      <dgm:spPr/>
    </dgm:pt>
    <dgm:pt modelId="{4ABAE4E6-A336-4E72-A412-3F9565845F27}" type="pres">
      <dgm:prSet presAssocID="{0DC30CF0-3282-4689-90A5-F0AC5664E819}" presName="rootConnector" presStyleLbl="node3" presStyleIdx="0" presStyleCnt="6"/>
      <dgm:spPr/>
    </dgm:pt>
    <dgm:pt modelId="{2351A647-94D0-4484-A274-70A69417D9CD}" type="pres">
      <dgm:prSet presAssocID="{0DC30CF0-3282-4689-90A5-F0AC5664E819}" presName="hierChild4" presStyleCnt="0"/>
      <dgm:spPr/>
    </dgm:pt>
    <dgm:pt modelId="{F456520D-0B0E-44A8-9349-562A6C7497F9}" type="pres">
      <dgm:prSet presAssocID="{0DC30CF0-3282-4689-90A5-F0AC5664E819}" presName="hierChild5" presStyleCnt="0"/>
      <dgm:spPr/>
    </dgm:pt>
    <dgm:pt modelId="{978A7EFB-8560-466D-ACD1-56ADA51669BB}" type="pres">
      <dgm:prSet presAssocID="{398E4BCB-6983-447C-92F9-16071A1762C8}" presName="Name35" presStyleLbl="parChTrans1D3" presStyleIdx="1" presStyleCnt="6"/>
      <dgm:spPr/>
    </dgm:pt>
    <dgm:pt modelId="{D29E0565-22F9-4D3F-9AAF-52A9726A5A79}" type="pres">
      <dgm:prSet presAssocID="{FCA2CBEF-C7A5-4969-BDF3-7A7D7A9552F0}" presName="hierRoot2" presStyleCnt="0">
        <dgm:presLayoutVars>
          <dgm:hierBranch/>
        </dgm:presLayoutVars>
      </dgm:prSet>
      <dgm:spPr/>
    </dgm:pt>
    <dgm:pt modelId="{97BCA38D-ECE6-44CB-A30B-A2B6710B13E0}" type="pres">
      <dgm:prSet presAssocID="{FCA2CBEF-C7A5-4969-BDF3-7A7D7A9552F0}" presName="rootComposite" presStyleCnt="0"/>
      <dgm:spPr/>
    </dgm:pt>
    <dgm:pt modelId="{2C9B48D7-8163-4CC7-9508-18A2E143AF11}" type="pres">
      <dgm:prSet presAssocID="{FCA2CBEF-C7A5-4969-BDF3-7A7D7A9552F0}" presName="rootText" presStyleLbl="node3" presStyleIdx="1" presStyleCnt="6">
        <dgm:presLayoutVars>
          <dgm:chPref val="3"/>
        </dgm:presLayoutVars>
      </dgm:prSet>
      <dgm:spPr/>
    </dgm:pt>
    <dgm:pt modelId="{91CE8B63-1CD7-4EB8-B83C-CC3D0D3985F5}" type="pres">
      <dgm:prSet presAssocID="{FCA2CBEF-C7A5-4969-BDF3-7A7D7A9552F0}" presName="rootConnector" presStyleLbl="node3" presStyleIdx="1" presStyleCnt="6"/>
      <dgm:spPr/>
    </dgm:pt>
    <dgm:pt modelId="{1F77E326-23F9-41CA-AD67-31748C62E7EC}" type="pres">
      <dgm:prSet presAssocID="{FCA2CBEF-C7A5-4969-BDF3-7A7D7A9552F0}" presName="hierChild4" presStyleCnt="0"/>
      <dgm:spPr/>
    </dgm:pt>
    <dgm:pt modelId="{A9221271-EE2B-4F56-8FC3-4F4F9FA56FBD}" type="pres">
      <dgm:prSet presAssocID="{FCA2CBEF-C7A5-4969-BDF3-7A7D7A9552F0}" presName="hierChild5" presStyleCnt="0"/>
      <dgm:spPr/>
    </dgm:pt>
    <dgm:pt modelId="{F5861B97-7355-47D8-9CA6-75090275439A}" type="pres">
      <dgm:prSet presAssocID="{F24AC70E-A64A-422C-AF8A-E0137936D161}" presName="Name35" presStyleLbl="parChTrans1D3" presStyleIdx="2" presStyleCnt="6"/>
      <dgm:spPr/>
    </dgm:pt>
    <dgm:pt modelId="{54F1D055-DE8F-4DF9-8511-3485FA7B911B}" type="pres">
      <dgm:prSet presAssocID="{9B6EC883-D792-4883-86B4-EE240C8CF671}" presName="hierRoot2" presStyleCnt="0">
        <dgm:presLayoutVars>
          <dgm:hierBranch/>
        </dgm:presLayoutVars>
      </dgm:prSet>
      <dgm:spPr/>
    </dgm:pt>
    <dgm:pt modelId="{9A56DBCC-E201-4D2A-BFFA-4EB6A98DE87A}" type="pres">
      <dgm:prSet presAssocID="{9B6EC883-D792-4883-86B4-EE240C8CF671}" presName="rootComposite" presStyleCnt="0"/>
      <dgm:spPr/>
    </dgm:pt>
    <dgm:pt modelId="{D766F797-E1C9-418E-AD68-7A90204D448A}" type="pres">
      <dgm:prSet presAssocID="{9B6EC883-D792-4883-86B4-EE240C8CF671}" presName="rootText" presStyleLbl="node3" presStyleIdx="2" presStyleCnt="6">
        <dgm:presLayoutVars>
          <dgm:chPref val="3"/>
        </dgm:presLayoutVars>
      </dgm:prSet>
      <dgm:spPr/>
    </dgm:pt>
    <dgm:pt modelId="{FD64211E-1B4B-48EE-9DF4-D6B9EEF1FEBE}" type="pres">
      <dgm:prSet presAssocID="{9B6EC883-D792-4883-86B4-EE240C8CF671}" presName="rootConnector" presStyleLbl="node3" presStyleIdx="2" presStyleCnt="6"/>
      <dgm:spPr/>
    </dgm:pt>
    <dgm:pt modelId="{A6550586-5B9A-42AA-8BA3-13B3A72B7438}" type="pres">
      <dgm:prSet presAssocID="{9B6EC883-D792-4883-86B4-EE240C8CF671}" presName="hierChild4" presStyleCnt="0"/>
      <dgm:spPr/>
    </dgm:pt>
    <dgm:pt modelId="{B9CF913A-A98A-460B-B372-5A2BE15A3571}" type="pres">
      <dgm:prSet presAssocID="{9B6EC883-D792-4883-86B4-EE240C8CF671}" presName="hierChild5" presStyleCnt="0"/>
      <dgm:spPr/>
    </dgm:pt>
    <dgm:pt modelId="{1BCAA232-DA7E-49CB-84AB-C6E254F5F0E8}" type="pres">
      <dgm:prSet presAssocID="{D0C3BF6F-E007-453C-A672-21A6FAC3EE1E}" presName="Name35" presStyleLbl="parChTrans1D3" presStyleIdx="3" presStyleCnt="6"/>
      <dgm:spPr/>
    </dgm:pt>
    <dgm:pt modelId="{069659D7-86AA-4B33-AB95-703CF9D81C68}" type="pres">
      <dgm:prSet presAssocID="{90BC173F-BC1A-4B21-BE09-BAF0317FDE61}" presName="hierRoot2" presStyleCnt="0">
        <dgm:presLayoutVars>
          <dgm:hierBranch/>
        </dgm:presLayoutVars>
      </dgm:prSet>
      <dgm:spPr/>
    </dgm:pt>
    <dgm:pt modelId="{21590420-6C4A-4DFA-B15A-4706CDAD1120}" type="pres">
      <dgm:prSet presAssocID="{90BC173F-BC1A-4B21-BE09-BAF0317FDE61}" presName="rootComposite" presStyleCnt="0"/>
      <dgm:spPr/>
    </dgm:pt>
    <dgm:pt modelId="{62234277-63D1-41AB-9568-00E485507271}" type="pres">
      <dgm:prSet presAssocID="{90BC173F-BC1A-4B21-BE09-BAF0317FDE61}" presName="rootText" presStyleLbl="node3" presStyleIdx="3" presStyleCnt="6">
        <dgm:presLayoutVars>
          <dgm:chPref val="3"/>
        </dgm:presLayoutVars>
      </dgm:prSet>
      <dgm:spPr/>
    </dgm:pt>
    <dgm:pt modelId="{B981B512-F5F2-49B4-9589-8E8D09EDB46B}" type="pres">
      <dgm:prSet presAssocID="{90BC173F-BC1A-4B21-BE09-BAF0317FDE61}" presName="rootConnector" presStyleLbl="node3" presStyleIdx="3" presStyleCnt="6"/>
      <dgm:spPr/>
    </dgm:pt>
    <dgm:pt modelId="{356E4E8D-A647-4996-9B4C-55FDAA0AB01B}" type="pres">
      <dgm:prSet presAssocID="{90BC173F-BC1A-4B21-BE09-BAF0317FDE61}" presName="hierChild4" presStyleCnt="0"/>
      <dgm:spPr/>
    </dgm:pt>
    <dgm:pt modelId="{6DCD6112-F57B-4A2F-876B-2DEA460E3DCB}" type="pres">
      <dgm:prSet presAssocID="{90BC173F-BC1A-4B21-BE09-BAF0317FDE61}" presName="hierChild5" presStyleCnt="0"/>
      <dgm:spPr/>
    </dgm:pt>
    <dgm:pt modelId="{12CB78DA-EF40-494E-877F-63376F01023B}" type="pres">
      <dgm:prSet presAssocID="{10578734-01F0-4303-823F-D0882E8C1A04}" presName="hierChild5" presStyleCnt="0"/>
      <dgm:spPr/>
    </dgm:pt>
    <dgm:pt modelId="{3C8176D1-05F5-4CE9-BB4D-DC39C4139DAB}" type="pres">
      <dgm:prSet presAssocID="{0838430B-67C3-4617-9820-180025D4F448}" presName="Name35" presStyleLbl="parChTrans1D2" presStyleIdx="1" presStyleCnt="2"/>
      <dgm:spPr/>
    </dgm:pt>
    <dgm:pt modelId="{45015CA3-7E23-444C-B7F8-2A18F7D3A851}" type="pres">
      <dgm:prSet presAssocID="{585AFDE6-6982-4D69-978E-D0660BFD2F06}" presName="hierRoot2" presStyleCnt="0">
        <dgm:presLayoutVars>
          <dgm:hierBranch/>
        </dgm:presLayoutVars>
      </dgm:prSet>
      <dgm:spPr/>
    </dgm:pt>
    <dgm:pt modelId="{21107F9B-6CBA-403B-A6DC-C60373146308}" type="pres">
      <dgm:prSet presAssocID="{585AFDE6-6982-4D69-978E-D0660BFD2F06}" presName="rootComposite" presStyleCnt="0"/>
      <dgm:spPr/>
    </dgm:pt>
    <dgm:pt modelId="{7B6C934A-A1AC-491F-B63C-3F2D9522DEE4}" type="pres">
      <dgm:prSet presAssocID="{585AFDE6-6982-4D69-978E-D0660BFD2F06}" presName="rootText" presStyleLbl="node2" presStyleIdx="1" presStyleCnt="2">
        <dgm:presLayoutVars>
          <dgm:chPref val="3"/>
        </dgm:presLayoutVars>
      </dgm:prSet>
      <dgm:spPr/>
    </dgm:pt>
    <dgm:pt modelId="{C9F6BB0D-403D-4718-8F5C-9880298D68CA}" type="pres">
      <dgm:prSet presAssocID="{585AFDE6-6982-4D69-978E-D0660BFD2F06}" presName="rootConnector" presStyleLbl="node2" presStyleIdx="1" presStyleCnt="2"/>
      <dgm:spPr/>
    </dgm:pt>
    <dgm:pt modelId="{C2514820-50B4-4E9A-BABF-67924D7BC362}" type="pres">
      <dgm:prSet presAssocID="{585AFDE6-6982-4D69-978E-D0660BFD2F06}" presName="hierChild4" presStyleCnt="0"/>
      <dgm:spPr/>
    </dgm:pt>
    <dgm:pt modelId="{48963D1D-0051-4331-BFF5-CED6E0FA207C}" type="pres">
      <dgm:prSet presAssocID="{F9D41944-C7AA-4A06-B9FD-B2243FA241D0}" presName="Name35" presStyleLbl="parChTrans1D3" presStyleIdx="4" presStyleCnt="6"/>
      <dgm:spPr/>
    </dgm:pt>
    <dgm:pt modelId="{1DC98B85-7F36-4116-9E55-D714DDA9673A}" type="pres">
      <dgm:prSet presAssocID="{F88BFF02-1B00-41C1-9EEE-8CF670248E84}" presName="hierRoot2" presStyleCnt="0">
        <dgm:presLayoutVars>
          <dgm:hierBranch/>
        </dgm:presLayoutVars>
      </dgm:prSet>
      <dgm:spPr/>
    </dgm:pt>
    <dgm:pt modelId="{D75C220E-7E91-48F7-A75D-778D73A2AAB5}" type="pres">
      <dgm:prSet presAssocID="{F88BFF02-1B00-41C1-9EEE-8CF670248E84}" presName="rootComposite" presStyleCnt="0"/>
      <dgm:spPr/>
    </dgm:pt>
    <dgm:pt modelId="{7CD82992-6A44-4250-B78A-27C337623E13}" type="pres">
      <dgm:prSet presAssocID="{F88BFF02-1B00-41C1-9EEE-8CF670248E84}" presName="rootText" presStyleLbl="node3" presStyleIdx="4" presStyleCnt="6">
        <dgm:presLayoutVars>
          <dgm:chPref val="3"/>
        </dgm:presLayoutVars>
      </dgm:prSet>
      <dgm:spPr/>
    </dgm:pt>
    <dgm:pt modelId="{D0E571FA-9B39-413C-847B-B9D6D3FB20C1}" type="pres">
      <dgm:prSet presAssocID="{F88BFF02-1B00-41C1-9EEE-8CF670248E84}" presName="rootConnector" presStyleLbl="node3" presStyleIdx="4" presStyleCnt="6"/>
      <dgm:spPr/>
    </dgm:pt>
    <dgm:pt modelId="{ED549296-3329-4B5A-996F-51EBCFED5591}" type="pres">
      <dgm:prSet presAssocID="{F88BFF02-1B00-41C1-9EEE-8CF670248E84}" presName="hierChild4" presStyleCnt="0"/>
      <dgm:spPr/>
    </dgm:pt>
    <dgm:pt modelId="{C014A204-8BCC-44E5-9CD2-B38420A03443}" type="pres">
      <dgm:prSet presAssocID="{F88BFF02-1B00-41C1-9EEE-8CF670248E84}" presName="hierChild5" presStyleCnt="0"/>
      <dgm:spPr/>
    </dgm:pt>
    <dgm:pt modelId="{423B31E3-4CA2-4E4E-81FA-723ABE2AC0DD}" type="pres">
      <dgm:prSet presAssocID="{5950D80D-B8EA-4B13-A8F4-23DD4F2AAF55}" presName="Name35" presStyleLbl="parChTrans1D3" presStyleIdx="5" presStyleCnt="6"/>
      <dgm:spPr/>
    </dgm:pt>
    <dgm:pt modelId="{00D7E4D9-B386-4226-9653-9953EAB2FDCD}" type="pres">
      <dgm:prSet presAssocID="{F63A131E-EB68-41F3-814F-D672B05F1F25}" presName="hierRoot2" presStyleCnt="0">
        <dgm:presLayoutVars>
          <dgm:hierBranch/>
        </dgm:presLayoutVars>
      </dgm:prSet>
      <dgm:spPr/>
    </dgm:pt>
    <dgm:pt modelId="{4AF84DF6-40DD-4DF0-944C-7F1A0BAFD158}" type="pres">
      <dgm:prSet presAssocID="{F63A131E-EB68-41F3-814F-D672B05F1F25}" presName="rootComposite" presStyleCnt="0"/>
      <dgm:spPr/>
    </dgm:pt>
    <dgm:pt modelId="{D80FE26C-F4D0-43B3-92A3-4713092C2DF5}" type="pres">
      <dgm:prSet presAssocID="{F63A131E-EB68-41F3-814F-D672B05F1F25}" presName="rootText" presStyleLbl="node3" presStyleIdx="5" presStyleCnt="6">
        <dgm:presLayoutVars>
          <dgm:chPref val="3"/>
        </dgm:presLayoutVars>
      </dgm:prSet>
      <dgm:spPr/>
    </dgm:pt>
    <dgm:pt modelId="{0DF4E5B4-6199-4F13-8428-F1D3D0FCB682}" type="pres">
      <dgm:prSet presAssocID="{F63A131E-EB68-41F3-814F-D672B05F1F25}" presName="rootConnector" presStyleLbl="node3" presStyleIdx="5" presStyleCnt="6"/>
      <dgm:spPr/>
    </dgm:pt>
    <dgm:pt modelId="{A17E5670-D3F5-4C99-B1CE-8EF306052176}" type="pres">
      <dgm:prSet presAssocID="{F63A131E-EB68-41F3-814F-D672B05F1F25}" presName="hierChild4" presStyleCnt="0"/>
      <dgm:spPr/>
    </dgm:pt>
    <dgm:pt modelId="{0BD2792B-62B9-4041-A78C-1C6673762D58}" type="pres">
      <dgm:prSet presAssocID="{F63A131E-EB68-41F3-814F-D672B05F1F25}" presName="hierChild5" presStyleCnt="0"/>
      <dgm:spPr/>
    </dgm:pt>
    <dgm:pt modelId="{786FB1E7-9130-447C-B0E2-DFCF91C05098}" type="pres">
      <dgm:prSet presAssocID="{585AFDE6-6982-4D69-978E-D0660BFD2F06}" presName="hierChild5" presStyleCnt="0"/>
      <dgm:spPr/>
    </dgm:pt>
    <dgm:pt modelId="{6D25607A-A973-4121-ABF6-B213AD0DB74F}" type="pres">
      <dgm:prSet presAssocID="{276F8F72-D65E-433E-974F-9A998E6B2280}" presName="hierChild3" presStyleCnt="0"/>
      <dgm:spPr/>
    </dgm:pt>
  </dgm:ptLst>
  <dgm:cxnLst>
    <dgm:cxn modelId="{7B7CD2BB-C86F-4A57-84C3-732E24E1898B}" type="presOf" srcId="{9B6EC883-D792-4883-86B4-EE240C8CF671}" destId="{FD64211E-1B4B-48EE-9DF4-D6B9EEF1FEBE}" srcOrd="1" destOrd="0" presId="urn:microsoft.com/office/officeart/2005/8/layout/orgChart1"/>
    <dgm:cxn modelId="{3A31B377-98B7-44A2-AEC3-D8AD4BDC4485}" type="presOf" srcId="{F24AC70E-A64A-422C-AF8A-E0137936D161}" destId="{F5861B97-7355-47D8-9CA6-75090275439A}" srcOrd="0" destOrd="0" presId="urn:microsoft.com/office/officeart/2005/8/layout/orgChart1"/>
    <dgm:cxn modelId="{0E638BB3-F361-45CE-BA18-95E798F65068}" type="presOf" srcId="{F88BFF02-1B00-41C1-9EEE-8CF670248E84}" destId="{D0E571FA-9B39-413C-847B-B9D6D3FB20C1}" srcOrd="1" destOrd="0" presId="urn:microsoft.com/office/officeart/2005/8/layout/orgChart1"/>
    <dgm:cxn modelId="{6A0DDBF0-8578-4CA9-A990-8D091B23202A}" type="presOf" srcId="{90BC173F-BC1A-4B21-BE09-BAF0317FDE61}" destId="{62234277-63D1-41AB-9568-00E485507271}" srcOrd="0" destOrd="0" presId="urn:microsoft.com/office/officeart/2005/8/layout/orgChart1"/>
    <dgm:cxn modelId="{15A2FDA1-F7B8-4247-B6B0-520723761E62}" type="presOf" srcId="{037D42F0-1B46-44D4-AA6B-F9B90F6C3460}" destId="{B9CBB2D6-4166-4863-9EC6-186F4BF28D20}" srcOrd="0" destOrd="0" presId="urn:microsoft.com/office/officeart/2005/8/layout/orgChart1"/>
    <dgm:cxn modelId="{F70D56A4-FB4F-4072-8B98-649701987191}" srcId="{10578734-01F0-4303-823F-D0882E8C1A04}" destId="{9B6EC883-D792-4883-86B4-EE240C8CF671}" srcOrd="2" destOrd="0" parTransId="{F24AC70E-A64A-422C-AF8A-E0137936D161}" sibTransId="{42646E05-E07D-42F8-802F-D5E8EAFD83AF}"/>
    <dgm:cxn modelId="{72264628-3FA0-4AD5-B61B-F30FD90E603C}" srcId="{585AFDE6-6982-4D69-978E-D0660BFD2F06}" destId="{F88BFF02-1B00-41C1-9EEE-8CF670248E84}" srcOrd="0" destOrd="0" parTransId="{F9D41944-C7AA-4A06-B9FD-B2243FA241D0}" sibTransId="{3E5D03D8-73F7-4392-AF00-CBBE4FE27628}"/>
    <dgm:cxn modelId="{0B4A56D5-59EB-4A7A-8304-A5331B6EB3E0}" type="presOf" srcId="{0DC30CF0-3282-4689-90A5-F0AC5664E819}" destId="{4ABAE4E6-A336-4E72-A412-3F9565845F27}" srcOrd="1" destOrd="0" presId="urn:microsoft.com/office/officeart/2005/8/layout/orgChart1"/>
    <dgm:cxn modelId="{2B6F5CA4-8D15-4501-A627-237A6B847235}" srcId="{276F8F72-D65E-433E-974F-9A998E6B2280}" destId="{10578734-01F0-4303-823F-D0882E8C1A04}" srcOrd="0" destOrd="0" parTransId="{CD163C37-07E9-4EC4-BB70-5A661349DD6E}" sibTransId="{0C149064-C39C-4F12-8DC7-B96DD5A2854E}"/>
    <dgm:cxn modelId="{43480346-AA68-4029-BBB3-1A79E74AD94F}" type="presOf" srcId="{F63A131E-EB68-41F3-814F-D672B05F1F25}" destId="{0DF4E5B4-6199-4F13-8428-F1D3D0FCB682}" srcOrd="1" destOrd="0" presId="urn:microsoft.com/office/officeart/2005/8/layout/orgChart1"/>
    <dgm:cxn modelId="{A4E593D1-77E3-40AC-B17C-C36C3ED27725}" type="presOf" srcId="{585AFDE6-6982-4D69-978E-D0660BFD2F06}" destId="{C9F6BB0D-403D-4718-8F5C-9880298D68CA}" srcOrd="1" destOrd="0" presId="urn:microsoft.com/office/officeart/2005/8/layout/orgChart1"/>
    <dgm:cxn modelId="{89BE9F8F-EDA5-4BB7-A07B-A5A60AC1D955}" type="presOf" srcId="{90BC173F-BC1A-4B21-BE09-BAF0317FDE61}" destId="{B981B512-F5F2-49B4-9589-8E8D09EDB46B}" srcOrd="1" destOrd="0" presId="urn:microsoft.com/office/officeart/2005/8/layout/orgChart1"/>
    <dgm:cxn modelId="{D3BFD7A1-D8CD-4CD0-B116-6B73EDA240CF}" type="presOf" srcId="{0DC30CF0-3282-4689-90A5-F0AC5664E819}" destId="{EA223FC3-3C81-4D70-A5C9-DC4C3E93B614}" srcOrd="0" destOrd="0" presId="urn:microsoft.com/office/officeart/2005/8/layout/orgChart1"/>
    <dgm:cxn modelId="{37C172FE-823D-47F4-8AE6-BD36B2E0D1A5}" srcId="{585AFDE6-6982-4D69-978E-D0660BFD2F06}" destId="{F63A131E-EB68-41F3-814F-D672B05F1F25}" srcOrd="1" destOrd="0" parTransId="{5950D80D-B8EA-4B13-A8F4-23DD4F2AAF55}" sibTransId="{2749FA82-6DC1-461C-AA9C-CABC59983C04}"/>
    <dgm:cxn modelId="{4076CEDB-DE27-4F43-A3AF-21D3396C85EE}" type="presOf" srcId="{98FB07B9-1325-4793-B1B2-95FB7F5E5979}" destId="{4A9BD4ED-43A2-4544-A325-6FC4A523000D}" srcOrd="0" destOrd="0" presId="urn:microsoft.com/office/officeart/2005/8/layout/orgChart1"/>
    <dgm:cxn modelId="{0EBC5862-D8B9-48E5-B2E6-9C914FD89BCE}" type="presOf" srcId="{5950D80D-B8EA-4B13-A8F4-23DD4F2AAF55}" destId="{423B31E3-4CA2-4E4E-81FA-723ABE2AC0DD}" srcOrd="0" destOrd="0" presId="urn:microsoft.com/office/officeart/2005/8/layout/orgChart1"/>
    <dgm:cxn modelId="{C77385B2-93E1-4A86-9D7D-07FD247524FD}" srcId="{276F8F72-D65E-433E-974F-9A998E6B2280}" destId="{585AFDE6-6982-4D69-978E-D0660BFD2F06}" srcOrd="1" destOrd="0" parTransId="{0838430B-67C3-4617-9820-180025D4F448}" sibTransId="{080AE47D-78AF-4200-9859-FB79D551C077}"/>
    <dgm:cxn modelId="{F0AAB080-CCE7-44C7-8F6B-80EC26F26D79}" type="presOf" srcId="{FCA2CBEF-C7A5-4969-BDF3-7A7D7A9552F0}" destId="{91CE8B63-1CD7-4EB8-B83C-CC3D0D3985F5}" srcOrd="1" destOrd="0" presId="urn:microsoft.com/office/officeart/2005/8/layout/orgChart1"/>
    <dgm:cxn modelId="{109C7876-3196-4E65-BF47-198E05B48AED}" type="presOf" srcId="{0838430B-67C3-4617-9820-180025D4F448}" destId="{3C8176D1-05F5-4CE9-BB4D-DC39C4139DAB}" srcOrd="0" destOrd="0" presId="urn:microsoft.com/office/officeart/2005/8/layout/orgChart1"/>
    <dgm:cxn modelId="{FB0F4C1D-2B4C-4BC0-BD1A-F67065D705F5}" type="presOf" srcId="{FCA2CBEF-C7A5-4969-BDF3-7A7D7A9552F0}" destId="{2C9B48D7-8163-4CC7-9508-18A2E143AF11}" srcOrd="0" destOrd="0" presId="urn:microsoft.com/office/officeart/2005/8/layout/orgChart1"/>
    <dgm:cxn modelId="{CE66D122-328B-4422-9FD1-4038AC1886BE}" type="presOf" srcId="{585AFDE6-6982-4D69-978E-D0660BFD2F06}" destId="{7B6C934A-A1AC-491F-B63C-3F2D9522DEE4}" srcOrd="0" destOrd="0" presId="urn:microsoft.com/office/officeart/2005/8/layout/orgChart1"/>
    <dgm:cxn modelId="{F8B3671A-027C-43FC-8FF8-9465D95D3CCB}" type="presOf" srcId="{9B6EC883-D792-4883-86B4-EE240C8CF671}" destId="{D766F797-E1C9-418E-AD68-7A90204D448A}" srcOrd="0" destOrd="0" presId="urn:microsoft.com/office/officeart/2005/8/layout/orgChart1"/>
    <dgm:cxn modelId="{6389B8E9-4464-46B1-9A08-559FF094BE5C}" type="presOf" srcId="{10578734-01F0-4303-823F-D0882E8C1A04}" destId="{7AA14EDF-D675-40E0-A275-8C8322ABA976}" srcOrd="1" destOrd="0" presId="urn:microsoft.com/office/officeart/2005/8/layout/orgChart1"/>
    <dgm:cxn modelId="{C622D1BA-119E-46E4-99EF-CEDE831BFBD1}" srcId="{10578734-01F0-4303-823F-D0882E8C1A04}" destId="{FCA2CBEF-C7A5-4969-BDF3-7A7D7A9552F0}" srcOrd="1" destOrd="0" parTransId="{398E4BCB-6983-447C-92F9-16071A1762C8}" sibTransId="{2807A507-A48D-48A6-8417-69E2A5794E7A}"/>
    <dgm:cxn modelId="{506C4A21-5758-4020-8954-774D11B25A8B}" type="presOf" srcId="{F88BFF02-1B00-41C1-9EEE-8CF670248E84}" destId="{7CD82992-6A44-4250-B78A-27C337623E13}" srcOrd="0" destOrd="0" presId="urn:microsoft.com/office/officeart/2005/8/layout/orgChart1"/>
    <dgm:cxn modelId="{93CCAEC8-3647-42C7-BD60-420896185E49}" type="presOf" srcId="{276F8F72-D65E-433E-974F-9A998E6B2280}" destId="{828CED71-9239-44E5-8E1A-2B125A045E01}" srcOrd="1" destOrd="0" presId="urn:microsoft.com/office/officeart/2005/8/layout/orgChart1"/>
    <dgm:cxn modelId="{544CA890-2174-4666-A19A-E918D9E5EFF7}" type="presOf" srcId="{398E4BCB-6983-447C-92F9-16071A1762C8}" destId="{978A7EFB-8560-466D-ACD1-56ADA51669BB}" srcOrd="0" destOrd="0" presId="urn:microsoft.com/office/officeart/2005/8/layout/orgChart1"/>
    <dgm:cxn modelId="{56B09D1A-A59F-4116-9E12-3E9FBF1D6DC7}" type="presOf" srcId="{F9D41944-C7AA-4A06-B9FD-B2243FA241D0}" destId="{48963D1D-0051-4331-BFF5-CED6E0FA207C}" srcOrd="0" destOrd="0" presId="urn:microsoft.com/office/officeart/2005/8/layout/orgChart1"/>
    <dgm:cxn modelId="{FC16C9AB-DCFA-4AF9-9DA6-9FFCBFA43ADF}" type="presOf" srcId="{CD163C37-07E9-4EC4-BB70-5A661349DD6E}" destId="{12C677AD-66F1-4FFC-9FD1-C14EA4B0DE5A}" srcOrd="0" destOrd="0" presId="urn:microsoft.com/office/officeart/2005/8/layout/orgChart1"/>
    <dgm:cxn modelId="{C03D5633-D51D-48AA-A8D7-6E7A7CFC0767}" type="presOf" srcId="{D0C3BF6F-E007-453C-A672-21A6FAC3EE1E}" destId="{1BCAA232-DA7E-49CB-84AB-C6E254F5F0E8}" srcOrd="0" destOrd="0" presId="urn:microsoft.com/office/officeart/2005/8/layout/orgChart1"/>
    <dgm:cxn modelId="{C5CF54F8-483A-41EE-BB18-108A32F6FDF5}" srcId="{98FB07B9-1325-4793-B1B2-95FB7F5E5979}" destId="{276F8F72-D65E-433E-974F-9A998E6B2280}" srcOrd="0" destOrd="0" parTransId="{E2629950-C9CB-4273-BAB8-36D02256C13F}" sibTransId="{0DDD52CA-3926-4CD6-A939-E97D8B5841DF}"/>
    <dgm:cxn modelId="{BA6D0DFD-F1C7-4220-AD5C-E0084FBCC161}" type="presOf" srcId="{10578734-01F0-4303-823F-D0882E8C1A04}" destId="{3BC6CA13-3C45-437E-8491-9D2E499FC4DA}" srcOrd="0" destOrd="0" presId="urn:microsoft.com/office/officeart/2005/8/layout/orgChart1"/>
    <dgm:cxn modelId="{BB296609-9151-4F1B-A97B-AF25806D54A1}" srcId="{10578734-01F0-4303-823F-D0882E8C1A04}" destId="{90BC173F-BC1A-4B21-BE09-BAF0317FDE61}" srcOrd="3" destOrd="0" parTransId="{D0C3BF6F-E007-453C-A672-21A6FAC3EE1E}" sibTransId="{DC63928D-C589-4FB0-A12E-86E32488B07A}"/>
    <dgm:cxn modelId="{EB412C9F-1A3D-44EE-B6F5-7BD2F2F072F9}" srcId="{10578734-01F0-4303-823F-D0882E8C1A04}" destId="{0DC30CF0-3282-4689-90A5-F0AC5664E819}" srcOrd="0" destOrd="0" parTransId="{037D42F0-1B46-44D4-AA6B-F9B90F6C3460}" sibTransId="{D00D9E0A-4155-49AC-8F59-71C256B8F0E6}"/>
    <dgm:cxn modelId="{770CF430-838A-4B8E-911D-67F2591EE651}" type="presOf" srcId="{276F8F72-D65E-433E-974F-9A998E6B2280}" destId="{77B26032-EBD5-48A9-8161-C2F9ACA05367}" srcOrd="0" destOrd="0" presId="urn:microsoft.com/office/officeart/2005/8/layout/orgChart1"/>
    <dgm:cxn modelId="{189C0D16-E816-4385-9202-76F0D326EA71}" type="presOf" srcId="{F63A131E-EB68-41F3-814F-D672B05F1F25}" destId="{D80FE26C-F4D0-43B3-92A3-4713092C2DF5}" srcOrd="0" destOrd="0" presId="urn:microsoft.com/office/officeart/2005/8/layout/orgChart1"/>
    <dgm:cxn modelId="{79E987CB-A654-4E02-AA9F-FEF749C6CBCB}" type="presParOf" srcId="{4A9BD4ED-43A2-4544-A325-6FC4A523000D}" destId="{C0D8D2B8-B908-4771-ADED-00950C1DF483}" srcOrd="0" destOrd="0" presId="urn:microsoft.com/office/officeart/2005/8/layout/orgChart1"/>
    <dgm:cxn modelId="{ED2EAC47-82FA-4198-8319-9EA779E83DFB}" type="presParOf" srcId="{C0D8D2B8-B908-4771-ADED-00950C1DF483}" destId="{26BAB8BA-8F69-485E-A175-8B4F3425A6F7}" srcOrd="0" destOrd="0" presId="urn:microsoft.com/office/officeart/2005/8/layout/orgChart1"/>
    <dgm:cxn modelId="{33CCE173-2576-4C79-ADAC-38726B7ACE17}" type="presParOf" srcId="{26BAB8BA-8F69-485E-A175-8B4F3425A6F7}" destId="{77B26032-EBD5-48A9-8161-C2F9ACA05367}" srcOrd="0" destOrd="0" presId="urn:microsoft.com/office/officeart/2005/8/layout/orgChart1"/>
    <dgm:cxn modelId="{EEAA9724-53DE-4D83-B9F7-141FFADF6ACB}" type="presParOf" srcId="{26BAB8BA-8F69-485E-A175-8B4F3425A6F7}" destId="{828CED71-9239-44E5-8E1A-2B125A045E01}" srcOrd="1" destOrd="0" presId="urn:microsoft.com/office/officeart/2005/8/layout/orgChart1"/>
    <dgm:cxn modelId="{5ED5551E-54FB-424C-8DAF-77F8C6C69D86}" type="presParOf" srcId="{C0D8D2B8-B908-4771-ADED-00950C1DF483}" destId="{22E56ECD-8E55-40AB-B173-83A593ABF6F6}" srcOrd="1" destOrd="0" presId="urn:microsoft.com/office/officeart/2005/8/layout/orgChart1"/>
    <dgm:cxn modelId="{E3E69B79-BF05-4234-A31B-F184319F2C68}" type="presParOf" srcId="{22E56ECD-8E55-40AB-B173-83A593ABF6F6}" destId="{12C677AD-66F1-4FFC-9FD1-C14EA4B0DE5A}" srcOrd="0" destOrd="0" presId="urn:microsoft.com/office/officeart/2005/8/layout/orgChart1"/>
    <dgm:cxn modelId="{796479D2-2BD1-4463-A40C-2CD71F5AE9DB}" type="presParOf" srcId="{22E56ECD-8E55-40AB-B173-83A593ABF6F6}" destId="{653E8537-0B79-4AFF-B7EB-8583E070B6FF}" srcOrd="1" destOrd="0" presId="urn:microsoft.com/office/officeart/2005/8/layout/orgChart1"/>
    <dgm:cxn modelId="{BCCCEDB5-A162-48B1-ACDA-ABCBCA37F4E1}" type="presParOf" srcId="{653E8537-0B79-4AFF-B7EB-8583E070B6FF}" destId="{FD32650D-935B-4D48-9349-50760C67A6C6}" srcOrd="0" destOrd="0" presId="urn:microsoft.com/office/officeart/2005/8/layout/orgChart1"/>
    <dgm:cxn modelId="{F6533557-518F-45B0-88C0-C2FFFACF4321}" type="presParOf" srcId="{FD32650D-935B-4D48-9349-50760C67A6C6}" destId="{3BC6CA13-3C45-437E-8491-9D2E499FC4DA}" srcOrd="0" destOrd="0" presId="urn:microsoft.com/office/officeart/2005/8/layout/orgChart1"/>
    <dgm:cxn modelId="{386021C7-F7B3-44EC-A9D8-E679FB1F07C3}" type="presParOf" srcId="{FD32650D-935B-4D48-9349-50760C67A6C6}" destId="{7AA14EDF-D675-40E0-A275-8C8322ABA976}" srcOrd="1" destOrd="0" presId="urn:microsoft.com/office/officeart/2005/8/layout/orgChart1"/>
    <dgm:cxn modelId="{5643869D-4077-44F8-92E8-E916E3000A74}" type="presParOf" srcId="{653E8537-0B79-4AFF-B7EB-8583E070B6FF}" destId="{6C0B8CAB-DBAF-4C1E-ABBC-79DC19FBA115}" srcOrd="1" destOrd="0" presId="urn:microsoft.com/office/officeart/2005/8/layout/orgChart1"/>
    <dgm:cxn modelId="{BE557A8E-DA81-424B-B6C4-FF4F6161ADFC}" type="presParOf" srcId="{6C0B8CAB-DBAF-4C1E-ABBC-79DC19FBA115}" destId="{B9CBB2D6-4166-4863-9EC6-186F4BF28D20}" srcOrd="0" destOrd="0" presId="urn:microsoft.com/office/officeart/2005/8/layout/orgChart1"/>
    <dgm:cxn modelId="{AFAC3719-B3C7-4DF3-B52B-72A09B648862}" type="presParOf" srcId="{6C0B8CAB-DBAF-4C1E-ABBC-79DC19FBA115}" destId="{C62425B1-2019-47D7-A3C0-889F9AF1513A}" srcOrd="1" destOrd="0" presId="urn:microsoft.com/office/officeart/2005/8/layout/orgChart1"/>
    <dgm:cxn modelId="{12338E15-5C6B-4F54-9488-D2B64A0BE331}" type="presParOf" srcId="{C62425B1-2019-47D7-A3C0-889F9AF1513A}" destId="{B9B2960E-217E-44A2-B506-9899DDFFBFDF}" srcOrd="0" destOrd="0" presId="urn:microsoft.com/office/officeart/2005/8/layout/orgChart1"/>
    <dgm:cxn modelId="{D2BABDEA-A1E2-4912-83F2-CC939FFD827C}" type="presParOf" srcId="{B9B2960E-217E-44A2-B506-9899DDFFBFDF}" destId="{EA223FC3-3C81-4D70-A5C9-DC4C3E93B614}" srcOrd="0" destOrd="0" presId="urn:microsoft.com/office/officeart/2005/8/layout/orgChart1"/>
    <dgm:cxn modelId="{F0F4B070-D51A-4423-BCA3-05199A02D2E3}" type="presParOf" srcId="{B9B2960E-217E-44A2-B506-9899DDFFBFDF}" destId="{4ABAE4E6-A336-4E72-A412-3F9565845F27}" srcOrd="1" destOrd="0" presId="urn:microsoft.com/office/officeart/2005/8/layout/orgChart1"/>
    <dgm:cxn modelId="{D96A9417-12E2-406A-9A70-737B21298EE9}" type="presParOf" srcId="{C62425B1-2019-47D7-A3C0-889F9AF1513A}" destId="{2351A647-94D0-4484-A274-70A69417D9CD}" srcOrd="1" destOrd="0" presId="urn:microsoft.com/office/officeart/2005/8/layout/orgChart1"/>
    <dgm:cxn modelId="{66F251B8-E99B-49B6-8FF8-8F56797D625C}" type="presParOf" srcId="{C62425B1-2019-47D7-A3C0-889F9AF1513A}" destId="{F456520D-0B0E-44A8-9349-562A6C7497F9}" srcOrd="2" destOrd="0" presId="urn:microsoft.com/office/officeart/2005/8/layout/orgChart1"/>
    <dgm:cxn modelId="{C6ECEF40-735D-4E6A-8E84-E3B349073950}" type="presParOf" srcId="{6C0B8CAB-DBAF-4C1E-ABBC-79DC19FBA115}" destId="{978A7EFB-8560-466D-ACD1-56ADA51669BB}" srcOrd="2" destOrd="0" presId="urn:microsoft.com/office/officeart/2005/8/layout/orgChart1"/>
    <dgm:cxn modelId="{3F70596D-59AB-45DF-9CC9-C3ABCAAB4F87}" type="presParOf" srcId="{6C0B8CAB-DBAF-4C1E-ABBC-79DC19FBA115}" destId="{D29E0565-22F9-4D3F-9AAF-52A9726A5A79}" srcOrd="3" destOrd="0" presId="urn:microsoft.com/office/officeart/2005/8/layout/orgChart1"/>
    <dgm:cxn modelId="{AEB59F6F-6C79-478C-ABC4-2B91B80BC3F2}" type="presParOf" srcId="{D29E0565-22F9-4D3F-9AAF-52A9726A5A79}" destId="{97BCA38D-ECE6-44CB-A30B-A2B6710B13E0}" srcOrd="0" destOrd="0" presId="urn:microsoft.com/office/officeart/2005/8/layout/orgChart1"/>
    <dgm:cxn modelId="{EC4BB1FF-54F4-4517-B51E-795AEA273036}" type="presParOf" srcId="{97BCA38D-ECE6-44CB-A30B-A2B6710B13E0}" destId="{2C9B48D7-8163-4CC7-9508-18A2E143AF11}" srcOrd="0" destOrd="0" presId="urn:microsoft.com/office/officeart/2005/8/layout/orgChart1"/>
    <dgm:cxn modelId="{97915A52-C5A2-4363-8B77-477E6F368304}" type="presParOf" srcId="{97BCA38D-ECE6-44CB-A30B-A2B6710B13E0}" destId="{91CE8B63-1CD7-4EB8-B83C-CC3D0D3985F5}" srcOrd="1" destOrd="0" presId="urn:microsoft.com/office/officeart/2005/8/layout/orgChart1"/>
    <dgm:cxn modelId="{625E5E49-894B-4183-B53E-A5184303B323}" type="presParOf" srcId="{D29E0565-22F9-4D3F-9AAF-52A9726A5A79}" destId="{1F77E326-23F9-41CA-AD67-31748C62E7EC}" srcOrd="1" destOrd="0" presId="urn:microsoft.com/office/officeart/2005/8/layout/orgChart1"/>
    <dgm:cxn modelId="{6119F308-7E62-4207-AC50-A14D1A8E05D2}" type="presParOf" srcId="{D29E0565-22F9-4D3F-9AAF-52A9726A5A79}" destId="{A9221271-EE2B-4F56-8FC3-4F4F9FA56FBD}" srcOrd="2" destOrd="0" presId="urn:microsoft.com/office/officeart/2005/8/layout/orgChart1"/>
    <dgm:cxn modelId="{DCEF65B0-540A-4CF7-9B89-08A1698D0335}" type="presParOf" srcId="{6C0B8CAB-DBAF-4C1E-ABBC-79DC19FBA115}" destId="{F5861B97-7355-47D8-9CA6-75090275439A}" srcOrd="4" destOrd="0" presId="urn:microsoft.com/office/officeart/2005/8/layout/orgChart1"/>
    <dgm:cxn modelId="{53BE1BCC-68A7-425C-BA59-444DDBE97043}" type="presParOf" srcId="{6C0B8CAB-DBAF-4C1E-ABBC-79DC19FBA115}" destId="{54F1D055-DE8F-4DF9-8511-3485FA7B911B}" srcOrd="5" destOrd="0" presId="urn:microsoft.com/office/officeart/2005/8/layout/orgChart1"/>
    <dgm:cxn modelId="{8E4020FC-5814-4ECD-8329-B70B67CE6B5E}" type="presParOf" srcId="{54F1D055-DE8F-4DF9-8511-3485FA7B911B}" destId="{9A56DBCC-E201-4D2A-BFFA-4EB6A98DE87A}" srcOrd="0" destOrd="0" presId="urn:microsoft.com/office/officeart/2005/8/layout/orgChart1"/>
    <dgm:cxn modelId="{A3B8C8D4-28ED-410B-AD27-C2F9C4C191BE}" type="presParOf" srcId="{9A56DBCC-E201-4D2A-BFFA-4EB6A98DE87A}" destId="{D766F797-E1C9-418E-AD68-7A90204D448A}" srcOrd="0" destOrd="0" presId="urn:microsoft.com/office/officeart/2005/8/layout/orgChart1"/>
    <dgm:cxn modelId="{FA97B24A-E98B-4EFC-B47F-2428179443B4}" type="presParOf" srcId="{9A56DBCC-E201-4D2A-BFFA-4EB6A98DE87A}" destId="{FD64211E-1B4B-48EE-9DF4-D6B9EEF1FEBE}" srcOrd="1" destOrd="0" presId="urn:microsoft.com/office/officeart/2005/8/layout/orgChart1"/>
    <dgm:cxn modelId="{F6C16FCF-D914-4EEC-BCE6-7AC1071AF14D}" type="presParOf" srcId="{54F1D055-DE8F-4DF9-8511-3485FA7B911B}" destId="{A6550586-5B9A-42AA-8BA3-13B3A72B7438}" srcOrd="1" destOrd="0" presId="urn:microsoft.com/office/officeart/2005/8/layout/orgChart1"/>
    <dgm:cxn modelId="{D1FEF32A-8E86-4F8E-8C1B-FDBC53796E67}" type="presParOf" srcId="{54F1D055-DE8F-4DF9-8511-3485FA7B911B}" destId="{B9CF913A-A98A-460B-B372-5A2BE15A3571}" srcOrd="2" destOrd="0" presId="urn:microsoft.com/office/officeart/2005/8/layout/orgChart1"/>
    <dgm:cxn modelId="{F23C782E-BF16-48FC-B323-0C08D927A354}" type="presParOf" srcId="{6C0B8CAB-DBAF-4C1E-ABBC-79DC19FBA115}" destId="{1BCAA232-DA7E-49CB-84AB-C6E254F5F0E8}" srcOrd="6" destOrd="0" presId="urn:microsoft.com/office/officeart/2005/8/layout/orgChart1"/>
    <dgm:cxn modelId="{30849233-F77B-4A0A-9BF8-6A4391DFB1F9}" type="presParOf" srcId="{6C0B8CAB-DBAF-4C1E-ABBC-79DC19FBA115}" destId="{069659D7-86AA-4B33-AB95-703CF9D81C68}" srcOrd="7" destOrd="0" presId="urn:microsoft.com/office/officeart/2005/8/layout/orgChart1"/>
    <dgm:cxn modelId="{F073F7CD-3F29-4D48-980B-75DD358A9CA1}" type="presParOf" srcId="{069659D7-86AA-4B33-AB95-703CF9D81C68}" destId="{21590420-6C4A-4DFA-B15A-4706CDAD1120}" srcOrd="0" destOrd="0" presId="urn:microsoft.com/office/officeart/2005/8/layout/orgChart1"/>
    <dgm:cxn modelId="{A6DFCA19-2D28-440A-8D87-4E584DF9DAC7}" type="presParOf" srcId="{21590420-6C4A-4DFA-B15A-4706CDAD1120}" destId="{62234277-63D1-41AB-9568-00E485507271}" srcOrd="0" destOrd="0" presId="urn:microsoft.com/office/officeart/2005/8/layout/orgChart1"/>
    <dgm:cxn modelId="{B7A401D9-270F-4593-AF46-36174A2052EF}" type="presParOf" srcId="{21590420-6C4A-4DFA-B15A-4706CDAD1120}" destId="{B981B512-F5F2-49B4-9589-8E8D09EDB46B}" srcOrd="1" destOrd="0" presId="urn:microsoft.com/office/officeart/2005/8/layout/orgChart1"/>
    <dgm:cxn modelId="{048525D4-4AEE-41EA-9E9A-E8935A8E36EE}" type="presParOf" srcId="{069659D7-86AA-4B33-AB95-703CF9D81C68}" destId="{356E4E8D-A647-4996-9B4C-55FDAA0AB01B}" srcOrd="1" destOrd="0" presId="urn:microsoft.com/office/officeart/2005/8/layout/orgChart1"/>
    <dgm:cxn modelId="{C5E00B7C-D388-4CF1-926B-721694613659}" type="presParOf" srcId="{069659D7-86AA-4B33-AB95-703CF9D81C68}" destId="{6DCD6112-F57B-4A2F-876B-2DEA460E3DCB}" srcOrd="2" destOrd="0" presId="urn:microsoft.com/office/officeart/2005/8/layout/orgChart1"/>
    <dgm:cxn modelId="{3351C229-5523-4815-9DD3-39308BEB858D}" type="presParOf" srcId="{653E8537-0B79-4AFF-B7EB-8583E070B6FF}" destId="{12CB78DA-EF40-494E-877F-63376F01023B}" srcOrd="2" destOrd="0" presId="urn:microsoft.com/office/officeart/2005/8/layout/orgChart1"/>
    <dgm:cxn modelId="{20C08AA1-794A-47EA-A53C-FE7B7AF62E13}" type="presParOf" srcId="{22E56ECD-8E55-40AB-B173-83A593ABF6F6}" destId="{3C8176D1-05F5-4CE9-BB4D-DC39C4139DAB}" srcOrd="2" destOrd="0" presId="urn:microsoft.com/office/officeart/2005/8/layout/orgChart1"/>
    <dgm:cxn modelId="{6E2282EA-0A9D-4335-A039-EA9CAEB10C0D}" type="presParOf" srcId="{22E56ECD-8E55-40AB-B173-83A593ABF6F6}" destId="{45015CA3-7E23-444C-B7F8-2A18F7D3A851}" srcOrd="3" destOrd="0" presId="urn:microsoft.com/office/officeart/2005/8/layout/orgChart1"/>
    <dgm:cxn modelId="{E7D473C0-5F04-4578-9F71-7BED7D2E9B80}" type="presParOf" srcId="{45015CA3-7E23-444C-B7F8-2A18F7D3A851}" destId="{21107F9B-6CBA-403B-A6DC-C60373146308}" srcOrd="0" destOrd="0" presId="urn:microsoft.com/office/officeart/2005/8/layout/orgChart1"/>
    <dgm:cxn modelId="{5E57BC26-6BCA-4374-AC09-F675ED727438}" type="presParOf" srcId="{21107F9B-6CBA-403B-A6DC-C60373146308}" destId="{7B6C934A-A1AC-491F-B63C-3F2D9522DEE4}" srcOrd="0" destOrd="0" presId="urn:microsoft.com/office/officeart/2005/8/layout/orgChart1"/>
    <dgm:cxn modelId="{4495B5D8-B5F0-4EE0-A34B-82113AA2DB24}" type="presParOf" srcId="{21107F9B-6CBA-403B-A6DC-C60373146308}" destId="{C9F6BB0D-403D-4718-8F5C-9880298D68CA}" srcOrd="1" destOrd="0" presId="urn:microsoft.com/office/officeart/2005/8/layout/orgChart1"/>
    <dgm:cxn modelId="{94C4A0C0-0AD7-4591-8631-E45C9BDEF18F}" type="presParOf" srcId="{45015CA3-7E23-444C-B7F8-2A18F7D3A851}" destId="{C2514820-50B4-4E9A-BABF-67924D7BC362}" srcOrd="1" destOrd="0" presId="urn:microsoft.com/office/officeart/2005/8/layout/orgChart1"/>
    <dgm:cxn modelId="{1F0D0824-C329-4AE0-B882-BEE90CE83D1E}" type="presParOf" srcId="{C2514820-50B4-4E9A-BABF-67924D7BC362}" destId="{48963D1D-0051-4331-BFF5-CED6E0FA207C}" srcOrd="0" destOrd="0" presId="urn:microsoft.com/office/officeart/2005/8/layout/orgChart1"/>
    <dgm:cxn modelId="{DB88E8B3-1C0F-4099-B75F-61A0376EBDE5}" type="presParOf" srcId="{C2514820-50B4-4E9A-BABF-67924D7BC362}" destId="{1DC98B85-7F36-4116-9E55-D714DDA9673A}" srcOrd="1" destOrd="0" presId="urn:microsoft.com/office/officeart/2005/8/layout/orgChart1"/>
    <dgm:cxn modelId="{B1F5377B-4A90-4329-B0DF-43E4EE04A572}" type="presParOf" srcId="{1DC98B85-7F36-4116-9E55-D714DDA9673A}" destId="{D75C220E-7E91-48F7-A75D-778D73A2AAB5}" srcOrd="0" destOrd="0" presId="urn:microsoft.com/office/officeart/2005/8/layout/orgChart1"/>
    <dgm:cxn modelId="{161A5CE8-D0B9-47AF-A35B-F488CA1762A3}" type="presParOf" srcId="{D75C220E-7E91-48F7-A75D-778D73A2AAB5}" destId="{7CD82992-6A44-4250-B78A-27C337623E13}" srcOrd="0" destOrd="0" presId="urn:microsoft.com/office/officeart/2005/8/layout/orgChart1"/>
    <dgm:cxn modelId="{1DC63C93-FFBF-43F0-837F-96AF50FF133F}" type="presParOf" srcId="{D75C220E-7E91-48F7-A75D-778D73A2AAB5}" destId="{D0E571FA-9B39-413C-847B-B9D6D3FB20C1}" srcOrd="1" destOrd="0" presId="urn:microsoft.com/office/officeart/2005/8/layout/orgChart1"/>
    <dgm:cxn modelId="{E1CDBF3F-2953-4971-B7E0-ABC0388C2A0D}" type="presParOf" srcId="{1DC98B85-7F36-4116-9E55-D714DDA9673A}" destId="{ED549296-3329-4B5A-996F-51EBCFED5591}" srcOrd="1" destOrd="0" presId="urn:microsoft.com/office/officeart/2005/8/layout/orgChart1"/>
    <dgm:cxn modelId="{F654AA98-B851-41EC-A2F8-C05D9CA5AA1C}" type="presParOf" srcId="{1DC98B85-7F36-4116-9E55-D714DDA9673A}" destId="{C014A204-8BCC-44E5-9CD2-B38420A03443}" srcOrd="2" destOrd="0" presId="urn:microsoft.com/office/officeart/2005/8/layout/orgChart1"/>
    <dgm:cxn modelId="{39527457-6127-4E92-9F70-66CE295C9529}" type="presParOf" srcId="{C2514820-50B4-4E9A-BABF-67924D7BC362}" destId="{423B31E3-4CA2-4E4E-81FA-723ABE2AC0DD}" srcOrd="2" destOrd="0" presId="urn:microsoft.com/office/officeart/2005/8/layout/orgChart1"/>
    <dgm:cxn modelId="{EBD9828D-FBE5-40B1-8CD9-8C2B85CC9DB5}" type="presParOf" srcId="{C2514820-50B4-4E9A-BABF-67924D7BC362}" destId="{00D7E4D9-B386-4226-9653-9953EAB2FDCD}" srcOrd="3" destOrd="0" presId="urn:microsoft.com/office/officeart/2005/8/layout/orgChart1"/>
    <dgm:cxn modelId="{74D2C6A9-14D2-459E-A36A-9A7DD873C855}" type="presParOf" srcId="{00D7E4D9-B386-4226-9653-9953EAB2FDCD}" destId="{4AF84DF6-40DD-4DF0-944C-7F1A0BAFD158}" srcOrd="0" destOrd="0" presId="urn:microsoft.com/office/officeart/2005/8/layout/orgChart1"/>
    <dgm:cxn modelId="{B8A4C2BE-4B18-4447-BB81-3700EC06C308}" type="presParOf" srcId="{4AF84DF6-40DD-4DF0-944C-7F1A0BAFD158}" destId="{D80FE26C-F4D0-43B3-92A3-4713092C2DF5}" srcOrd="0" destOrd="0" presId="urn:microsoft.com/office/officeart/2005/8/layout/orgChart1"/>
    <dgm:cxn modelId="{0A37F5A6-E00C-4F84-8ABB-F52E2A417E69}" type="presParOf" srcId="{4AF84DF6-40DD-4DF0-944C-7F1A0BAFD158}" destId="{0DF4E5B4-6199-4F13-8428-F1D3D0FCB682}" srcOrd="1" destOrd="0" presId="urn:microsoft.com/office/officeart/2005/8/layout/orgChart1"/>
    <dgm:cxn modelId="{39805251-A60E-40B1-A7D2-DCBAB29AEEEC}" type="presParOf" srcId="{00D7E4D9-B386-4226-9653-9953EAB2FDCD}" destId="{A17E5670-D3F5-4C99-B1CE-8EF306052176}" srcOrd="1" destOrd="0" presId="urn:microsoft.com/office/officeart/2005/8/layout/orgChart1"/>
    <dgm:cxn modelId="{611D7A3B-1120-407E-B011-9C518BD93ADD}" type="presParOf" srcId="{00D7E4D9-B386-4226-9653-9953EAB2FDCD}" destId="{0BD2792B-62B9-4041-A78C-1C6673762D58}" srcOrd="2" destOrd="0" presId="urn:microsoft.com/office/officeart/2005/8/layout/orgChart1"/>
    <dgm:cxn modelId="{561EC2D0-C783-414B-BF6D-60118FA1AF8A}" type="presParOf" srcId="{45015CA3-7E23-444C-B7F8-2A18F7D3A851}" destId="{786FB1E7-9130-447C-B0E2-DFCF91C05098}" srcOrd="2" destOrd="0" presId="urn:microsoft.com/office/officeart/2005/8/layout/orgChart1"/>
    <dgm:cxn modelId="{9B6CC26E-0B1B-42F0-B776-A20F913C2D4A}" type="presParOf" srcId="{C0D8D2B8-B908-4771-ADED-00950C1DF483}" destId="{6D25607A-A973-4121-ABF6-B213AD0DB7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8D0260-623F-43A0-B3D8-E6F639329C30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8FEA437A-BEA7-4C05-8D1E-10D93B9480D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Контроль качества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Реализуемой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Сертифицированной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услуги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B5630F32-6305-442C-9BC7-DBF474414967}" type="parTrans" cxnId="{ED3D949A-A54E-414E-9E6D-E4249AD36C13}">
      <dgm:prSet/>
      <dgm:spPr/>
    </dgm:pt>
    <dgm:pt modelId="{54083AEE-E0B6-42AE-9B01-CC5F7472FBA0}" type="sibTrans" cxnId="{ED3D949A-A54E-414E-9E6D-E4249AD36C13}">
      <dgm:prSet/>
      <dgm:spPr/>
    </dgm:pt>
    <dgm:pt modelId="{7D966DD8-F361-42BD-A1E4-671E65CE45C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Контроль качества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импортируемой услуги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CF4B379F-1244-4FF7-B8AF-E7528505E44D}" type="parTrans" cxnId="{84713263-F6CA-4471-A72B-FC2ACADE1B6F}">
      <dgm:prSet/>
      <dgm:spPr/>
      <dgm:t>
        <a:bodyPr/>
        <a:lstStyle/>
        <a:p>
          <a:endParaRPr lang="ru-RU"/>
        </a:p>
      </dgm:t>
    </dgm:pt>
    <dgm:pt modelId="{E0052276-90AB-4743-A99C-3327C375BC51}" type="sibTrans" cxnId="{84713263-F6CA-4471-A72B-FC2ACADE1B6F}">
      <dgm:prSet/>
      <dgm:spPr/>
    </dgm:pt>
    <dgm:pt modelId="{CC22E62C-328A-4AD6-95C9-AD30D091037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Контроль качества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сертифицированных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услуг, поставляемых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на внешний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рынок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E9ACEF0F-E233-4805-A674-E7FBDDDB94B3}" type="parTrans" cxnId="{0EDDAD82-F6FC-415B-871E-6A96253C1B60}">
      <dgm:prSet/>
      <dgm:spPr/>
      <dgm:t>
        <a:bodyPr/>
        <a:lstStyle/>
        <a:p>
          <a:endParaRPr lang="ru-RU"/>
        </a:p>
      </dgm:t>
    </dgm:pt>
    <dgm:pt modelId="{602F5A0C-B304-4171-B105-8341E9FD0006}" type="sibTrans" cxnId="{0EDDAD82-F6FC-415B-871E-6A96253C1B60}">
      <dgm:prSet/>
      <dgm:spPr/>
    </dgm:pt>
    <dgm:pt modelId="{0B1B81B1-04C2-4013-A81A-50D3EEBFA55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Контроль качества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сертифицированных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услуг, поставляемых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на внутренний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рынок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0C7568C8-CBB1-44C3-A7EA-6C7C2B6CEE91}" type="parTrans" cxnId="{910A5257-66CD-4383-BE23-78FB8093A8D9}">
      <dgm:prSet/>
      <dgm:spPr/>
      <dgm:t>
        <a:bodyPr/>
        <a:lstStyle/>
        <a:p>
          <a:endParaRPr lang="ru-RU"/>
        </a:p>
      </dgm:t>
    </dgm:pt>
    <dgm:pt modelId="{65E762C7-F1AB-4ED1-A59E-11565DDC1433}" type="sibTrans" cxnId="{910A5257-66CD-4383-BE23-78FB8093A8D9}">
      <dgm:prSet/>
      <dgm:spPr/>
    </dgm:pt>
    <dgm:pt modelId="{6415981B-96C3-4143-80D9-4B39F6A0F335}" type="pres">
      <dgm:prSet presAssocID="{DF8D0260-623F-43A0-B3D8-E6F639329C3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F5B55AF-E612-47EC-9F45-E82908ED1F9B}" type="pres">
      <dgm:prSet presAssocID="{8FEA437A-BEA7-4C05-8D1E-10D93B9480D2}" presName="centerShape" presStyleLbl="node0" presStyleIdx="0" presStyleCnt="1"/>
      <dgm:spPr/>
    </dgm:pt>
    <dgm:pt modelId="{E0D8A612-FC3F-436D-B067-94D7035CCD97}" type="pres">
      <dgm:prSet presAssocID="{CF4B379F-1244-4FF7-B8AF-E7528505E44D}" presName="Name9" presStyleLbl="parChTrans1D2" presStyleIdx="0" presStyleCnt="3"/>
      <dgm:spPr/>
    </dgm:pt>
    <dgm:pt modelId="{09E6151F-DD07-42FC-824C-9AEDD07DE186}" type="pres">
      <dgm:prSet presAssocID="{CF4B379F-1244-4FF7-B8AF-E7528505E44D}" presName="connTx" presStyleLbl="parChTrans1D2" presStyleIdx="0" presStyleCnt="3"/>
      <dgm:spPr/>
    </dgm:pt>
    <dgm:pt modelId="{1F5DBE62-4770-402C-B45E-5149E518FEB7}" type="pres">
      <dgm:prSet presAssocID="{7D966DD8-F361-42BD-A1E4-671E65CE45C8}" presName="node" presStyleLbl="node1" presStyleIdx="0" presStyleCnt="3">
        <dgm:presLayoutVars>
          <dgm:bulletEnabled val="1"/>
        </dgm:presLayoutVars>
      </dgm:prSet>
      <dgm:spPr/>
    </dgm:pt>
    <dgm:pt modelId="{1967FCB9-DAA4-46A3-B68D-844AB1A90D17}" type="pres">
      <dgm:prSet presAssocID="{E9ACEF0F-E233-4805-A674-E7FBDDDB94B3}" presName="Name9" presStyleLbl="parChTrans1D2" presStyleIdx="1" presStyleCnt="3"/>
      <dgm:spPr/>
    </dgm:pt>
    <dgm:pt modelId="{01DAE424-1912-42FF-AE7D-3BF94E501C27}" type="pres">
      <dgm:prSet presAssocID="{E9ACEF0F-E233-4805-A674-E7FBDDDB94B3}" presName="connTx" presStyleLbl="parChTrans1D2" presStyleIdx="1" presStyleCnt="3"/>
      <dgm:spPr/>
    </dgm:pt>
    <dgm:pt modelId="{E345611E-39C3-4D2A-A0DD-A040078C9237}" type="pres">
      <dgm:prSet presAssocID="{CC22E62C-328A-4AD6-95C9-AD30D091037A}" presName="node" presStyleLbl="node1" presStyleIdx="1" presStyleCnt="3">
        <dgm:presLayoutVars>
          <dgm:bulletEnabled val="1"/>
        </dgm:presLayoutVars>
      </dgm:prSet>
      <dgm:spPr/>
    </dgm:pt>
    <dgm:pt modelId="{53FB447A-DAE2-49E3-AB98-5A74B653ACD3}" type="pres">
      <dgm:prSet presAssocID="{0C7568C8-CBB1-44C3-A7EA-6C7C2B6CEE91}" presName="Name9" presStyleLbl="parChTrans1D2" presStyleIdx="2" presStyleCnt="3"/>
      <dgm:spPr/>
    </dgm:pt>
    <dgm:pt modelId="{9C9C33B6-7B54-4111-BFB2-FF696C174A75}" type="pres">
      <dgm:prSet presAssocID="{0C7568C8-CBB1-44C3-A7EA-6C7C2B6CEE91}" presName="connTx" presStyleLbl="parChTrans1D2" presStyleIdx="2" presStyleCnt="3"/>
      <dgm:spPr/>
    </dgm:pt>
    <dgm:pt modelId="{8E150AE3-0D99-4A23-8FB1-67F9FA357B09}" type="pres">
      <dgm:prSet presAssocID="{0B1B81B1-04C2-4013-A81A-50D3EEBFA559}" presName="node" presStyleLbl="node1" presStyleIdx="2" presStyleCnt="3">
        <dgm:presLayoutVars>
          <dgm:bulletEnabled val="1"/>
        </dgm:presLayoutVars>
      </dgm:prSet>
      <dgm:spPr/>
    </dgm:pt>
  </dgm:ptLst>
  <dgm:cxnLst>
    <dgm:cxn modelId="{910A5257-66CD-4383-BE23-78FB8093A8D9}" srcId="{8FEA437A-BEA7-4C05-8D1E-10D93B9480D2}" destId="{0B1B81B1-04C2-4013-A81A-50D3EEBFA559}" srcOrd="2" destOrd="0" parTransId="{0C7568C8-CBB1-44C3-A7EA-6C7C2B6CEE91}" sibTransId="{65E762C7-F1AB-4ED1-A59E-11565DDC1433}"/>
    <dgm:cxn modelId="{F43F3104-BFCD-433A-9251-052FFD9ADA15}" type="presOf" srcId="{E9ACEF0F-E233-4805-A674-E7FBDDDB94B3}" destId="{01DAE424-1912-42FF-AE7D-3BF94E501C27}" srcOrd="1" destOrd="0" presId="urn:microsoft.com/office/officeart/2005/8/layout/radial1"/>
    <dgm:cxn modelId="{ED3D949A-A54E-414E-9E6D-E4249AD36C13}" srcId="{DF8D0260-623F-43A0-B3D8-E6F639329C30}" destId="{8FEA437A-BEA7-4C05-8D1E-10D93B9480D2}" srcOrd="0" destOrd="0" parTransId="{B5630F32-6305-442C-9BC7-DBF474414967}" sibTransId="{54083AEE-E0B6-42AE-9B01-CC5F7472FBA0}"/>
    <dgm:cxn modelId="{66566480-2AB9-417F-BCFB-D38269A05DC6}" type="presOf" srcId="{0C7568C8-CBB1-44C3-A7EA-6C7C2B6CEE91}" destId="{53FB447A-DAE2-49E3-AB98-5A74B653ACD3}" srcOrd="0" destOrd="0" presId="urn:microsoft.com/office/officeart/2005/8/layout/radial1"/>
    <dgm:cxn modelId="{D5B72F07-9525-4188-BA5B-6296CA4232A2}" type="presOf" srcId="{7D966DD8-F361-42BD-A1E4-671E65CE45C8}" destId="{1F5DBE62-4770-402C-B45E-5149E518FEB7}" srcOrd="0" destOrd="0" presId="urn:microsoft.com/office/officeart/2005/8/layout/radial1"/>
    <dgm:cxn modelId="{04E1B218-093D-42A3-8DCD-2A6F0E342FE9}" type="presOf" srcId="{0C7568C8-CBB1-44C3-A7EA-6C7C2B6CEE91}" destId="{9C9C33B6-7B54-4111-BFB2-FF696C174A75}" srcOrd="1" destOrd="0" presId="urn:microsoft.com/office/officeart/2005/8/layout/radial1"/>
    <dgm:cxn modelId="{2B12A8C9-DA06-454C-89EC-DD49FF2C39B6}" type="presOf" srcId="{0B1B81B1-04C2-4013-A81A-50D3EEBFA559}" destId="{8E150AE3-0D99-4A23-8FB1-67F9FA357B09}" srcOrd="0" destOrd="0" presId="urn:microsoft.com/office/officeart/2005/8/layout/radial1"/>
    <dgm:cxn modelId="{9F275F55-E1CF-4A0B-9674-965A183BEBF0}" type="presOf" srcId="{E9ACEF0F-E233-4805-A674-E7FBDDDB94B3}" destId="{1967FCB9-DAA4-46A3-B68D-844AB1A90D17}" srcOrd="0" destOrd="0" presId="urn:microsoft.com/office/officeart/2005/8/layout/radial1"/>
    <dgm:cxn modelId="{E0BB0A3A-7AA4-49B8-806C-ACEB413CF80A}" type="presOf" srcId="{CF4B379F-1244-4FF7-B8AF-E7528505E44D}" destId="{E0D8A612-FC3F-436D-B067-94D7035CCD97}" srcOrd="0" destOrd="0" presId="urn:microsoft.com/office/officeart/2005/8/layout/radial1"/>
    <dgm:cxn modelId="{7C2DCA52-763C-4BD5-BFB9-DD5A24B7E965}" type="presOf" srcId="{CC22E62C-328A-4AD6-95C9-AD30D091037A}" destId="{E345611E-39C3-4D2A-A0DD-A040078C9237}" srcOrd="0" destOrd="0" presId="urn:microsoft.com/office/officeart/2005/8/layout/radial1"/>
    <dgm:cxn modelId="{339B87AE-EDAC-43D7-A103-D2DCE8313776}" type="presOf" srcId="{8FEA437A-BEA7-4C05-8D1E-10D93B9480D2}" destId="{7F5B55AF-E612-47EC-9F45-E82908ED1F9B}" srcOrd="0" destOrd="0" presId="urn:microsoft.com/office/officeart/2005/8/layout/radial1"/>
    <dgm:cxn modelId="{5AEA7A15-9988-495C-99A2-BD4E8BFDFFE9}" type="presOf" srcId="{CF4B379F-1244-4FF7-B8AF-E7528505E44D}" destId="{09E6151F-DD07-42FC-824C-9AEDD07DE186}" srcOrd="1" destOrd="0" presId="urn:microsoft.com/office/officeart/2005/8/layout/radial1"/>
    <dgm:cxn modelId="{B6F9F987-1125-41B4-9566-BFF70B42D700}" type="presOf" srcId="{DF8D0260-623F-43A0-B3D8-E6F639329C30}" destId="{6415981B-96C3-4143-80D9-4B39F6A0F335}" srcOrd="0" destOrd="0" presId="urn:microsoft.com/office/officeart/2005/8/layout/radial1"/>
    <dgm:cxn modelId="{84713263-F6CA-4471-A72B-FC2ACADE1B6F}" srcId="{8FEA437A-BEA7-4C05-8D1E-10D93B9480D2}" destId="{7D966DD8-F361-42BD-A1E4-671E65CE45C8}" srcOrd="0" destOrd="0" parTransId="{CF4B379F-1244-4FF7-B8AF-E7528505E44D}" sibTransId="{E0052276-90AB-4743-A99C-3327C375BC51}"/>
    <dgm:cxn modelId="{0EDDAD82-F6FC-415B-871E-6A96253C1B60}" srcId="{8FEA437A-BEA7-4C05-8D1E-10D93B9480D2}" destId="{CC22E62C-328A-4AD6-95C9-AD30D091037A}" srcOrd="1" destOrd="0" parTransId="{E9ACEF0F-E233-4805-A674-E7FBDDDB94B3}" sibTransId="{602F5A0C-B304-4171-B105-8341E9FD0006}"/>
    <dgm:cxn modelId="{2755DD9F-F12B-42A4-9188-3441E160BA59}" type="presParOf" srcId="{6415981B-96C3-4143-80D9-4B39F6A0F335}" destId="{7F5B55AF-E612-47EC-9F45-E82908ED1F9B}" srcOrd="0" destOrd="0" presId="urn:microsoft.com/office/officeart/2005/8/layout/radial1"/>
    <dgm:cxn modelId="{426415EE-1EC2-4A8D-9DE8-2832E73E2C4D}" type="presParOf" srcId="{6415981B-96C3-4143-80D9-4B39F6A0F335}" destId="{E0D8A612-FC3F-436D-B067-94D7035CCD97}" srcOrd="1" destOrd="0" presId="urn:microsoft.com/office/officeart/2005/8/layout/radial1"/>
    <dgm:cxn modelId="{305D0C80-1B6C-49D7-8A39-640AB3BBE859}" type="presParOf" srcId="{E0D8A612-FC3F-436D-B067-94D7035CCD97}" destId="{09E6151F-DD07-42FC-824C-9AEDD07DE186}" srcOrd="0" destOrd="0" presId="urn:microsoft.com/office/officeart/2005/8/layout/radial1"/>
    <dgm:cxn modelId="{93F0A7B1-2D78-46A2-B728-67A26F6C0CA4}" type="presParOf" srcId="{6415981B-96C3-4143-80D9-4B39F6A0F335}" destId="{1F5DBE62-4770-402C-B45E-5149E518FEB7}" srcOrd="2" destOrd="0" presId="urn:microsoft.com/office/officeart/2005/8/layout/radial1"/>
    <dgm:cxn modelId="{3834C166-C37A-4FA1-8D0E-992F7073DE7F}" type="presParOf" srcId="{6415981B-96C3-4143-80D9-4B39F6A0F335}" destId="{1967FCB9-DAA4-46A3-B68D-844AB1A90D17}" srcOrd="3" destOrd="0" presId="urn:microsoft.com/office/officeart/2005/8/layout/radial1"/>
    <dgm:cxn modelId="{AF596B1A-3C19-41F0-9B77-6A6CFC7348AC}" type="presParOf" srcId="{1967FCB9-DAA4-46A3-B68D-844AB1A90D17}" destId="{01DAE424-1912-42FF-AE7D-3BF94E501C27}" srcOrd="0" destOrd="0" presId="urn:microsoft.com/office/officeart/2005/8/layout/radial1"/>
    <dgm:cxn modelId="{73DDF4F4-30D0-459E-9819-DE1A24FD396B}" type="presParOf" srcId="{6415981B-96C3-4143-80D9-4B39F6A0F335}" destId="{E345611E-39C3-4D2A-A0DD-A040078C9237}" srcOrd="4" destOrd="0" presId="urn:microsoft.com/office/officeart/2005/8/layout/radial1"/>
    <dgm:cxn modelId="{8FC2A070-E0A8-421F-959D-E2887890DF72}" type="presParOf" srcId="{6415981B-96C3-4143-80D9-4B39F6A0F335}" destId="{53FB447A-DAE2-49E3-AB98-5A74B653ACD3}" srcOrd="5" destOrd="0" presId="urn:microsoft.com/office/officeart/2005/8/layout/radial1"/>
    <dgm:cxn modelId="{D43C984E-8486-4D2E-8CA1-96F080F705FA}" type="presParOf" srcId="{53FB447A-DAE2-49E3-AB98-5A74B653ACD3}" destId="{9C9C33B6-7B54-4111-BFB2-FF696C174A75}" srcOrd="0" destOrd="0" presId="urn:microsoft.com/office/officeart/2005/8/layout/radial1"/>
    <dgm:cxn modelId="{F5202ED1-8F84-49E3-BD69-1573814081CC}" type="presParOf" srcId="{6415981B-96C3-4143-80D9-4B39F6A0F335}" destId="{8E150AE3-0D99-4A23-8FB1-67F9FA357B09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F2CF9F-9720-407C-863D-E578F1C0CB4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BFBF54C-FEDD-4EC1-99EE-8FDCB1BD30E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реализации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на рынке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CCAA0C3F-E10D-4E09-A14F-7F922AE9BD58}" type="parTrans" cxnId="{3F7DE1D5-AFD0-4716-9DC0-6685BE46F192}">
      <dgm:prSet/>
      <dgm:spPr/>
    </dgm:pt>
    <dgm:pt modelId="{F47E2DB2-0848-4833-BE9C-F65963FE9197}" type="sibTrans" cxnId="{3F7DE1D5-AFD0-4716-9DC0-6685BE46F192}">
      <dgm:prSet/>
      <dgm:spPr/>
    </dgm:pt>
    <dgm:pt modelId="{7EE5DDF4-38CF-438D-8F2C-8474C644FAF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сбор и обобщение данных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различных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источников информации 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качестве услуг, подвергнутых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добровольной сертификации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62FC5CA3-9D80-40D8-8212-099EB354A485}" type="parTrans" cxnId="{AC510074-4054-4081-9755-32559985E4CE}">
      <dgm:prSet/>
      <dgm:spPr/>
    </dgm:pt>
    <dgm:pt modelId="{633E96F5-7B2C-4306-A245-2E0501419682}" type="sibTrans" cxnId="{AC510074-4054-4081-9755-32559985E4CE}">
      <dgm:prSet/>
      <dgm:spPr/>
    </dgm:pt>
    <dgm:pt modelId="{06F2E187-2D9F-484F-925A-58F92391DEE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сбор и обобщение данных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различных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источников информации 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безопасности услуг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B63E9BC-58BA-4299-9A3A-C4E7E46CEF66}" type="parTrans" cxnId="{FCF2BFDC-D77F-4933-BFC8-03651ADA909F}">
      <dgm:prSet/>
      <dgm:spPr/>
    </dgm:pt>
    <dgm:pt modelId="{DB3F0ABC-0F0C-4D2E-A13E-37F8835F4FDB}" type="sibTrans" cxnId="{FCF2BFDC-D77F-4933-BFC8-03651ADA909F}">
      <dgm:prSet/>
      <dgm:spPr/>
    </dgm:pt>
    <dgm:pt modelId="{D93D82E4-5476-497C-B79A-8288F718CF1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Обеспечение потребителей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информацией 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 услуг,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действующих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законодательных актов.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2CADC79A-1CD9-48B4-A1FF-77D5CF773FB4}" type="parTrans" cxnId="{97EAAAC8-DDC0-4288-9FF3-F7A4C6524C5C}">
      <dgm:prSet/>
      <dgm:spPr/>
    </dgm:pt>
    <dgm:pt modelId="{30B284A9-839E-4B53-AAC0-6F8DBDA7D395}" type="sibTrans" cxnId="{97EAAAC8-DDC0-4288-9FF3-F7A4C6524C5C}">
      <dgm:prSet/>
      <dgm:spPr/>
    </dgm:pt>
    <dgm:pt modelId="{90B5AC9D-55D2-40B7-95C3-FF651B682577}" type="pres">
      <dgm:prSet presAssocID="{EBF2CF9F-9720-407C-863D-E578F1C0CB4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13362C5-1115-4414-829F-6A039423B8B6}" type="pres">
      <dgm:prSet presAssocID="{2BFBF54C-FEDD-4EC1-99EE-8FDCB1BD30EB}" presName="hierRoot1" presStyleCnt="0">
        <dgm:presLayoutVars>
          <dgm:hierBranch/>
        </dgm:presLayoutVars>
      </dgm:prSet>
      <dgm:spPr/>
    </dgm:pt>
    <dgm:pt modelId="{C9E1194B-F423-4E26-A53B-8C15FD6721A7}" type="pres">
      <dgm:prSet presAssocID="{2BFBF54C-FEDD-4EC1-99EE-8FDCB1BD30EB}" presName="rootComposite1" presStyleCnt="0"/>
      <dgm:spPr/>
    </dgm:pt>
    <dgm:pt modelId="{CF041916-5FC3-4F7A-A9AA-380193594426}" type="pres">
      <dgm:prSet presAssocID="{2BFBF54C-FEDD-4EC1-99EE-8FDCB1BD30EB}" presName="rootText1" presStyleLbl="node0" presStyleIdx="0" presStyleCnt="1">
        <dgm:presLayoutVars>
          <dgm:chPref val="3"/>
        </dgm:presLayoutVars>
      </dgm:prSet>
      <dgm:spPr/>
    </dgm:pt>
    <dgm:pt modelId="{389717D8-2E04-4FFF-AAFC-CF8E0673A7D3}" type="pres">
      <dgm:prSet presAssocID="{2BFBF54C-FEDD-4EC1-99EE-8FDCB1BD30EB}" presName="rootConnector1" presStyleLbl="node1" presStyleIdx="0" presStyleCnt="0"/>
      <dgm:spPr/>
    </dgm:pt>
    <dgm:pt modelId="{7BB8CCC8-0967-40AF-A88D-5F04D788BE73}" type="pres">
      <dgm:prSet presAssocID="{2BFBF54C-FEDD-4EC1-99EE-8FDCB1BD30EB}" presName="hierChild2" presStyleCnt="0"/>
      <dgm:spPr/>
    </dgm:pt>
    <dgm:pt modelId="{82E3EF58-B9A1-48A8-92C3-127080FDCA0C}" type="pres">
      <dgm:prSet presAssocID="{62FC5CA3-9D80-40D8-8212-099EB354A485}" presName="Name35" presStyleLbl="parChTrans1D2" presStyleIdx="0" presStyleCnt="3"/>
      <dgm:spPr/>
    </dgm:pt>
    <dgm:pt modelId="{0C435583-930F-4665-BCBE-CDA14CF31274}" type="pres">
      <dgm:prSet presAssocID="{7EE5DDF4-38CF-438D-8F2C-8474C644FAF8}" presName="hierRoot2" presStyleCnt="0">
        <dgm:presLayoutVars>
          <dgm:hierBranch/>
        </dgm:presLayoutVars>
      </dgm:prSet>
      <dgm:spPr/>
    </dgm:pt>
    <dgm:pt modelId="{7ED0FF5D-201B-4684-ADCF-645F3114D3C9}" type="pres">
      <dgm:prSet presAssocID="{7EE5DDF4-38CF-438D-8F2C-8474C644FAF8}" presName="rootComposite" presStyleCnt="0"/>
      <dgm:spPr/>
    </dgm:pt>
    <dgm:pt modelId="{31E14A75-4A48-49F1-927D-845C314D2242}" type="pres">
      <dgm:prSet presAssocID="{7EE5DDF4-38CF-438D-8F2C-8474C644FAF8}" presName="rootText" presStyleLbl="node2" presStyleIdx="0" presStyleCnt="3">
        <dgm:presLayoutVars>
          <dgm:chPref val="3"/>
        </dgm:presLayoutVars>
      </dgm:prSet>
      <dgm:spPr/>
    </dgm:pt>
    <dgm:pt modelId="{EEF8EBA6-F9DD-45ED-A8DB-8515029B507F}" type="pres">
      <dgm:prSet presAssocID="{7EE5DDF4-38CF-438D-8F2C-8474C644FAF8}" presName="rootConnector" presStyleLbl="node2" presStyleIdx="0" presStyleCnt="3"/>
      <dgm:spPr/>
    </dgm:pt>
    <dgm:pt modelId="{90633225-114D-4F94-B6A5-38466E18CD8F}" type="pres">
      <dgm:prSet presAssocID="{7EE5DDF4-38CF-438D-8F2C-8474C644FAF8}" presName="hierChild4" presStyleCnt="0"/>
      <dgm:spPr/>
    </dgm:pt>
    <dgm:pt modelId="{59190FD3-C335-4C53-8F9B-C5E303BE9B29}" type="pres">
      <dgm:prSet presAssocID="{7EE5DDF4-38CF-438D-8F2C-8474C644FAF8}" presName="hierChild5" presStyleCnt="0"/>
      <dgm:spPr/>
    </dgm:pt>
    <dgm:pt modelId="{E49EAFAE-3FFB-4BBE-9BC9-E2152B9DA38D}" type="pres">
      <dgm:prSet presAssocID="{DB63E9BC-58BA-4299-9A3A-C4E7E46CEF66}" presName="Name35" presStyleLbl="parChTrans1D2" presStyleIdx="1" presStyleCnt="3"/>
      <dgm:spPr/>
    </dgm:pt>
    <dgm:pt modelId="{B40695D6-BCDE-4D1E-AF15-4EBCAB9A0E22}" type="pres">
      <dgm:prSet presAssocID="{06F2E187-2D9F-484F-925A-58F92391DEE6}" presName="hierRoot2" presStyleCnt="0">
        <dgm:presLayoutVars>
          <dgm:hierBranch/>
        </dgm:presLayoutVars>
      </dgm:prSet>
      <dgm:spPr/>
    </dgm:pt>
    <dgm:pt modelId="{85047A1A-5736-4185-827F-1AF067B36FF6}" type="pres">
      <dgm:prSet presAssocID="{06F2E187-2D9F-484F-925A-58F92391DEE6}" presName="rootComposite" presStyleCnt="0"/>
      <dgm:spPr/>
    </dgm:pt>
    <dgm:pt modelId="{9E8E9660-3C5B-46EA-9FE9-49B55F2FB3F5}" type="pres">
      <dgm:prSet presAssocID="{06F2E187-2D9F-484F-925A-58F92391DEE6}" presName="rootText" presStyleLbl="node2" presStyleIdx="1" presStyleCnt="3">
        <dgm:presLayoutVars>
          <dgm:chPref val="3"/>
        </dgm:presLayoutVars>
      </dgm:prSet>
      <dgm:spPr/>
    </dgm:pt>
    <dgm:pt modelId="{78D42FDA-39BD-4B58-8E89-D3DBC29B960E}" type="pres">
      <dgm:prSet presAssocID="{06F2E187-2D9F-484F-925A-58F92391DEE6}" presName="rootConnector" presStyleLbl="node2" presStyleIdx="1" presStyleCnt="3"/>
      <dgm:spPr/>
    </dgm:pt>
    <dgm:pt modelId="{0F46452F-D968-403A-A145-4012F80B1ED9}" type="pres">
      <dgm:prSet presAssocID="{06F2E187-2D9F-484F-925A-58F92391DEE6}" presName="hierChild4" presStyleCnt="0"/>
      <dgm:spPr/>
    </dgm:pt>
    <dgm:pt modelId="{A2F352C6-DCE6-4A5E-919D-A52CE948B4B0}" type="pres">
      <dgm:prSet presAssocID="{06F2E187-2D9F-484F-925A-58F92391DEE6}" presName="hierChild5" presStyleCnt="0"/>
      <dgm:spPr/>
    </dgm:pt>
    <dgm:pt modelId="{281AFD1C-0BAE-4A12-86FA-95FA10414C44}" type="pres">
      <dgm:prSet presAssocID="{2CADC79A-1CD9-48B4-A1FF-77D5CF773FB4}" presName="Name35" presStyleLbl="parChTrans1D2" presStyleIdx="2" presStyleCnt="3"/>
      <dgm:spPr/>
    </dgm:pt>
    <dgm:pt modelId="{14F4B0AA-FA7B-410D-9918-44CB4FF8C1EC}" type="pres">
      <dgm:prSet presAssocID="{D93D82E4-5476-497C-B79A-8288F718CF16}" presName="hierRoot2" presStyleCnt="0">
        <dgm:presLayoutVars>
          <dgm:hierBranch/>
        </dgm:presLayoutVars>
      </dgm:prSet>
      <dgm:spPr/>
    </dgm:pt>
    <dgm:pt modelId="{A44BED76-0C6E-4677-888C-11B6854A8709}" type="pres">
      <dgm:prSet presAssocID="{D93D82E4-5476-497C-B79A-8288F718CF16}" presName="rootComposite" presStyleCnt="0"/>
      <dgm:spPr/>
    </dgm:pt>
    <dgm:pt modelId="{E77DDEC5-4BDF-40D0-8863-182259FA91CA}" type="pres">
      <dgm:prSet presAssocID="{D93D82E4-5476-497C-B79A-8288F718CF16}" presName="rootText" presStyleLbl="node2" presStyleIdx="2" presStyleCnt="3">
        <dgm:presLayoutVars>
          <dgm:chPref val="3"/>
        </dgm:presLayoutVars>
      </dgm:prSet>
      <dgm:spPr/>
    </dgm:pt>
    <dgm:pt modelId="{85C0832E-8C88-49C1-89AA-55F81D1E67BA}" type="pres">
      <dgm:prSet presAssocID="{D93D82E4-5476-497C-B79A-8288F718CF16}" presName="rootConnector" presStyleLbl="node2" presStyleIdx="2" presStyleCnt="3"/>
      <dgm:spPr/>
    </dgm:pt>
    <dgm:pt modelId="{80BD0082-8918-4583-A98C-2F8805E74284}" type="pres">
      <dgm:prSet presAssocID="{D93D82E4-5476-497C-B79A-8288F718CF16}" presName="hierChild4" presStyleCnt="0"/>
      <dgm:spPr/>
    </dgm:pt>
    <dgm:pt modelId="{B959D9DF-6A1D-43D5-90E5-2F1826AEA52A}" type="pres">
      <dgm:prSet presAssocID="{D93D82E4-5476-497C-B79A-8288F718CF16}" presName="hierChild5" presStyleCnt="0"/>
      <dgm:spPr/>
    </dgm:pt>
    <dgm:pt modelId="{F5929554-5863-4B0F-A979-5F3D9F875B82}" type="pres">
      <dgm:prSet presAssocID="{2BFBF54C-FEDD-4EC1-99EE-8FDCB1BD30EB}" presName="hierChild3" presStyleCnt="0"/>
      <dgm:spPr/>
    </dgm:pt>
  </dgm:ptLst>
  <dgm:cxnLst>
    <dgm:cxn modelId="{21131498-2E6C-4017-A01F-A6D488B6408E}" type="presOf" srcId="{2BFBF54C-FEDD-4EC1-99EE-8FDCB1BD30EB}" destId="{389717D8-2E04-4FFF-AAFC-CF8E0673A7D3}" srcOrd="1" destOrd="0" presId="urn:microsoft.com/office/officeart/2005/8/layout/orgChart1"/>
    <dgm:cxn modelId="{97EAAAC8-DDC0-4288-9FF3-F7A4C6524C5C}" srcId="{2BFBF54C-FEDD-4EC1-99EE-8FDCB1BD30EB}" destId="{D93D82E4-5476-497C-B79A-8288F718CF16}" srcOrd="2" destOrd="0" parTransId="{2CADC79A-1CD9-48B4-A1FF-77D5CF773FB4}" sibTransId="{30B284A9-839E-4B53-AAC0-6F8DBDA7D395}"/>
    <dgm:cxn modelId="{3F7DE1D5-AFD0-4716-9DC0-6685BE46F192}" srcId="{EBF2CF9F-9720-407C-863D-E578F1C0CB4D}" destId="{2BFBF54C-FEDD-4EC1-99EE-8FDCB1BD30EB}" srcOrd="0" destOrd="0" parTransId="{CCAA0C3F-E10D-4E09-A14F-7F922AE9BD58}" sibTransId="{F47E2DB2-0848-4833-BE9C-F65963FE9197}"/>
    <dgm:cxn modelId="{41E2FDE2-EB68-4A35-BE48-17150D049F9C}" type="presOf" srcId="{2CADC79A-1CD9-48B4-A1FF-77D5CF773FB4}" destId="{281AFD1C-0BAE-4A12-86FA-95FA10414C44}" srcOrd="0" destOrd="0" presId="urn:microsoft.com/office/officeart/2005/8/layout/orgChart1"/>
    <dgm:cxn modelId="{990AD537-AF52-485D-9710-8DC2007D677A}" type="presOf" srcId="{7EE5DDF4-38CF-438D-8F2C-8474C644FAF8}" destId="{31E14A75-4A48-49F1-927D-845C314D2242}" srcOrd="0" destOrd="0" presId="urn:microsoft.com/office/officeart/2005/8/layout/orgChart1"/>
    <dgm:cxn modelId="{301DC837-D9D2-40DE-9D17-D062CD89CFAE}" type="presOf" srcId="{EBF2CF9F-9720-407C-863D-E578F1C0CB4D}" destId="{90B5AC9D-55D2-40B7-95C3-FF651B682577}" srcOrd="0" destOrd="0" presId="urn:microsoft.com/office/officeart/2005/8/layout/orgChart1"/>
    <dgm:cxn modelId="{64FCD318-732D-4084-8F97-C04F7C226DEA}" type="presOf" srcId="{06F2E187-2D9F-484F-925A-58F92391DEE6}" destId="{78D42FDA-39BD-4B58-8E89-D3DBC29B960E}" srcOrd="1" destOrd="0" presId="urn:microsoft.com/office/officeart/2005/8/layout/orgChart1"/>
    <dgm:cxn modelId="{2E9C4995-DAAD-452A-AFFC-F4AE9F51AE60}" type="presOf" srcId="{DB63E9BC-58BA-4299-9A3A-C4E7E46CEF66}" destId="{E49EAFAE-3FFB-4BBE-9BC9-E2152B9DA38D}" srcOrd="0" destOrd="0" presId="urn:microsoft.com/office/officeart/2005/8/layout/orgChart1"/>
    <dgm:cxn modelId="{2ADA0D08-83B1-4397-8696-F2382F9497D2}" type="presOf" srcId="{2BFBF54C-FEDD-4EC1-99EE-8FDCB1BD30EB}" destId="{CF041916-5FC3-4F7A-A9AA-380193594426}" srcOrd="0" destOrd="0" presId="urn:microsoft.com/office/officeart/2005/8/layout/orgChart1"/>
    <dgm:cxn modelId="{E1F6D5ED-FABF-468E-BEE7-423F6D41ECBE}" type="presOf" srcId="{62FC5CA3-9D80-40D8-8212-099EB354A485}" destId="{82E3EF58-B9A1-48A8-92C3-127080FDCA0C}" srcOrd="0" destOrd="0" presId="urn:microsoft.com/office/officeart/2005/8/layout/orgChart1"/>
    <dgm:cxn modelId="{AC510074-4054-4081-9755-32559985E4CE}" srcId="{2BFBF54C-FEDD-4EC1-99EE-8FDCB1BD30EB}" destId="{7EE5DDF4-38CF-438D-8F2C-8474C644FAF8}" srcOrd="0" destOrd="0" parTransId="{62FC5CA3-9D80-40D8-8212-099EB354A485}" sibTransId="{633E96F5-7B2C-4306-A245-2E0501419682}"/>
    <dgm:cxn modelId="{1315EA79-E5EC-4EE5-AD09-D2759A035383}" type="presOf" srcId="{D93D82E4-5476-497C-B79A-8288F718CF16}" destId="{E77DDEC5-4BDF-40D0-8863-182259FA91CA}" srcOrd="0" destOrd="0" presId="urn:microsoft.com/office/officeart/2005/8/layout/orgChart1"/>
    <dgm:cxn modelId="{FCF2BFDC-D77F-4933-BFC8-03651ADA909F}" srcId="{2BFBF54C-FEDD-4EC1-99EE-8FDCB1BD30EB}" destId="{06F2E187-2D9F-484F-925A-58F92391DEE6}" srcOrd="1" destOrd="0" parTransId="{DB63E9BC-58BA-4299-9A3A-C4E7E46CEF66}" sibTransId="{DB3F0ABC-0F0C-4D2E-A13E-37F8835F4FDB}"/>
    <dgm:cxn modelId="{8707B26E-8E27-4AD7-AD10-B24E66A7C172}" type="presOf" srcId="{D93D82E4-5476-497C-B79A-8288F718CF16}" destId="{85C0832E-8C88-49C1-89AA-55F81D1E67BA}" srcOrd="1" destOrd="0" presId="urn:microsoft.com/office/officeart/2005/8/layout/orgChart1"/>
    <dgm:cxn modelId="{058073C6-3E48-4BD8-BE52-EF1216EDDE85}" type="presOf" srcId="{7EE5DDF4-38CF-438D-8F2C-8474C644FAF8}" destId="{EEF8EBA6-F9DD-45ED-A8DB-8515029B507F}" srcOrd="1" destOrd="0" presId="urn:microsoft.com/office/officeart/2005/8/layout/orgChart1"/>
    <dgm:cxn modelId="{C5FAC6FD-621D-4DB7-B4DE-A5484269CDC9}" type="presOf" srcId="{06F2E187-2D9F-484F-925A-58F92391DEE6}" destId="{9E8E9660-3C5B-46EA-9FE9-49B55F2FB3F5}" srcOrd="0" destOrd="0" presId="urn:microsoft.com/office/officeart/2005/8/layout/orgChart1"/>
    <dgm:cxn modelId="{F7FBCE17-BA70-42E6-A78F-CF20A392216C}" type="presParOf" srcId="{90B5AC9D-55D2-40B7-95C3-FF651B682577}" destId="{213362C5-1115-4414-829F-6A039423B8B6}" srcOrd="0" destOrd="0" presId="urn:microsoft.com/office/officeart/2005/8/layout/orgChart1"/>
    <dgm:cxn modelId="{9E85C652-7E8D-41FB-AF90-DC8B4E74A54A}" type="presParOf" srcId="{213362C5-1115-4414-829F-6A039423B8B6}" destId="{C9E1194B-F423-4E26-A53B-8C15FD6721A7}" srcOrd="0" destOrd="0" presId="urn:microsoft.com/office/officeart/2005/8/layout/orgChart1"/>
    <dgm:cxn modelId="{5FCBD2A4-EF3F-49F1-93FB-D9CE412D81D2}" type="presParOf" srcId="{C9E1194B-F423-4E26-A53B-8C15FD6721A7}" destId="{CF041916-5FC3-4F7A-A9AA-380193594426}" srcOrd="0" destOrd="0" presId="urn:microsoft.com/office/officeart/2005/8/layout/orgChart1"/>
    <dgm:cxn modelId="{90589BBA-C830-4CE7-8AA7-281B0973B9C8}" type="presParOf" srcId="{C9E1194B-F423-4E26-A53B-8C15FD6721A7}" destId="{389717D8-2E04-4FFF-AAFC-CF8E0673A7D3}" srcOrd="1" destOrd="0" presId="urn:microsoft.com/office/officeart/2005/8/layout/orgChart1"/>
    <dgm:cxn modelId="{8EEB2471-ABB4-41E1-8E95-1D0F114F789E}" type="presParOf" srcId="{213362C5-1115-4414-829F-6A039423B8B6}" destId="{7BB8CCC8-0967-40AF-A88D-5F04D788BE73}" srcOrd="1" destOrd="0" presId="urn:microsoft.com/office/officeart/2005/8/layout/orgChart1"/>
    <dgm:cxn modelId="{B3151814-1C35-48D0-82E5-55EB8FB3C898}" type="presParOf" srcId="{7BB8CCC8-0967-40AF-A88D-5F04D788BE73}" destId="{82E3EF58-B9A1-48A8-92C3-127080FDCA0C}" srcOrd="0" destOrd="0" presId="urn:microsoft.com/office/officeart/2005/8/layout/orgChart1"/>
    <dgm:cxn modelId="{0688301F-C554-455B-8363-4CE4FF8AC363}" type="presParOf" srcId="{7BB8CCC8-0967-40AF-A88D-5F04D788BE73}" destId="{0C435583-930F-4665-BCBE-CDA14CF31274}" srcOrd="1" destOrd="0" presId="urn:microsoft.com/office/officeart/2005/8/layout/orgChart1"/>
    <dgm:cxn modelId="{5760ACE7-CEA4-4ACC-B1DE-F0A1A14B0F59}" type="presParOf" srcId="{0C435583-930F-4665-BCBE-CDA14CF31274}" destId="{7ED0FF5D-201B-4684-ADCF-645F3114D3C9}" srcOrd="0" destOrd="0" presId="urn:microsoft.com/office/officeart/2005/8/layout/orgChart1"/>
    <dgm:cxn modelId="{D38304F4-1302-4AA0-BEF5-9C2782CEB37B}" type="presParOf" srcId="{7ED0FF5D-201B-4684-ADCF-645F3114D3C9}" destId="{31E14A75-4A48-49F1-927D-845C314D2242}" srcOrd="0" destOrd="0" presId="urn:microsoft.com/office/officeart/2005/8/layout/orgChart1"/>
    <dgm:cxn modelId="{206EE4BA-C76A-4E55-A37B-AEF27127B79B}" type="presParOf" srcId="{7ED0FF5D-201B-4684-ADCF-645F3114D3C9}" destId="{EEF8EBA6-F9DD-45ED-A8DB-8515029B507F}" srcOrd="1" destOrd="0" presId="urn:microsoft.com/office/officeart/2005/8/layout/orgChart1"/>
    <dgm:cxn modelId="{B0F05D84-6658-4ABA-B795-A8E2498C0A79}" type="presParOf" srcId="{0C435583-930F-4665-BCBE-CDA14CF31274}" destId="{90633225-114D-4F94-B6A5-38466E18CD8F}" srcOrd="1" destOrd="0" presId="urn:microsoft.com/office/officeart/2005/8/layout/orgChart1"/>
    <dgm:cxn modelId="{01248A31-7A2C-40B9-A372-86509417D988}" type="presParOf" srcId="{0C435583-930F-4665-BCBE-CDA14CF31274}" destId="{59190FD3-C335-4C53-8F9B-C5E303BE9B29}" srcOrd="2" destOrd="0" presId="urn:microsoft.com/office/officeart/2005/8/layout/orgChart1"/>
    <dgm:cxn modelId="{53D97BCC-3DF6-45B4-B7FF-9363720A77BA}" type="presParOf" srcId="{7BB8CCC8-0967-40AF-A88D-5F04D788BE73}" destId="{E49EAFAE-3FFB-4BBE-9BC9-E2152B9DA38D}" srcOrd="2" destOrd="0" presId="urn:microsoft.com/office/officeart/2005/8/layout/orgChart1"/>
    <dgm:cxn modelId="{FEA9C16A-6F0E-4865-98D9-0583076C861D}" type="presParOf" srcId="{7BB8CCC8-0967-40AF-A88D-5F04D788BE73}" destId="{B40695D6-BCDE-4D1E-AF15-4EBCAB9A0E22}" srcOrd="3" destOrd="0" presId="urn:microsoft.com/office/officeart/2005/8/layout/orgChart1"/>
    <dgm:cxn modelId="{F2F00BCB-2490-472C-8827-2EE19D9FF6C5}" type="presParOf" srcId="{B40695D6-BCDE-4D1E-AF15-4EBCAB9A0E22}" destId="{85047A1A-5736-4185-827F-1AF067B36FF6}" srcOrd="0" destOrd="0" presId="urn:microsoft.com/office/officeart/2005/8/layout/orgChart1"/>
    <dgm:cxn modelId="{0225B209-B6A5-4DC6-B633-F2BCFD6EB4A1}" type="presParOf" srcId="{85047A1A-5736-4185-827F-1AF067B36FF6}" destId="{9E8E9660-3C5B-46EA-9FE9-49B55F2FB3F5}" srcOrd="0" destOrd="0" presId="urn:microsoft.com/office/officeart/2005/8/layout/orgChart1"/>
    <dgm:cxn modelId="{9F994D55-129E-4DB3-BC5B-F2387859F193}" type="presParOf" srcId="{85047A1A-5736-4185-827F-1AF067B36FF6}" destId="{78D42FDA-39BD-4B58-8E89-D3DBC29B960E}" srcOrd="1" destOrd="0" presId="urn:microsoft.com/office/officeart/2005/8/layout/orgChart1"/>
    <dgm:cxn modelId="{FD227984-6556-4E20-91F9-006F0911482B}" type="presParOf" srcId="{B40695D6-BCDE-4D1E-AF15-4EBCAB9A0E22}" destId="{0F46452F-D968-403A-A145-4012F80B1ED9}" srcOrd="1" destOrd="0" presId="urn:microsoft.com/office/officeart/2005/8/layout/orgChart1"/>
    <dgm:cxn modelId="{D0E4F5EA-A157-4DB8-AD79-A01BEDAB76B9}" type="presParOf" srcId="{B40695D6-BCDE-4D1E-AF15-4EBCAB9A0E22}" destId="{A2F352C6-DCE6-4A5E-919D-A52CE948B4B0}" srcOrd="2" destOrd="0" presId="urn:microsoft.com/office/officeart/2005/8/layout/orgChart1"/>
    <dgm:cxn modelId="{AD9F3F95-02B2-47E2-9185-8CAF296E522B}" type="presParOf" srcId="{7BB8CCC8-0967-40AF-A88D-5F04D788BE73}" destId="{281AFD1C-0BAE-4A12-86FA-95FA10414C44}" srcOrd="4" destOrd="0" presId="urn:microsoft.com/office/officeart/2005/8/layout/orgChart1"/>
    <dgm:cxn modelId="{36ADFCEF-31F2-4584-BF0A-224842F453CA}" type="presParOf" srcId="{7BB8CCC8-0967-40AF-A88D-5F04D788BE73}" destId="{14F4B0AA-FA7B-410D-9918-44CB4FF8C1EC}" srcOrd="5" destOrd="0" presId="urn:microsoft.com/office/officeart/2005/8/layout/orgChart1"/>
    <dgm:cxn modelId="{3D8FD5FD-524C-4506-9470-560C9FCC5B5F}" type="presParOf" srcId="{14F4B0AA-FA7B-410D-9918-44CB4FF8C1EC}" destId="{A44BED76-0C6E-4677-888C-11B6854A8709}" srcOrd="0" destOrd="0" presId="urn:microsoft.com/office/officeart/2005/8/layout/orgChart1"/>
    <dgm:cxn modelId="{B576BF06-5582-4B66-85A5-DB79AD60E321}" type="presParOf" srcId="{A44BED76-0C6E-4677-888C-11B6854A8709}" destId="{E77DDEC5-4BDF-40D0-8863-182259FA91CA}" srcOrd="0" destOrd="0" presId="urn:microsoft.com/office/officeart/2005/8/layout/orgChart1"/>
    <dgm:cxn modelId="{5226A387-216F-49AC-A62B-5EB8E7AE6521}" type="presParOf" srcId="{A44BED76-0C6E-4677-888C-11B6854A8709}" destId="{85C0832E-8C88-49C1-89AA-55F81D1E67BA}" srcOrd="1" destOrd="0" presId="urn:microsoft.com/office/officeart/2005/8/layout/orgChart1"/>
    <dgm:cxn modelId="{C8465E89-3C3D-4FD1-A220-8C25195951D7}" type="presParOf" srcId="{14F4B0AA-FA7B-410D-9918-44CB4FF8C1EC}" destId="{80BD0082-8918-4583-A98C-2F8805E74284}" srcOrd="1" destOrd="0" presId="urn:microsoft.com/office/officeart/2005/8/layout/orgChart1"/>
    <dgm:cxn modelId="{D4FF878D-3EA8-4D4F-848B-2C3146419FED}" type="presParOf" srcId="{14F4B0AA-FA7B-410D-9918-44CB4FF8C1EC}" destId="{B959D9DF-6A1D-43D5-90E5-2F1826AEA52A}" srcOrd="2" destOrd="0" presId="urn:microsoft.com/office/officeart/2005/8/layout/orgChart1"/>
    <dgm:cxn modelId="{1D6CABA3-CDD1-4625-A8F0-219C22540D84}" type="presParOf" srcId="{213362C5-1115-4414-829F-6A039423B8B6}" destId="{F5929554-5863-4B0F-A979-5F3D9F875B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D54369-368B-4372-B123-6E1AC702F66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EB531ECF-7B1C-43CB-93FF-15BB0BC36A6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проведение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услуг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95E716B2-36C8-4BEF-91FF-BB18F51C712B}" type="parTrans" cxnId="{C26FE8F5-E337-4688-99F0-586E356D6C83}">
      <dgm:prSet/>
      <dgm:spPr/>
    </dgm:pt>
    <dgm:pt modelId="{C7B51C70-966D-476E-A180-C8D34805EFC4}" type="sibTrans" cxnId="{C26FE8F5-E337-4688-99F0-586E356D6C83}">
      <dgm:prSet/>
      <dgm:spPr/>
    </dgm:pt>
    <dgm:pt modelId="{D0F56401-A398-4996-A6BC-78DB980B8C3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Выбор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рациональной схемы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 услуг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9D1A31C-6CEB-4B43-A9A5-F6D88E77319F}" type="parTrans" cxnId="{F548A988-DAB9-4E1D-AFB3-B1CBC8A49994}">
      <dgm:prSet/>
      <dgm:spPr/>
    </dgm:pt>
    <dgm:pt modelId="{BFE8971D-E91F-4C20-BB0F-71BF754D151B}" type="sibTrans" cxnId="{F548A988-DAB9-4E1D-AFB3-B1CBC8A49994}">
      <dgm:prSet/>
      <dgm:spPr/>
    </dgm:pt>
    <dgm:pt modelId="{21006D22-3B5F-4622-AADA-38C307DD7F1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выбор органа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по 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 аккредитованной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испытательной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лаборатории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7B6E77CD-D943-44BA-B1DE-FE500653108D}" type="parTrans" cxnId="{DB4DBC8A-DB05-4FB9-90E7-8B57B69FDFF3}">
      <dgm:prSet/>
      <dgm:spPr/>
    </dgm:pt>
    <dgm:pt modelId="{F154841E-ECC0-41B8-B175-DBD3462977F8}" type="sibTrans" cxnId="{DB4DBC8A-DB05-4FB9-90E7-8B57B69FDFF3}">
      <dgm:prSet/>
      <dgm:spPr/>
    </dgm:pt>
    <dgm:pt modelId="{7A3F593C-F7FC-4638-9F6B-7EEA6BC1158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Реализации проверки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 услуг.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5706C722-709C-4922-AA63-4469F79EF62F}" type="parTrans" cxnId="{36010203-21F1-415A-86E6-F1073A1D4FC4}">
      <dgm:prSet/>
      <dgm:spPr/>
    </dgm:pt>
    <dgm:pt modelId="{BC920822-F01E-45F7-9DDD-AC52BEDB2A6F}" type="sibTrans" cxnId="{36010203-21F1-415A-86E6-F1073A1D4FC4}">
      <dgm:prSet/>
      <dgm:spPr/>
    </dgm:pt>
    <dgm:pt modelId="{2E5F682F-AF21-46E1-A5F0-DD4AA7B20C41}" type="pres">
      <dgm:prSet presAssocID="{DED54369-368B-4372-B123-6E1AC702F6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9CB79FB-EDC4-4F50-9FC5-D7DBE7CBFD3B}" type="pres">
      <dgm:prSet presAssocID="{EB531ECF-7B1C-43CB-93FF-15BB0BC36A60}" presName="hierRoot1" presStyleCnt="0">
        <dgm:presLayoutVars>
          <dgm:hierBranch/>
        </dgm:presLayoutVars>
      </dgm:prSet>
      <dgm:spPr/>
    </dgm:pt>
    <dgm:pt modelId="{1E201225-26C4-4B33-B731-1C919313C2E6}" type="pres">
      <dgm:prSet presAssocID="{EB531ECF-7B1C-43CB-93FF-15BB0BC36A60}" presName="rootComposite1" presStyleCnt="0"/>
      <dgm:spPr/>
    </dgm:pt>
    <dgm:pt modelId="{21876749-434D-4DFC-BD4E-C0575651637D}" type="pres">
      <dgm:prSet presAssocID="{EB531ECF-7B1C-43CB-93FF-15BB0BC36A60}" presName="rootText1" presStyleLbl="node0" presStyleIdx="0" presStyleCnt="1">
        <dgm:presLayoutVars>
          <dgm:chPref val="3"/>
        </dgm:presLayoutVars>
      </dgm:prSet>
      <dgm:spPr/>
    </dgm:pt>
    <dgm:pt modelId="{63733CA0-0D3A-4DE1-8BDB-0965F6195D17}" type="pres">
      <dgm:prSet presAssocID="{EB531ECF-7B1C-43CB-93FF-15BB0BC36A60}" presName="rootConnector1" presStyleLbl="node1" presStyleIdx="0" presStyleCnt="0"/>
      <dgm:spPr/>
    </dgm:pt>
    <dgm:pt modelId="{E36A7D33-9EC6-42AE-A200-E0AC67AB8C6E}" type="pres">
      <dgm:prSet presAssocID="{EB531ECF-7B1C-43CB-93FF-15BB0BC36A60}" presName="hierChild2" presStyleCnt="0"/>
      <dgm:spPr/>
    </dgm:pt>
    <dgm:pt modelId="{59BEBE3A-6D47-4192-A23F-E7022E8F1F17}" type="pres">
      <dgm:prSet presAssocID="{39D1A31C-6CEB-4B43-A9A5-F6D88E77319F}" presName="Name35" presStyleLbl="parChTrans1D2" presStyleIdx="0" presStyleCnt="3"/>
      <dgm:spPr/>
    </dgm:pt>
    <dgm:pt modelId="{CBBE4E61-8338-4FD8-97DD-636114DDCD5E}" type="pres">
      <dgm:prSet presAssocID="{D0F56401-A398-4996-A6BC-78DB980B8C30}" presName="hierRoot2" presStyleCnt="0">
        <dgm:presLayoutVars>
          <dgm:hierBranch/>
        </dgm:presLayoutVars>
      </dgm:prSet>
      <dgm:spPr/>
    </dgm:pt>
    <dgm:pt modelId="{0A3CAAE3-AA97-4B2F-ABE4-9602B45BAA1C}" type="pres">
      <dgm:prSet presAssocID="{D0F56401-A398-4996-A6BC-78DB980B8C30}" presName="rootComposite" presStyleCnt="0"/>
      <dgm:spPr/>
    </dgm:pt>
    <dgm:pt modelId="{908710E6-6627-4448-B649-88222085A535}" type="pres">
      <dgm:prSet presAssocID="{D0F56401-A398-4996-A6BC-78DB980B8C30}" presName="rootText" presStyleLbl="node2" presStyleIdx="0" presStyleCnt="3">
        <dgm:presLayoutVars>
          <dgm:chPref val="3"/>
        </dgm:presLayoutVars>
      </dgm:prSet>
      <dgm:spPr/>
    </dgm:pt>
    <dgm:pt modelId="{8168B054-B598-4347-A1F1-B50EFC8C651A}" type="pres">
      <dgm:prSet presAssocID="{D0F56401-A398-4996-A6BC-78DB980B8C30}" presName="rootConnector" presStyleLbl="node2" presStyleIdx="0" presStyleCnt="3"/>
      <dgm:spPr/>
    </dgm:pt>
    <dgm:pt modelId="{E733DBD8-2456-44AD-80A2-DA46406D5CD4}" type="pres">
      <dgm:prSet presAssocID="{D0F56401-A398-4996-A6BC-78DB980B8C30}" presName="hierChild4" presStyleCnt="0"/>
      <dgm:spPr/>
    </dgm:pt>
    <dgm:pt modelId="{4384B42B-1F39-4B3F-A983-7D8FB440D6CB}" type="pres">
      <dgm:prSet presAssocID="{D0F56401-A398-4996-A6BC-78DB980B8C30}" presName="hierChild5" presStyleCnt="0"/>
      <dgm:spPr/>
    </dgm:pt>
    <dgm:pt modelId="{13D4B961-13CC-400F-AF71-9C6BD38577FA}" type="pres">
      <dgm:prSet presAssocID="{7B6E77CD-D943-44BA-B1DE-FE500653108D}" presName="Name35" presStyleLbl="parChTrans1D2" presStyleIdx="1" presStyleCnt="3"/>
      <dgm:spPr/>
    </dgm:pt>
    <dgm:pt modelId="{763A965E-2768-4D0E-A76B-19A5E6D490C4}" type="pres">
      <dgm:prSet presAssocID="{21006D22-3B5F-4622-AADA-38C307DD7F1C}" presName="hierRoot2" presStyleCnt="0">
        <dgm:presLayoutVars>
          <dgm:hierBranch/>
        </dgm:presLayoutVars>
      </dgm:prSet>
      <dgm:spPr/>
    </dgm:pt>
    <dgm:pt modelId="{B678F019-5F24-41E8-81FC-494212333ED3}" type="pres">
      <dgm:prSet presAssocID="{21006D22-3B5F-4622-AADA-38C307DD7F1C}" presName="rootComposite" presStyleCnt="0"/>
      <dgm:spPr/>
    </dgm:pt>
    <dgm:pt modelId="{080075D7-F3A3-40C2-8FEF-B0B1BF18BDC4}" type="pres">
      <dgm:prSet presAssocID="{21006D22-3B5F-4622-AADA-38C307DD7F1C}" presName="rootText" presStyleLbl="node2" presStyleIdx="1" presStyleCnt="3">
        <dgm:presLayoutVars>
          <dgm:chPref val="3"/>
        </dgm:presLayoutVars>
      </dgm:prSet>
      <dgm:spPr/>
    </dgm:pt>
    <dgm:pt modelId="{6A523F7B-C61F-4C2B-8A31-A19602E72337}" type="pres">
      <dgm:prSet presAssocID="{21006D22-3B5F-4622-AADA-38C307DD7F1C}" presName="rootConnector" presStyleLbl="node2" presStyleIdx="1" presStyleCnt="3"/>
      <dgm:spPr/>
    </dgm:pt>
    <dgm:pt modelId="{C70580B9-E8B3-4847-877E-E153414779BF}" type="pres">
      <dgm:prSet presAssocID="{21006D22-3B5F-4622-AADA-38C307DD7F1C}" presName="hierChild4" presStyleCnt="0"/>
      <dgm:spPr/>
    </dgm:pt>
    <dgm:pt modelId="{FD9ACEA9-941F-450A-A384-B014E9CAFFFA}" type="pres">
      <dgm:prSet presAssocID="{21006D22-3B5F-4622-AADA-38C307DD7F1C}" presName="hierChild5" presStyleCnt="0"/>
      <dgm:spPr/>
    </dgm:pt>
    <dgm:pt modelId="{90DD9868-1379-4F5E-B4E6-184EAD4D69B1}" type="pres">
      <dgm:prSet presAssocID="{5706C722-709C-4922-AA63-4469F79EF62F}" presName="Name35" presStyleLbl="parChTrans1D2" presStyleIdx="2" presStyleCnt="3"/>
      <dgm:spPr/>
    </dgm:pt>
    <dgm:pt modelId="{36695DCC-8838-4F0C-9C37-CF31FE85AEF2}" type="pres">
      <dgm:prSet presAssocID="{7A3F593C-F7FC-4638-9F6B-7EEA6BC11586}" presName="hierRoot2" presStyleCnt="0">
        <dgm:presLayoutVars>
          <dgm:hierBranch/>
        </dgm:presLayoutVars>
      </dgm:prSet>
      <dgm:spPr/>
    </dgm:pt>
    <dgm:pt modelId="{5B445110-5A44-40DB-BE88-112C2EF90192}" type="pres">
      <dgm:prSet presAssocID="{7A3F593C-F7FC-4638-9F6B-7EEA6BC11586}" presName="rootComposite" presStyleCnt="0"/>
      <dgm:spPr/>
    </dgm:pt>
    <dgm:pt modelId="{53497067-ACF9-421D-B7C2-0180DA5CBEF1}" type="pres">
      <dgm:prSet presAssocID="{7A3F593C-F7FC-4638-9F6B-7EEA6BC11586}" presName="rootText" presStyleLbl="node2" presStyleIdx="2" presStyleCnt="3">
        <dgm:presLayoutVars>
          <dgm:chPref val="3"/>
        </dgm:presLayoutVars>
      </dgm:prSet>
      <dgm:spPr/>
    </dgm:pt>
    <dgm:pt modelId="{AE8674F7-E224-4694-BD01-566CFB492EDF}" type="pres">
      <dgm:prSet presAssocID="{7A3F593C-F7FC-4638-9F6B-7EEA6BC11586}" presName="rootConnector" presStyleLbl="node2" presStyleIdx="2" presStyleCnt="3"/>
      <dgm:spPr/>
    </dgm:pt>
    <dgm:pt modelId="{7ED3DD14-48AE-437B-815E-CBEE3E76E715}" type="pres">
      <dgm:prSet presAssocID="{7A3F593C-F7FC-4638-9F6B-7EEA6BC11586}" presName="hierChild4" presStyleCnt="0"/>
      <dgm:spPr/>
    </dgm:pt>
    <dgm:pt modelId="{B6257A27-256E-44FD-80C7-A30D3623F864}" type="pres">
      <dgm:prSet presAssocID="{7A3F593C-F7FC-4638-9F6B-7EEA6BC11586}" presName="hierChild5" presStyleCnt="0"/>
      <dgm:spPr/>
    </dgm:pt>
    <dgm:pt modelId="{0175EE1F-6B6E-4669-A341-2AB4FA58E84E}" type="pres">
      <dgm:prSet presAssocID="{EB531ECF-7B1C-43CB-93FF-15BB0BC36A60}" presName="hierChild3" presStyleCnt="0"/>
      <dgm:spPr/>
    </dgm:pt>
  </dgm:ptLst>
  <dgm:cxnLst>
    <dgm:cxn modelId="{36010203-21F1-415A-86E6-F1073A1D4FC4}" srcId="{EB531ECF-7B1C-43CB-93FF-15BB0BC36A60}" destId="{7A3F593C-F7FC-4638-9F6B-7EEA6BC11586}" srcOrd="2" destOrd="0" parTransId="{5706C722-709C-4922-AA63-4469F79EF62F}" sibTransId="{BC920822-F01E-45F7-9DDD-AC52BEDB2A6F}"/>
    <dgm:cxn modelId="{C26FE8F5-E337-4688-99F0-586E356D6C83}" srcId="{DED54369-368B-4372-B123-6E1AC702F66D}" destId="{EB531ECF-7B1C-43CB-93FF-15BB0BC36A60}" srcOrd="0" destOrd="0" parTransId="{95E716B2-36C8-4BEF-91FF-BB18F51C712B}" sibTransId="{C7B51C70-966D-476E-A180-C8D34805EFC4}"/>
    <dgm:cxn modelId="{35D8A3C3-FDC3-4D81-8A01-35BA68CCE050}" type="presOf" srcId="{21006D22-3B5F-4622-AADA-38C307DD7F1C}" destId="{6A523F7B-C61F-4C2B-8A31-A19602E72337}" srcOrd="1" destOrd="0" presId="urn:microsoft.com/office/officeart/2005/8/layout/orgChart1"/>
    <dgm:cxn modelId="{1CF54FC0-82BE-48B3-959B-8116866BACE1}" type="presOf" srcId="{39D1A31C-6CEB-4B43-A9A5-F6D88E77319F}" destId="{59BEBE3A-6D47-4192-A23F-E7022E8F1F17}" srcOrd="0" destOrd="0" presId="urn:microsoft.com/office/officeart/2005/8/layout/orgChart1"/>
    <dgm:cxn modelId="{F548A988-DAB9-4E1D-AFB3-B1CBC8A49994}" srcId="{EB531ECF-7B1C-43CB-93FF-15BB0BC36A60}" destId="{D0F56401-A398-4996-A6BC-78DB980B8C30}" srcOrd="0" destOrd="0" parTransId="{39D1A31C-6CEB-4B43-A9A5-F6D88E77319F}" sibTransId="{BFE8971D-E91F-4C20-BB0F-71BF754D151B}"/>
    <dgm:cxn modelId="{EFE84518-B8F3-4247-8DA2-06F79FAEFAA1}" type="presOf" srcId="{D0F56401-A398-4996-A6BC-78DB980B8C30}" destId="{908710E6-6627-4448-B649-88222085A535}" srcOrd="0" destOrd="0" presId="urn:microsoft.com/office/officeart/2005/8/layout/orgChart1"/>
    <dgm:cxn modelId="{E53F40E4-73D9-47F6-8FC2-A26C2BE434A9}" type="presOf" srcId="{7A3F593C-F7FC-4638-9F6B-7EEA6BC11586}" destId="{53497067-ACF9-421D-B7C2-0180DA5CBEF1}" srcOrd="0" destOrd="0" presId="urn:microsoft.com/office/officeart/2005/8/layout/orgChart1"/>
    <dgm:cxn modelId="{9099A579-B53F-4ABC-8256-98580CED01B2}" type="presOf" srcId="{5706C722-709C-4922-AA63-4469F79EF62F}" destId="{90DD9868-1379-4F5E-B4E6-184EAD4D69B1}" srcOrd="0" destOrd="0" presId="urn:microsoft.com/office/officeart/2005/8/layout/orgChart1"/>
    <dgm:cxn modelId="{48CD91F9-75E9-46AF-AA58-4B67807D3FA8}" type="presOf" srcId="{7A3F593C-F7FC-4638-9F6B-7EEA6BC11586}" destId="{AE8674F7-E224-4694-BD01-566CFB492EDF}" srcOrd="1" destOrd="0" presId="urn:microsoft.com/office/officeart/2005/8/layout/orgChart1"/>
    <dgm:cxn modelId="{EE121AC4-DBF8-4802-AAD0-6BFBA3A29CCB}" type="presOf" srcId="{7B6E77CD-D943-44BA-B1DE-FE500653108D}" destId="{13D4B961-13CC-400F-AF71-9C6BD38577FA}" srcOrd="0" destOrd="0" presId="urn:microsoft.com/office/officeart/2005/8/layout/orgChart1"/>
    <dgm:cxn modelId="{60B29EC0-0CE6-46F0-8633-2176B4CB1C3E}" type="presOf" srcId="{21006D22-3B5F-4622-AADA-38C307DD7F1C}" destId="{080075D7-F3A3-40C2-8FEF-B0B1BF18BDC4}" srcOrd="0" destOrd="0" presId="urn:microsoft.com/office/officeart/2005/8/layout/orgChart1"/>
    <dgm:cxn modelId="{7963F94A-7193-42A3-AB7B-EF20DE1292C6}" type="presOf" srcId="{DED54369-368B-4372-B123-6E1AC702F66D}" destId="{2E5F682F-AF21-46E1-A5F0-DD4AA7B20C41}" srcOrd="0" destOrd="0" presId="urn:microsoft.com/office/officeart/2005/8/layout/orgChart1"/>
    <dgm:cxn modelId="{CCCF56EF-4DB3-4F49-BC6F-A5DDB86AA15C}" type="presOf" srcId="{EB531ECF-7B1C-43CB-93FF-15BB0BC36A60}" destId="{21876749-434D-4DFC-BD4E-C0575651637D}" srcOrd="0" destOrd="0" presId="urn:microsoft.com/office/officeart/2005/8/layout/orgChart1"/>
    <dgm:cxn modelId="{DB4DBC8A-DB05-4FB9-90E7-8B57B69FDFF3}" srcId="{EB531ECF-7B1C-43CB-93FF-15BB0BC36A60}" destId="{21006D22-3B5F-4622-AADA-38C307DD7F1C}" srcOrd="1" destOrd="0" parTransId="{7B6E77CD-D943-44BA-B1DE-FE500653108D}" sibTransId="{F154841E-ECC0-41B8-B175-DBD3462977F8}"/>
    <dgm:cxn modelId="{692B46CA-1EF6-40DC-89B7-EF7CEE9DB917}" type="presOf" srcId="{D0F56401-A398-4996-A6BC-78DB980B8C30}" destId="{8168B054-B598-4347-A1F1-B50EFC8C651A}" srcOrd="1" destOrd="0" presId="urn:microsoft.com/office/officeart/2005/8/layout/orgChart1"/>
    <dgm:cxn modelId="{A8CF00D5-9942-4FF6-8DEF-38BCEA093CC1}" type="presOf" srcId="{EB531ECF-7B1C-43CB-93FF-15BB0BC36A60}" destId="{63733CA0-0D3A-4DE1-8BDB-0965F6195D17}" srcOrd="1" destOrd="0" presId="urn:microsoft.com/office/officeart/2005/8/layout/orgChart1"/>
    <dgm:cxn modelId="{12869E69-BB77-4388-9360-4254EF64AF82}" type="presParOf" srcId="{2E5F682F-AF21-46E1-A5F0-DD4AA7B20C41}" destId="{09CB79FB-EDC4-4F50-9FC5-D7DBE7CBFD3B}" srcOrd="0" destOrd="0" presId="urn:microsoft.com/office/officeart/2005/8/layout/orgChart1"/>
    <dgm:cxn modelId="{79EB8FCA-3F69-48C1-A057-EA18A5AB26FD}" type="presParOf" srcId="{09CB79FB-EDC4-4F50-9FC5-D7DBE7CBFD3B}" destId="{1E201225-26C4-4B33-B731-1C919313C2E6}" srcOrd="0" destOrd="0" presId="urn:microsoft.com/office/officeart/2005/8/layout/orgChart1"/>
    <dgm:cxn modelId="{D65B624B-89B0-4DC0-B07E-C97F022E7CB9}" type="presParOf" srcId="{1E201225-26C4-4B33-B731-1C919313C2E6}" destId="{21876749-434D-4DFC-BD4E-C0575651637D}" srcOrd="0" destOrd="0" presId="urn:microsoft.com/office/officeart/2005/8/layout/orgChart1"/>
    <dgm:cxn modelId="{19A39349-F5CB-4325-BE44-EBBC93DBACE0}" type="presParOf" srcId="{1E201225-26C4-4B33-B731-1C919313C2E6}" destId="{63733CA0-0D3A-4DE1-8BDB-0965F6195D17}" srcOrd="1" destOrd="0" presId="urn:microsoft.com/office/officeart/2005/8/layout/orgChart1"/>
    <dgm:cxn modelId="{D88B44B2-76AE-44D1-86C3-DBCAFE9B6945}" type="presParOf" srcId="{09CB79FB-EDC4-4F50-9FC5-D7DBE7CBFD3B}" destId="{E36A7D33-9EC6-42AE-A200-E0AC67AB8C6E}" srcOrd="1" destOrd="0" presId="urn:microsoft.com/office/officeart/2005/8/layout/orgChart1"/>
    <dgm:cxn modelId="{E35CAF8E-E2FF-43BF-86C4-EE9B32921B02}" type="presParOf" srcId="{E36A7D33-9EC6-42AE-A200-E0AC67AB8C6E}" destId="{59BEBE3A-6D47-4192-A23F-E7022E8F1F17}" srcOrd="0" destOrd="0" presId="urn:microsoft.com/office/officeart/2005/8/layout/orgChart1"/>
    <dgm:cxn modelId="{4CB663B9-8DC0-4B2C-8661-49A012E8BFFC}" type="presParOf" srcId="{E36A7D33-9EC6-42AE-A200-E0AC67AB8C6E}" destId="{CBBE4E61-8338-4FD8-97DD-636114DDCD5E}" srcOrd="1" destOrd="0" presId="urn:microsoft.com/office/officeart/2005/8/layout/orgChart1"/>
    <dgm:cxn modelId="{12F5E478-F2A3-4E14-8EC6-562FD15E32AF}" type="presParOf" srcId="{CBBE4E61-8338-4FD8-97DD-636114DDCD5E}" destId="{0A3CAAE3-AA97-4B2F-ABE4-9602B45BAA1C}" srcOrd="0" destOrd="0" presId="urn:microsoft.com/office/officeart/2005/8/layout/orgChart1"/>
    <dgm:cxn modelId="{4C5FABA5-426B-4CE7-9974-B2B3D30FB7D7}" type="presParOf" srcId="{0A3CAAE3-AA97-4B2F-ABE4-9602B45BAA1C}" destId="{908710E6-6627-4448-B649-88222085A535}" srcOrd="0" destOrd="0" presId="urn:microsoft.com/office/officeart/2005/8/layout/orgChart1"/>
    <dgm:cxn modelId="{10D25013-FEDB-4F48-954E-ECC5083A3B9B}" type="presParOf" srcId="{0A3CAAE3-AA97-4B2F-ABE4-9602B45BAA1C}" destId="{8168B054-B598-4347-A1F1-B50EFC8C651A}" srcOrd="1" destOrd="0" presId="urn:microsoft.com/office/officeart/2005/8/layout/orgChart1"/>
    <dgm:cxn modelId="{A99510E6-FF21-44FB-BD8F-7DD6772F35B5}" type="presParOf" srcId="{CBBE4E61-8338-4FD8-97DD-636114DDCD5E}" destId="{E733DBD8-2456-44AD-80A2-DA46406D5CD4}" srcOrd="1" destOrd="0" presId="urn:microsoft.com/office/officeart/2005/8/layout/orgChart1"/>
    <dgm:cxn modelId="{6A07B726-4A71-42B8-B3E0-E1CFCC78CB4F}" type="presParOf" srcId="{CBBE4E61-8338-4FD8-97DD-636114DDCD5E}" destId="{4384B42B-1F39-4B3F-A983-7D8FB440D6CB}" srcOrd="2" destOrd="0" presId="urn:microsoft.com/office/officeart/2005/8/layout/orgChart1"/>
    <dgm:cxn modelId="{A79CDD82-8800-43BC-8B65-521425B94B14}" type="presParOf" srcId="{E36A7D33-9EC6-42AE-A200-E0AC67AB8C6E}" destId="{13D4B961-13CC-400F-AF71-9C6BD38577FA}" srcOrd="2" destOrd="0" presId="urn:microsoft.com/office/officeart/2005/8/layout/orgChart1"/>
    <dgm:cxn modelId="{6C2AC3EC-8EC8-4A20-9436-92869ECE15BD}" type="presParOf" srcId="{E36A7D33-9EC6-42AE-A200-E0AC67AB8C6E}" destId="{763A965E-2768-4D0E-A76B-19A5E6D490C4}" srcOrd="3" destOrd="0" presId="urn:microsoft.com/office/officeart/2005/8/layout/orgChart1"/>
    <dgm:cxn modelId="{93267F59-63AB-4ABD-A597-01C132518B88}" type="presParOf" srcId="{763A965E-2768-4D0E-A76B-19A5E6D490C4}" destId="{B678F019-5F24-41E8-81FC-494212333ED3}" srcOrd="0" destOrd="0" presId="urn:microsoft.com/office/officeart/2005/8/layout/orgChart1"/>
    <dgm:cxn modelId="{889C2073-C58F-4049-BD02-4E996CED6990}" type="presParOf" srcId="{B678F019-5F24-41E8-81FC-494212333ED3}" destId="{080075D7-F3A3-40C2-8FEF-B0B1BF18BDC4}" srcOrd="0" destOrd="0" presId="urn:microsoft.com/office/officeart/2005/8/layout/orgChart1"/>
    <dgm:cxn modelId="{A61CF318-FB8D-4225-A9C6-1F21D3A61FE8}" type="presParOf" srcId="{B678F019-5F24-41E8-81FC-494212333ED3}" destId="{6A523F7B-C61F-4C2B-8A31-A19602E72337}" srcOrd="1" destOrd="0" presId="urn:microsoft.com/office/officeart/2005/8/layout/orgChart1"/>
    <dgm:cxn modelId="{A512C0FD-D83D-48D2-99F2-79043733E675}" type="presParOf" srcId="{763A965E-2768-4D0E-A76B-19A5E6D490C4}" destId="{C70580B9-E8B3-4847-877E-E153414779BF}" srcOrd="1" destOrd="0" presId="urn:microsoft.com/office/officeart/2005/8/layout/orgChart1"/>
    <dgm:cxn modelId="{1F7FF5EA-5651-4239-98AD-267959538D88}" type="presParOf" srcId="{763A965E-2768-4D0E-A76B-19A5E6D490C4}" destId="{FD9ACEA9-941F-450A-A384-B014E9CAFFFA}" srcOrd="2" destOrd="0" presId="urn:microsoft.com/office/officeart/2005/8/layout/orgChart1"/>
    <dgm:cxn modelId="{D467AAE5-D367-46AE-B14F-79C86EFD1C2F}" type="presParOf" srcId="{E36A7D33-9EC6-42AE-A200-E0AC67AB8C6E}" destId="{90DD9868-1379-4F5E-B4E6-184EAD4D69B1}" srcOrd="4" destOrd="0" presId="urn:microsoft.com/office/officeart/2005/8/layout/orgChart1"/>
    <dgm:cxn modelId="{EB9AAEA8-21A7-49C3-A6EF-5F831FCFD074}" type="presParOf" srcId="{E36A7D33-9EC6-42AE-A200-E0AC67AB8C6E}" destId="{36695DCC-8838-4F0C-9C37-CF31FE85AEF2}" srcOrd="5" destOrd="0" presId="urn:microsoft.com/office/officeart/2005/8/layout/orgChart1"/>
    <dgm:cxn modelId="{39B0DBF1-4B9F-4A93-BA10-E09C13BE8D52}" type="presParOf" srcId="{36695DCC-8838-4F0C-9C37-CF31FE85AEF2}" destId="{5B445110-5A44-40DB-BE88-112C2EF90192}" srcOrd="0" destOrd="0" presId="urn:microsoft.com/office/officeart/2005/8/layout/orgChart1"/>
    <dgm:cxn modelId="{3BE739E4-446F-4CB2-B3C0-D641A5B110C2}" type="presParOf" srcId="{5B445110-5A44-40DB-BE88-112C2EF90192}" destId="{53497067-ACF9-421D-B7C2-0180DA5CBEF1}" srcOrd="0" destOrd="0" presId="urn:microsoft.com/office/officeart/2005/8/layout/orgChart1"/>
    <dgm:cxn modelId="{B6C835B4-B4DA-4987-A806-C0067228D2DE}" type="presParOf" srcId="{5B445110-5A44-40DB-BE88-112C2EF90192}" destId="{AE8674F7-E224-4694-BD01-566CFB492EDF}" srcOrd="1" destOrd="0" presId="urn:microsoft.com/office/officeart/2005/8/layout/orgChart1"/>
    <dgm:cxn modelId="{CAF8E353-8926-4020-8235-C4A79CDE2635}" type="presParOf" srcId="{36695DCC-8838-4F0C-9C37-CF31FE85AEF2}" destId="{7ED3DD14-48AE-437B-815E-CBEE3E76E715}" srcOrd="1" destOrd="0" presId="urn:microsoft.com/office/officeart/2005/8/layout/orgChart1"/>
    <dgm:cxn modelId="{F0505055-2B87-468A-981F-E6C88BBD305B}" type="presParOf" srcId="{36695DCC-8838-4F0C-9C37-CF31FE85AEF2}" destId="{B6257A27-256E-44FD-80C7-A30D3623F864}" srcOrd="2" destOrd="0" presId="urn:microsoft.com/office/officeart/2005/8/layout/orgChart1"/>
    <dgm:cxn modelId="{BAF1E5AF-B27E-4595-8C48-6E79A355B222}" type="presParOf" srcId="{09CB79FB-EDC4-4F50-9FC5-D7DBE7CBFD3B}" destId="{0175EE1F-6B6E-4669-A341-2AB4FA58E84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1E57E71-31D3-4AF0-9FE8-718230FD7B8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17D0412C-9EB8-49E4-8940-EAF370C318A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Определение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потребностей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 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конкретных видов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услуг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CC90A63-27B0-4BFC-A5C3-846453E2D238}" type="parTrans" cxnId="{16691E88-172F-4E23-A18B-2AD178974EB0}">
      <dgm:prSet/>
      <dgm:spPr/>
    </dgm:pt>
    <dgm:pt modelId="{754C8448-D60B-408C-905F-A5B652EFF1F2}" type="sibTrans" cxnId="{16691E88-172F-4E23-A18B-2AD178974EB0}">
      <dgm:prSet/>
      <dgm:spPr/>
    </dgm:pt>
    <dgm:pt modelId="{F1518DE5-33B9-48DE-BEC5-F97E9DE1360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Систематизация 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ранжирование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потенциальных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объектов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8E9D3CC4-685B-4ABB-B546-9243448C817D}" type="parTrans" cxnId="{BF84D489-0539-440E-8318-B1D5F913CC14}">
      <dgm:prSet/>
      <dgm:spPr/>
    </dgm:pt>
    <dgm:pt modelId="{A72E17FC-966C-4F16-807C-205D97E60B82}" type="sibTrans" cxnId="{BF84D489-0539-440E-8318-B1D5F913CC14}">
      <dgm:prSet/>
      <dgm:spPr/>
    </dgm:pt>
    <dgm:pt modelId="{F0DDE94A-AE9B-4A4B-AF80-D18B4BEAAAD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Составление перечня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однородных услуг,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подлежащих обязательной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 на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предстоящий период.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7AA28C3F-2993-4A51-8EC4-DE4B68CB3053}" type="parTrans" cxnId="{BCDFDD46-2796-4726-B71A-99A4C2EFEB16}">
      <dgm:prSet/>
      <dgm:spPr/>
    </dgm:pt>
    <dgm:pt modelId="{EE32D6ED-3BBD-41C0-AB19-7D92394CB1FC}" type="sibTrans" cxnId="{BCDFDD46-2796-4726-B71A-99A4C2EFEB16}">
      <dgm:prSet/>
      <dgm:spPr/>
    </dgm:pt>
    <dgm:pt modelId="{212B16ED-69FE-4366-B21E-44D8D81617A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Разработка политики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добровольной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однородных услуг.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904B98B5-F591-4375-AEF5-E98B8307E4C0}" type="parTrans" cxnId="{9E92D999-4E4B-4B8C-B772-BBEF777091E0}">
      <dgm:prSet/>
      <dgm:spPr/>
    </dgm:pt>
    <dgm:pt modelId="{42EC5EDC-4C1B-44A6-95FE-E38A7DB61F01}" type="sibTrans" cxnId="{9E92D999-4E4B-4B8C-B772-BBEF777091E0}">
      <dgm:prSet/>
      <dgm:spPr/>
    </dgm:pt>
    <dgm:pt modelId="{0702F74B-0B3E-4DD2-83F6-3B708D7E670C}" type="pres">
      <dgm:prSet presAssocID="{21E57E71-31D3-4AF0-9FE8-718230FD7B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E804EB4-26C2-4C33-8B32-3A49E4E09E24}" type="pres">
      <dgm:prSet presAssocID="{17D0412C-9EB8-49E4-8940-EAF370C318A2}" presName="hierRoot1" presStyleCnt="0">
        <dgm:presLayoutVars>
          <dgm:hierBranch/>
        </dgm:presLayoutVars>
      </dgm:prSet>
      <dgm:spPr/>
    </dgm:pt>
    <dgm:pt modelId="{68B67FF2-8A51-4E40-B6C7-AF28A0B774B9}" type="pres">
      <dgm:prSet presAssocID="{17D0412C-9EB8-49E4-8940-EAF370C318A2}" presName="rootComposite1" presStyleCnt="0"/>
      <dgm:spPr/>
    </dgm:pt>
    <dgm:pt modelId="{CA09229F-4B8A-451B-BF06-EAE4EABF1903}" type="pres">
      <dgm:prSet presAssocID="{17D0412C-9EB8-49E4-8940-EAF370C318A2}" presName="rootText1" presStyleLbl="node0" presStyleIdx="0" presStyleCnt="1">
        <dgm:presLayoutVars>
          <dgm:chPref val="3"/>
        </dgm:presLayoutVars>
      </dgm:prSet>
      <dgm:spPr/>
    </dgm:pt>
    <dgm:pt modelId="{58557A74-AA68-4143-AA52-D5933176744E}" type="pres">
      <dgm:prSet presAssocID="{17D0412C-9EB8-49E4-8940-EAF370C318A2}" presName="rootConnector1" presStyleLbl="node1" presStyleIdx="0" presStyleCnt="0"/>
      <dgm:spPr/>
    </dgm:pt>
    <dgm:pt modelId="{1FD2DA07-F503-48E5-91C7-9BA6F056FFF2}" type="pres">
      <dgm:prSet presAssocID="{17D0412C-9EB8-49E4-8940-EAF370C318A2}" presName="hierChild2" presStyleCnt="0"/>
      <dgm:spPr/>
    </dgm:pt>
    <dgm:pt modelId="{C0021674-6AFE-4095-BF32-7EDA2CCF9F70}" type="pres">
      <dgm:prSet presAssocID="{8E9D3CC4-685B-4ABB-B546-9243448C817D}" presName="Name35" presStyleLbl="parChTrans1D2" presStyleIdx="0" presStyleCnt="3"/>
      <dgm:spPr/>
    </dgm:pt>
    <dgm:pt modelId="{99F9A1D0-835D-447D-89A6-F3A7DF2662B0}" type="pres">
      <dgm:prSet presAssocID="{F1518DE5-33B9-48DE-BEC5-F97E9DE1360E}" presName="hierRoot2" presStyleCnt="0">
        <dgm:presLayoutVars>
          <dgm:hierBranch/>
        </dgm:presLayoutVars>
      </dgm:prSet>
      <dgm:spPr/>
    </dgm:pt>
    <dgm:pt modelId="{220094B7-991A-47C3-8975-AF1FBF41B207}" type="pres">
      <dgm:prSet presAssocID="{F1518DE5-33B9-48DE-BEC5-F97E9DE1360E}" presName="rootComposite" presStyleCnt="0"/>
      <dgm:spPr/>
    </dgm:pt>
    <dgm:pt modelId="{648E32D8-FC4F-49E4-AE0C-2DB993334C90}" type="pres">
      <dgm:prSet presAssocID="{F1518DE5-33B9-48DE-BEC5-F97E9DE1360E}" presName="rootText" presStyleLbl="node2" presStyleIdx="0" presStyleCnt="3">
        <dgm:presLayoutVars>
          <dgm:chPref val="3"/>
        </dgm:presLayoutVars>
      </dgm:prSet>
      <dgm:spPr/>
    </dgm:pt>
    <dgm:pt modelId="{0642B576-2A4D-464E-AB61-94B3552C6C55}" type="pres">
      <dgm:prSet presAssocID="{F1518DE5-33B9-48DE-BEC5-F97E9DE1360E}" presName="rootConnector" presStyleLbl="node2" presStyleIdx="0" presStyleCnt="3"/>
      <dgm:spPr/>
    </dgm:pt>
    <dgm:pt modelId="{23C2A015-D2A2-4A01-9537-3F26E754A522}" type="pres">
      <dgm:prSet presAssocID="{F1518DE5-33B9-48DE-BEC5-F97E9DE1360E}" presName="hierChild4" presStyleCnt="0"/>
      <dgm:spPr/>
    </dgm:pt>
    <dgm:pt modelId="{388EA303-C5CC-4F04-AAA9-30ED2183610E}" type="pres">
      <dgm:prSet presAssocID="{F1518DE5-33B9-48DE-BEC5-F97E9DE1360E}" presName="hierChild5" presStyleCnt="0"/>
      <dgm:spPr/>
    </dgm:pt>
    <dgm:pt modelId="{BC46B85A-EF1D-4B0D-AC69-2BB33DF7D263}" type="pres">
      <dgm:prSet presAssocID="{7AA28C3F-2993-4A51-8EC4-DE4B68CB3053}" presName="Name35" presStyleLbl="parChTrans1D2" presStyleIdx="1" presStyleCnt="3"/>
      <dgm:spPr/>
    </dgm:pt>
    <dgm:pt modelId="{FA2C4792-4BDD-40B3-9F9F-B62BCDB53EAD}" type="pres">
      <dgm:prSet presAssocID="{F0DDE94A-AE9B-4A4B-AF80-D18B4BEAAAD3}" presName="hierRoot2" presStyleCnt="0">
        <dgm:presLayoutVars>
          <dgm:hierBranch/>
        </dgm:presLayoutVars>
      </dgm:prSet>
      <dgm:spPr/>
    </dgm:pt>
    <dgm:pt modelId="{6CEA1707-0360-489B-8441-0305C688095A}" type="pres">
      <dgm:prSet presAssocID="{F0DDE94A-AE9B-4A4B-AF80-D18B4BEAAAD3}" presName="rootComposite" presStyleCnt="0"/>
      <dgm:spPr/>
    </dgm:pt>
    <dgm:pt modelId="{69F958BD-89A6-4C3A-8D22-A1348EE4ADEC}" type="pres">
      <dgm:prSet presAssocID="{F0DDE94A-AE9B-4A4B-AF80-D18B4BEAAAD3}" presName="rootText" presStyleLbl="node2" presStyleIdx="1" presStyleCnt="3">
        <dgm:presLayoutVars>
          <dgm:chPref val="3"/>
        </dgm:presLayoutVars>
      </dgm:prSet>
      <dgm:spPr/>
    </dgm:pt>
    <dgm:pt modelId="{237FED02-45F3-48D5-978B-1DAD8D8A8F5E}" type="pres">
      <dgm:prSet presAssocID="{F0DDE94A-AE9B-4A4B-AF80-D18B4BEAAAD3}" presName="rootConnector" presStyleLbl="node2" presStyleIdx="1" presStyleCnt="3"/>
      <dgm:spPr/>
    </dgm:pt>
    <dgm:pt modelId="{54E20A48-BDBC-458D-8FA3-5AE68F2E65C8}" type="pres">
      <dgm:prSet presAssocID="{F0DDE94A-AE9B-4A4B-AF80-D18B4BEAAAD3}" presName="hierChild4" presStyleCnt="0"/>
      <dgm:spPr/>
    </dgm:pt>
    <dgm:pt modelId="{131EDC52-DA5E-4924-9FD8-60CD45AEA8A1}" type="pres">
      <dgm:prSet presAssocID="{F0DDE94A-AE9B-4A4B-AF80-D18B4BEAAAD3}" presName="hierChild5" presStyleCnt="0"/>
      <dgm:spPr/>
    </dgm:pt>
    <dgm:pt modelId="{2C5E212F-C93D-4AD7-9374-3300A6497509}" type="pres">
      <dgm:prSet presAssocID="{904B98B5-F591-4375-AEF5-E98B8307E4C0}" presName="Name35" presStyleLbl="parChTrans1D2" presStyleIdx="2" presStyleCnt="3"/>
      <dgm:spPr/>
    </dgm:pt>
    <dgm:pt modelId="{D2599556-6088-487F-9767-C608D6669999}" type="pres">
      <dgm:prSet presAssocID="{212B16ED-69FE-4366-B21E-44D8D81617A8}" presName="hierRoot2" presStyleCnt="0">
        <dgm:presLayoutVars>
          <dgm:hierBranch/>
        </dgm:presLayoutVars>
      </dgm:prSet>
      <dgm:spPr/>
    </dgm:pt>
    <dgm:pt modelId="{400EEA94-D425-4CFB-9BE1-04A82C6654C5}" type="pres">
      <dgm:prSet presAssocID="{212B16ED-69FE-4366-B21E-44D8D81617A8}" presName="rootComposite" presStyleCnt="0"/>
      <dgm:spPr/>
    </dgm:pt>
    <dgm:pt modelId="{235E487D-516C-4D6B-B85F-E5EAD6E3ABE0}" type="pres">
      <dgm:prSet presAssocID="{212B16ED-69FE-4366-B21E-44D8D81617A8}" presName="rootText" presStyleLbl="node2" presStyleIdx="2" presStyleCnt="3">
        <dgm:presLayoutVars>
          <dgm:chPref val="3"/>
        </dgm:presLayoutVars>
      </dgm:prSet>
      <dgm:spPr/>
    </dgm:pt>
    <dgm:pt modelId="{3AC132D0-E166-4131-85E5-58762ADA1BEB}" type="pres">
      <dgm:prSet presAssocID="{212B16ED-69FE-4366-B21E-44D8D81617A8}" presName="rootConnector" presStyleLbl="node2" presStyleIdx="2" presStyleCnt="3"/>
      <dgm:spPr/>
    </dgm:pt>
    <dgm:pt modelId="{D6FC30CB-BE33-4661-9D9C-D4CB71A96959}" type="pres">
      <dgm:prSet presAssocID="{212B16ED-69FE-4366-B21E-44D8D81617A8}" presName="hierChild4" presStyleCnt="0"/>
      <dgm:spPr/>
    </dgm:pt>
    <dgm:pt modelId="{A5E931D4-BC4A-4ABE-B3D3-02586600F00D}" type="pres">
      <dgm:prSet presAssocID="{212B16ED-69FE-4366-B21E-44D8D81617A8}" presName="hierChild5" presStyleCnt="0"/>
      <dgm:spPr/>
    </dgm:pt>
    <dgm:pt modelId="{CDFD1ED8-3C96-46B6-AB5E-5AE7FA3602B8}" type="pres">
      <dgm:prSet presAssocID="{17D0412C-9EB8-49E4-8940-EAF370C318A2}" presName="hierChild3" presStyleCnt="0"/>
      <dgm:spPr/>
    </dgm:pt>
  </dgm:ptLst>
  <dgm:cxnLst>
    <dgm:cxn modelId="{BF84D489-0539-440E-8318-B1D5F913CC14}" srcId="{17D0412C-9EB8-49E4-8940-EAF370C318A2}" destId="{F1518DE5-33B9-48DE-BEC5-F97E9DE1360E}" srcOrd="0" destOrd="0" parTransId="{8E9D3CC4-685B-4ABB-B546-9243448C817D}" sibTransId="{A72E17FC-966C-4F16-807C-205D97E60B82}"/>
    <dgm:cxn modelId="{935AC1C0-CE2C-4F9E-BEF8-CEB3832701EE}" type="presOf" srcId="{904B98B5-F591-4375-AEF5-E98B8307E4C0}" destId="{2C5E212F-C93D-4AD7-9374-3300A6497509}" srcOrd="0" destOrd="0" presId="urn:microsoft.com/office/officeart/2005/8/layout/orgChart1"/>
    <dgm:cxn modelId="{D83F61F8-A206-4DE7-B6BA-E6D8C78FF5D6}" type="presOf" srcId="{8E9D3CC4-685B-4ABB-B546-9243448C817D}" destId="{C0021674-6AFE-4095-BF32-7EDA2CCF9F70}" srcOrd="0" destOrd="0" presId="urn:microsoft.com/office/officeart/2005/8/layout/orgChart1"/>
    <dgm:cxn modelId="{99D2844D-ED5B-4072-B209-0FEFE1646B12}" type="presOf" srcId="{7AA28C3F-2993-4A51-8EC4-DE4B68CB3053}" destId="{BC46B85A-EF1D-4B0D-AC69-2BB33DF7D263}" srcOrd="0" destOrd="0" presId="urn:microsoft.com/office/officeart/2005/8/layout/orgChart1"/>
    <dgm:cxn modelId="{918A87E5-2A8A-4A52-8976-27F4A8986CFF}" type="presOf" srcId="{21E57E71-31D3-4AF0-9FE8-718230FD7B8E}" destId="{0702F74B-0B3E-4DD2-83F6-3B708D7E670C}" srcOrd="0" destOrd="0" presId="urn:microsoft.com/office/officeart/2005/8/layout/orgChart1"/>
    <dgm:cxn modelId="{9E92D999-4E4B-4B8C-B772-BBEF777091E0}" srcId="{17D0412C-9EB8-49E4-8940-EAF370C318A2}" destId="{212B16ED-69FE-4366-B21E-44D8D81617A8}" srcOrd="2" destOrd="0" parTransId="{904B98B5-F591-4375-AEF5-E98B8307E4C0}" sibTransId="{42EC5EDC-4C1B-44A6-95FE-E38A7DB61F01}"/>
    <dgm:cxn modelId="{CA14B972-B4AC-4ADD-9AE4-0509AB65FD56}" type="presOf" srcId="{F0DDE94A-AE9B-4A4B-AF80-D18B4BEAAAD3}" destId="{237FED02-45F3-48D5-978B-1DAD8D8A8F5E}" srcOrd="1" destOrd="0" presId="urn:microsoft.com/office/officeart/2005/8/layout/orgChart1"/>
    <dgm:cxn modelId="{F662165F-D74A-4FC3-8482-69491D60B499}" type="presOf" srcId="{F1518DE5-33B9-48DE-BEC5-F97E9DE1360E}" destId="{648E32D8-FC4F-49E4-AE0C-2DB993334C90}" srcOrd="0" destOrd="0" presId="urn:microsoft.com/office/officeart/2005/8/layout/orgChart1"/>
    <dgm:cxn modelId="{15188C08-BB49-4284-BB5D-E11B27CF0F80}" type="presOf" srcId="{212B16ED-69FE-4366-B21E-44D8D81617A8}" destId="{235E487D-516C-4D6B-B85F-E5EAD6E3ABE0}" srcOrd="0" destOrd="0" presId="urn:microsoft.com/office/officeart/2005/8/layout/orgChart1"/>
    <dgm:cxn modelId="{E196AAB4-5E61-4123-AAAA-1785F7EBBA52}" type="presOf" srcId="{17D0412C-9EB8-49E4-8940-EAF370C318A2}" destId="{58557A74-AA68-4143-AA52-D5933176744E}" srcOrd="1" destOrd="0" presId="urn:microsoft.com/office/officeart/2005/8/layout/orgChart1"/>
    <dgm:cxn modelId="{BCDFDD46-2796-4726-B71A-99A4C2EFEB16}" srcId="{17D0412C-9EB8-49E4-8940-EAF370C318A2}" destId="{F0DDE94A-AE9B-4A4B-AF80-D18B4BEAAAD3}" srcOrd="1" destOrd="0" parTransId="{7AA28C3F-2993-4A51-8EC4-DE4B68CB3053}" sibTransId="{EE32D6ED-3BBD-41C0-AB19-7D92394CB1FC}"/>
    <dgm:cxn modelId="{5E5E78F2-8658-42AA-A4B2-4CCB81B9CA33}" type="presOf" srcId="{212B16ED-69FE-4366-B21E-44D8D81617A8}" destId="{3AC132D0-E166-4131-85E5-58762ADA1BEB}" srcOrd="1" destOrd="0" presId="urn:microsoft.com/office/officeart/2005/8/layout/orgChart1"/>
    <dgm:cxn modelId="{33183437-712C-4610-ACFE-0408514AC11F}" type="presOf" srcId="{F0DDE94A-AE9B-4A4B-AF80-D18B4BEAAAD3}" destId="{69F958BD-89A6-4C3A-8D22-A1348EE4ADEC}" srcOrd="0" destOrd="0" presId="urn:microsoft.com/office/officeart/2005/8/layout/orgChart1"/>
    <dgm:cxn modelId="{16691E88-172F-4E23-A18B-2AD178974EB0}" srcId="{21E57E71-31D3-4AF0-9FE8-718230FD7B8E}" destId="{17D0412C-9EB8-49E4-8940-EAF370C318A2}" srcOrd="0" destOrd="0" parTransId="{DCC90A63-27B0-4BFC-A5C3-846453E2D238}" sibTransId="{754C8448-D60B-408C-905F-A5B652EFF1F2}"/>
    <dgm:cxn modelId="{6E2E12E3-0CB0-4AD1-B294-5487A1DBE10A}" type="presOf" srcId="{F1518DE5-33B9-48DE-BEC5-F97E9DE1360E}" destId="{0642B576-2A4D-464E-AB61-94B3552C6C55}" srcOrd="1" destOrd="0" presId="urn:microsoft.com/office/officeart/2005/8/layout/orgChart1"/>
    <dgm:cxn modelId="{6D06A871-B96C-4EEB-BA56-799E240D0369}" type="presOf" srcId="{17D0412C-9EB8-49E4-8940-EAF370C318A2}" destId="{CA09229F-4B8A-451B-BF06-EAE4EABF1903}" srcOrd="0" destOrd="0" presId="urn:microsoft.com/office/officeart/2005/8/layout/orgChart1"/>
    <dgm:cxn modelId="{455E6729-8591-43F5-8826-F442807E5C5F}" type="presParOf" srcId="{0702F74B-0B3E-4DD2-83F6-3B708D7E670C}" destId="{EE804EB4-26C2-4C33-8B32-3A49E4E09E24}" srcOrd="0" destOrd="0" presId="urn:microsoft.com/office/officeart/2005/8/layout/orgChart1"/>
    <dgm:cxn modelId="{745641AC-DB9B-4882-B4A0-13DC784AB259}" type="presParOf" srcId="{EE804EB4-26C2-4C33-8B32-3A49E4E09E24}" destId="{68B67FF2-8A51-4E40-B6C7-AF28A0B774B9}" srcOrd="0" destOrd="0" presId="urn:microsoft.com/office/officeart/2005/8/layout/orgChart1"/>
    <dgm:cxn modelId="{77F7249A-EDD8-4C5B-87D1-B100BEF9F37D}" type="presParOf" srcId="{68B67FF2-8A51-4E40-B6C7-AF28A0B774B9}" destId="{CA09229F-4B8A-451B-BF06-EAE4EABF1903}" srcOrd="0" destOrd="0" presId="urn:microsoft.com/office/officeart/2005/8/layout/orgChart1"/>
    <dgm:cxn modelId="{35D2575E-AE48-4D47-8097-A47998BA5F1A}" type="presParOf" srcId="{68B67FF2-8A51-4E40-B6C7-AF28A0B774B9}" destId="{58557A74-AA68-4143-AA52-D5933176744E}" srcOrd="1" destOrd="0" presId="urn:microsoft.com/office/officeart/2005/8/layout/orgChart1"/>
    <dgm:cxn modelId="{44D32468-097B-4168-BE90-D692EE0AA57F}" type="presParOf" srcId="{EE804EB4-26C2-4C33-8B32-3A49E4E09E24}" destId="{1FD2DA07-F503-48E5-91C7-9BA6F056FFF2}" srcOrd="1" destOrd="0" presId="urn:microsoft.com/office/officeart/2005/8/layout/orgChart1"/>
    <dgm:cxn modelId="{EE1A893A-D67A-44A7-A511-791A8CD27527}" type="presParOf" srcId="{1FD2DA07-F503-48E5-91C7-9BA6F056FFF2}" destId="{C0021674-6AFE-4095-BF32-7EDA2CCF9F70}" srcOrd="0" destOrd="0" presId="urn:microsoft.com/office/officeart/2005/8/layout/orgChart1"/>
    <dgm:cxn modelId="{DD99697B-918B-4E70-88A0-74E6F92A832F}" type="presParOf" srcId="{1FD2DA07-F503-48E5-91C7-9BA6F056FFF2}" destId="{99F9A1D0-835D-447D-89A6-F3A7DF2662B0}" srcOrd="1" destOrd="0" presId="urn:microsoft.com/office/officeart/2005/8/layout/orgChart1"/>
    <dgm:cxn modelId="{0C688638-25A4-4DAC-BFE8-73D3AB253BBB}" type="presParOf" srcId="{99F9A1D0-835D-447D-89A6-F3A7DF2662B0}" destId="{220094B7-991A-47C3-8975-AF1FBF41B207}" srcOrd="0" destOrd="0" presId="urn:microsoft.com/office/officeart/2005/8/layout/orgChart1"/>
    <dgm:cxn modelId="{2F4ABED6-B5BA-44B9-9A50-5E2855EC9852}" type="presParOf" srcId="{220094B7-991A-47C3-8975-AF1FBF41B207}" destId="{648E32D8-FC4F-49E4-AE0C-2DB993334C90}" srcOrd="0" destOrd="0" presId="urn:microsoft.com/office/officeart/2005/8/layout/orgChart1"/>
    <dgm:cxn modelId="{7E45C4B1-EEF3-4D58-9432-3754AD7D77F6}" type="presParOf" srcId="{220094B7-991A-47C3-8975-AF1FBF41B207}" destId="{0642B576-2A4D-464E-AB61-94B3552C6C55}" srcOrd="1" destOrd="0" presId="urn:microsoft.com/office/officeart/2005/8/layout/orgChart1"/>
    <dgm:cxn modelId="{18EB51D9-5088-4BD5-BD83-726DFBED0B26}" type="presParOf" srcId="{99F9A1D0-835D-447D-89A6-F3A7DF2662B0}" destId="{23C2A015-D2A2-4A01-9537-3F26E754A522}" srcOrd="1" destOrd="0" presId="urn:microsoft.com/office/officeart/2005/8/layout/orgChart1"/>
    <dgm:cxn modelId="{4FAADF82-8B1E-4909-910E-4A3FA13955B4}" type="presParOf" srcId="{99F9A1D0-835D-447D-89A6-F3A7DF2662B0}" destId="{388EA303-C5CC-4F04-AAA9-30ED2183610E}" srcOrd="2" destOrd="0" presId="urn:microsoft.com/office/officeart/2005/8/layout/orgChart1"/>
    <dgm:cxn modelId="{FC7EF258-183F-4059-9689-8A28DBB3C821}" type="presParOf" srcId="{1FD2DA07-F503-48E5-91C7-9BA6F056FFF2}" destId="{BC46B85A-EF1D-4B0D-AC69-2BB33DF7D263}" srcOrd="2" destOrd="0" presId="urn:microsoft.com/office/officeart/2005/8/layout/orgChart1"/>
    <dgm:cxn modelId="{1BE942E4-4397-4ECF-9B46-7D3B9E0C865D}" type="presParOf" srcId="{1FD2DA07-F503-48E5-91C7-9BA6F056FFF2}" destId="{FA2C4792-4BDD-40B3-9F9F-B62BCDB53EAD}" srcOrd="3" destOrd="0" presId="urn:microsoft.com/office/officeart/2005/8/layout/orgChart1"/>
    <dgm:cxn modelId="{53D9D56B-7688-45E1-999A-4B0D2C110018}" type="presParOf" srcId="{FA2C4792-4BDD-40B3-9F9F-B62BCDB53EAD}" destId="{6CEA1707-0360-489B-8441-0305C688095A}" srcOrd="0" destOrd="0" presId="urn:microsoft.com/office/officeart/2005/8/layout/orgChart1"/>
    <dgm:cxn modelId="{F632724C-D209-4C14-8ECB-D65A148362F8}" type="presParOf" srcId="{6CEA1707-0360-489B-8441-0305C688095A}" destId="{69F958BD-89A6-4C3A-8D22-A1348EE4ADEC}" srcOrd="0" destOrd="0" presId="urn:microsoft.com/office/officeart/2005/8/layout/orgChart1"/>
    <dgm:cxn modelId="{7C060F16-4785-4522-8748-1A8F54846228}" type="presParOf" srcId="{6CEA1707-0360-489B-8441-0305C688095A}" destId="{237FED02-45F3-48D5-978B-1DAD8D8A8F5E}" srcOrd="1" destOrd="0" presId="urn:microsoft.com/office/officeart/2005/8/layout/orgChart1"/>
    <dgm:cxn modelId="{C0B6F346-EDFD-4E16-8CDB-9EE863783D94}" type="presParOf" srcId="{FA2C4792-4BDD-40B3-9F9F-B62BCDB53EAD}" destId="{54E20A48-BDBC-458D-8FA3-5AE68F2E65C8}" srcOrd="1" destOrd="0" presId="urn:microsoft.com/office/officeart/2005/8/layout/orgChart1"/>
    <dgm:cxn modelId="{D5BEBFF5-5995-48C4-A063-3CD8AAA0355D}" type="presParOf" srcId="{FA2C4792-4BDD-40B3-9F9F-B62BCDB53EAD}" destId="{131EDC52-DA5E-4924-9FD8-60CD45AEA8A1}" srcOrd="2" destOrd="0" presId="urn:microsoft.com/office/officeart/2005/8/layout/orgChart1"/>
    <dgm:cxn modelId="{01F0C49B-6BC4-46EB-8068-4135B391A831}" type="presParOf" srcId="{1FD2DA07-F503-48E5-91C7-9BA6F056FFF2}" destId="{2C5E212F-C93D-4AD7-9374-3300A6497509}" srcOrd="4" destOrd="0" presId="urn:microsoft.com/office/officeart/2005/8/layout/orgChart1"/>
    <dgm:cxn modelId="{736366AE-11B5-4B6D-9DD8-7AC68BE9BE25}" type="presParOf" srcId="{1FD2DA07-F503-48E5-91C7-9BA6F056FFF2}" destId="{D2599556-6088-487F-9767-C608D6669999}" srcOrd="5" destOrd="0" presId="urn:microsoft.com/office/officeart/2005/8/layout/orgChart1"/>
    <dgm:cxn modelId="{7414AC1A-4744-4F08-BCA8-34DD4B2CB392}" type="presParOf" srcId="{D2599556-6088-487F-9767-C608D6669999}" destId="{400EEA94-D425-4CFB-9BE1-04A82C6654C5}" srcOrd="0" destOrd="0" presId="urn:microsoft.com/office/officeart/2005/8/layout/orgChart1"/>
    <dgm:cxn modelId="{8904C398-D290-4DAE-B80F-3C9007640A8C}" type="presParOf" srcId="{400EEA94-D425-4CFB-9BE1-04A82C6654C5}" destId="{235E487D-516C-4D6B-B85F-E5EAD6E3ABE0}" srcOrd="0" destOrd="0" presId="urn:microsoft.com/office/officeart/2005/8/layout/orgChart1"/>
    <dgm:cxn modelId="{F0AF503B-255F-4D9E-A3FE-0F26D924F377}" type="presParOf" srcId="{400EEA94-D425-4CFB-9BE1-04A82C6654C5}" destId="{3AC132D0-E166-4131-85E5-58762ADA1BEB}" srcOrd="1" destOrd="0" presId="urn:microsoft.com/office/officeart/2005/8/layout/orgChart1"/>
    <dgm:cxn modelId="{21BD22CD-F7D4-41D2-977A-69D0B32FE0B1}" type="presParOf" srcId="{D2599556-6088-487F-9767-C608D6669999}" destId="{D6FC30CB-BE33-4661-9D9C-D4CB71A96959}" srcOrd="1" destOrd="0" presId="urn:microsoft.com/office/officeart/2005/8/layout/orgChart1"/>
    <dgm:cxn modelId="{5AED3F95-0267-4A65-B8C1-22F93BB8A1CB}" type="presParOf" srcId="{D2599556-6088-487F-9767-C608D6669999}" destId="{A5E931D4-BC4A-4ABE-B3D3-02586600F00D}" srcOrd="2" destOrd="0" presId="urn:microsoft.com/office/officeart/2005/8/layout/orgChart1"/>
    <dgm:cxn modelId="{7ACD6083-9377-4214-8168-BD727ABB0F2B}" type="presParOf" srcId="{EE804EB4-26C2-4C33-8B32-3A49E4E09E24}" destId="{CDFD1ED8-3C96-46B6-AB5E-5AE7FA3602B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08FC19F-2A4B-4B71-B996-DBC1CA6B338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D615A32-CCA8-4ECA-B685-D6B9C72AC1C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Формирование 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актуализация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Законодательного,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нормативного и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информационного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обеспечения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 услуг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8C5D3A0-1CEA-4D37-ACEC-EA7DBE1FE1D7}" type="parTrans" cxnId="{74F59D8A-4C40-4779-951E-FCC8C950BD4B}">
      <dgm:prSet/>
      <dgm:spPr/>
    </dgm:pt>
    <dgm:pt modelId="{74BBF39E-4921-40E2-A76D-B0F393A71515}" type="sibTrans" cxnId="{74F59D8A-4C40-4779-951E-FCC8C950BD4B}">
      <dgm:prSet/>
      <dgm:spPr/>
    </dgm:pt>
    <dgm:pt modelId="{64EE8E61-FCC5-4868-B2A4-9D9C50A0A6D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Совершенствование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 развитие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законодательного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обеспечения работ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по 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услуг.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278FD9F-18C3-4BCC-B027-276840834CF5}" type="parTrans" cxnId="{068EAA5B-464A-4E71-8120-5B45268DD150}">
      <dgm:prSet/>
      <dgm:spPr/>
    </dgm:pt>
    <dgm:pt modelId="{45D39F17-F4AE-4F01-8DCD-43442A8C2B72}" type="sibTrans" cxnId="{068EAA5B-464A-4E71-8120-5B45268DD150}">
      <dgm:prSet/>
      <dgm:spPr/>
    </dgm:pt>
    <dgm:pt modelId="{A934712D-26D3-4D07-BC24-5F485684B77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Актуализация фонда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нормативных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документов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на услуги и испытания.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B398702C-4CD9-4790-BCA1-1D913DC25D6A}" type="parTrans" cxnId="{FD318051-3780-4A31-B312-0AC0FA190DA2}">
      <dgm:prSet/>
      <dgm:spPr/>
    </dgm:pt>
    <dgm:pt modelId="{EB42421E-8706-4DBE-9014-9616145E4F84}" type="sibTrans" cxnId="{FD318051-3780-4A31-B312-0AC0FA190DA2}">
      <dgm:prSet/>
      <dgm:spPr/>
    </dgm:pt>
    <dgm:pt modelId="{112C144B-8553-4164-84ED-F78BFE9D005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Формирование системы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информационного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обеспечения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данными 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безопасности услуг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96C5D9E-3BCD-4A00-94C2-741EA92B8B3E}" type="parTrans" cxnId="{F122684F-CDE3-4A81-8558-8A68EEECB244}">
      <dgm:prSet/>
      <dgm:spPr/>
    </dgm:pt>
    <dgm:pt modelId="{9F357C6A-4374-4128-AB93-BC2F41247991}" type="sibTrans" cxnId="{F122684F-CDE3-4A81-8558-8A68EEECB244}">
      <dgm:prSet/>
      <dgm:spPr/>
    </dgm:pt>
    <dgm:pt modelId="{D650F1E4-2987-4742-AC7B-A0975179EDC2}" type="pres">
      <dgm:prSet presAssocID="{E08FC19F-2A4B-4B71-B996-DBC1CA6B33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48C4A0B-0EE3-4669-96BB-A8B09E025CD6}" type="pres">
      <dgm:prSet presAssocID="{5D615A32-CCA8-4ECA-B685-D6B9C72AC1C6}" presName="hierRoot1" presStyleCnt="0">
        <dgm:presLayoutVars>
          <dgm:hierBranch/>
        </dgm:presLayoutVars>
      </dgm:prSet>
      <dgm:spPr/>
    </dgm:pt>
    <dgm:pt modelId="{CB0E4A32-3749-4D68-90F9-31746700D4FB}" type="pres">
      <dgm:prSet presAssocID="{5D615A32-CCA8-4ECA-B685-D6B9C72AC1C6}" presName="rootComposite1" presStyleCnt="0"/>
      <dgm:spPr/>
    </dgm:pt>
    <dgm:pt modelId="{BBBC9F50-F44C-40EC-B749-BE77229C13D5}" type="pres">
      <dgm:prSet presAssocID="{5D615A32-CCA8-4ECA-B685-D6B9C72AC1C6}" presName="rootText1" presStyleLbl="node0" presStyleIdx="0" presStyleCnt="1">
        <dgm:presLayoutVars>
          <dgm:chPref val="3"/>
        </dgm:presLayoutVars>
      </dgm:prSet>
      <dgm:spPr/>
    </dgm:pt>
    <dgm:pt modelId="{8CD390A7-051E-4A38-9240-A4707DA0B3BD}" type="pres">
      <dgm:prSet presAssocID="{5D615A32-CCA8-4ECA-B685-D6B9C72AC1C6}" presName="rootConnector1" presStyleLbl="node1" presStyleIdx="0" presStyleCnt="0"/>
      <dgm:spPr/>
    </dgm:pt>
    <dgm:pt modelId="{243EBF45-7A60-4400-9F1F-412D52252F55}" type="pres">
      <dgm:prSet presAssocID="{5D615A32-CCA8-4ECA-B685-D6B9C72AC1C6}" presName="hierChild2" presStyleCnt="0"/>
      <dgm:spPr/>
    </dgm:pt>
    <dgm:pt modelId="{0BAB5145-6795-4CA4-A54C-C4FA099DD432}" type="pres">
      <dgm:prSet presAssocID="{1278FD9F-18C3-4BCC-B027-276840834CF5}" presName="Name35" presStyleLbl="parChTrans1D2" presStyleIdx="0" presStyleCnt="3"/>
      <dgm:spPr/>
    </dgm:pt>
    <dgm:pt modelId="{A2BAC366-76F2-4820-8512-E5F280EB09B1}" type="pres">
      <dgm:prSet presAssocID="{64EE8E61-FCC5-4868-B2A4-9D9C50A0A6D2}" presName="hierRoot2" presStyleCnt="0">
        <dgm:presLayoutVars>
          <dgm:hierBranch/>
        </dgm:presLayoutVars>
      </dgm:prSet>
      <dgm:spPr/>
    </dgm:pt>
    <dgm:pt modelId="{E3364466-08C5-45F4-87AD-3522C7C7432C}" type="pres">
      <dgm:prSet presAssocID="{64EE8E61-FCC5-4868-B2A4-9D9C50A0A6D2}" presName="rootComposite" presStyleCnt="0"/>
      <dgm:spPr/>
    </dgm:pt>
    <dgm:pt modelId="{D5BBAB70-859F-4BE9-8984-DE49257F39FD}" type="pres">
      <dgm:prSet presAssocID="{64EE8E61-FCC5-4868-B2A4-9D9C50A0A6D2}" presName="rootText" presStyleLbl="node2" presStyleIdx="0" presStyleCnt="3">
        <dgm:presLayoutVars>
          <dgm:chPref val="3"/>
        </dgm:presLayoutVars>
      </dgm:prSet>
      <dgm:spPr/>
    </dgm:pt>
    <dgm:pt modelId="{E3D59F5E-8243-41A3-B467-7A6EB7051293}" type="pres">
      <dgm:prSet presAssocID="{64EE8E61-FCC5-4868-B2A4-9D9C50A0A6D2}" presName="rootConnector" presStyleLbl="node2" presStyleIdx="0" presStyleCnt="3"/>
      <dgm:spPr/>
    </dgm:pt>
    <dgm:pt modelId="{FE0CA1CE-BCF5-49E1-AE70-BCCEE2F42088}" type="pres">
      <dgm:prSet presAssocID="{64EE8E61-FCC5-4868-B2A4-9D9C50A0A6D2}" presName="hierChild4" presStyleCnt="0"/>
      <dgm:spPr/>
    </dgm:pt>
    <dgm:pt modelId="{39748593-D2BF-4C5F-AF38-F991D8E529CA}" type="pres">
      <dgm:prSet presAssocID="{64EE8E61-FCC5-4868-B2A4-9D9C50A0A6D2}" presName="hierChild5" presStyleCnt="0"/>
      <dgm:spPr/>
    </dgm:pt>
    <dgm:pt modelId="{B176BE27-320D-4D0A-9AA0-9D67EF78BF50}" type="pres">
      <dgm:prSet presAssocID="{B398702C-4CD9-4790-BCA1-1D913DC25D6A}" presName="Name35" presStyleLbl="parChTrans1D2" presStyleIdx="1" presStyleCnt="3"/>
      <dgm:spPr/>
    </dgm:pt>
    <dgm:pt modelId="{1108CF44-CCA7-413E-9207-5D4321F1A6E5}" type="pres">
      <dgm:prSet presAssocID="{A934712D-26D3-4D07-BC24-5F485684B776}" presName="hierRoot2" presStyleCnt="0">
        <dgm:presLayoutVars>
          <dgm:hierBranch/>
        </dgm:presLayoutVars>
      </dgm:prSet>
      <dgm:spPr/>
    </dgm:pt>
    <dgm:pt modelId="{27ACC207-3DF0-4EEC-B638-EDEEE4708AAF}" type="pres">
      <dgm:prSet presAssocID="{A934712D-26D3-4D07-BC24-5F485684B776}" presName="rootComposite" presStyleCnt="0"/>
      <dgm:spPr/>
    </dgm:pt>
    <dgm:pt modelId="{72D1EEEE-3DCA-409A-91A1-5698BFED55B6}" type="pres">
      <dgm:prSet presAssocID="{A934712D-26D3-4D07-BC24-5F485684B776}" presName="rootText" presStyleLbl="node2" presStyleIdx="1" presStyleCnt="3">
        <dgm:presLayoutVars>
          <dgm:chPref val="3"/>
        </dgm:presLayoutVars>
      </dgm:prSet>
      <dgm:spPr/>
    </dgm:pt>
    <dgm:pt modelId="{8430AEEF-5809-4BD3-A010-BBB2FD54CCCD}" type="pres">
      <dgm:prSet presAssocID="{A934712D-26D3-4D07-BC24-5F485684B776}" presName="rootConnector" presStyleLbl="node2" presStyleIdx="1" presStyleCnt="3"/>
      <dgm:spPr/>
    </dgm:pt>
    <dgm:pt modelId="{D81CCA61-19B8-42AF-AFB5-560B04ABAA3B}" type="pres">
      <dgm:prSet presAssocID="{A934712D-26D3-4D07-BC24-5F485684B776}" presName="hierChild4" presStyleCnt="0"/>
      <dgm:spPr/>
    </dgm:pt>
    <dgm:pt modelId="{68B51E67-B80C-4731-A6EB-99BC001003FA}" type="pres">
      <dgm:prSet presAssocID="{A934712D-26D3-4D07-BC24-5F485684B776}" presName="hierChild5" presStyleCnt="0"/>
      <dgm:spPr/>
    </dgm:pt>
    <dgm:pt modelId="{E2DD687D-4A5D-4D4F-9153-CD32F2883AB2}" type="pres">
      <dgm:prSet presAssocID="{396C5D9E-3BCD-4A00-94C2-741EA92B8B3E}" presName="Name35" presStyleLbl="parChTrans1D2" presStyleIdx="2" presStyleCnt="3"/>
      <dgm:spPr/>
    </dgm:pt>
    <dgm:pt modelId="{CB9DDA58-659B-4B8D-A887-0DF445A2FBE7}" type="pres">
      <dgm:prSet presAssocID="{112C144B-8553-4164-84ED-F78BFE9D0055}" presName="hierRoot2" presStyleCnt="0">
        <dgm:presLayoutVars>
          <dgm:hierBranch/>
        </dgm:presLayoutVars>
      </dgm:prSet>
      <dgm:spPr/>
    </dgm:pt>
    <dgm:pt modelId="{1F77BE2F-667E-4FED-9C6F-EC0DAD48503F}" type="pres">
      <dgm:prSet presAssocID="{112C144B-8553-4164-84ED-F78BFE9D0055}" presName="rootComposite" presStyleCnt="0"/>
      <dgm:spPr/>
    </dgm:pt>
    <dgm:pt modelId="{99B6958A-1883-4C7C-B687-6F9E5D2D857A}" type="pres">
      <dgm:prSet presAssocID="{112C144B-8553-4164-84ED-F78BFE9D0055}" presName="rootText" presStyleLbl="node2" presStyleIdx="2" presStyleCnt="3">
        <dgm:presLayoutVars>
          <dgm:chPref val="3"/>
        </dgm:presLayoutVars>
      </dgm:prSet>
      <dgm:spPr/>
    </dgm:pt>
    <dgm:pt modelId="{6FB59467-A037-40CC-88C9-FF2C3C065859}" type="pres">
      <dgm:prSet presAssocID="{112C144B-8553-4164-84ED-F78BFE9D0055}" presName="rootConnector" presStyleLbl="node2" presStyleIdx="2" presStyleCnt="3"/>
      <dgm:spPr/>
    </dgm:pt>
    <dgm:pt modelId="{1B13A84D-7A68-41A3-AC98-B2DE5CF8C6AB}" type="pres">
      <dgm:prSet presAssocID="{112C144B-8553-4164-84ED-F78BFE9D0055}" presName="hierChild4" presStyleCnt="0"/>
      <dgm:spPr/>
    </dgm:pt>
    <dgm:pt modelId="{E140378A-677B-4227-A35E-D0BC67E4F50A}" type="pres">
      <dgm:prSet presAssocID="{112C144B-8553-4164-84ED-F78BFE9D0055}" presName="hierChild5" presStyleCnt="0"/>
      <dgm:spPr/>
    </dgm:pt>
    <dgm:pt modelId="{C15CA16A-375E-41B9-91CA-E1A25BD56095}" type="pres">
      <dgm:prSet presAssocID="{5D615A32-CCA8-4ECA-B685-D6B9C72AC1C6}" presName="hierChild3" presStyleCnt="0"/>
      <dgm:spPr/>
    </dgm:pt>
  </dgm:ptLst>
  <dgm:cxnLst>
    <dgm:cxn modelId="{F1AF41F4-7D92-4EFE-A0A5-B830B88B45F5}" type="presOf" srcId="{A934712D-26D3-4D07-BC24-5F485684B776}" destId="{8430AEEF-5809-4BD3-A010-BBB2FD54CCCD}" srcOrd="1" destOrd="0" presId="urn:microsoft.com/office/officeart/2005/8/layout/orgChart1"/>
    <dgm:cxn modelId="{8BE1E49C-564F-42C0-AFD0-4403FF7DE676}" type="presOf" srcId="{B398702C-4CD9-4790-BCA1-1D913DC25D6A}" destId="{B176BE27-320D-4D0A-9AA0-9D67EF78BF50}" srcOrd="0" destOrd="0" presId="urn:microsoft.com/office/officeart/2005/8/layout/orgChart1"/>
    <dgm:cxn modelId="{67997CA4-500F-4065-BDAE-254FA4F7B396}" type="presOf" srcId="{5D615A32-CCA8-4ECA-B685-D6B9C72AC1C6}" destId="{BBBC9F50-F44C-40EC-B749-BE77229C13D5}" srcOrd="0" destOrd="0" presId="urn:microsoft.com/office/officeart/2005/8/layout/orgChart1"/>
    <dgm:cxn modelId="{C71CF0F5-2CDC-4AB8-9DA3-E3E3A701D390}" type="presOf" srcId="{112C144B-8553-4164-84ED-F78BFE9D0055}" destId="{99B6958A-1883-4C7C-B687-6F9E5D2D857A}" srcOrd="0" destOrd="0" presId="urn:microsoft.com/office/officeart/2005/8/layout/orgChart1"/>
    <dgm:cxn modelId="{74F59D8A-4C40-4779-951E-FCC8C950BD4B}" srcId="{E08FC19F-2A4B-4B71-B996-DBC1CA6B3384}" destId="{5D615A32-CCA8-4ECA-B685-D6B9C72AC1C6}" srcOrd="0" destOrd="0" parTransId="{18C5D3A0-1CEA-4D37-ACEC-EA7DBE1FE1D7}" sibTransId="{74BBF39E-4921-40E2-A76D-B0F393A71515}"/>
    <dgm:cxn modelId="{CDD3F483-831E-497D-81EE-45C9357694B6}" type="presOf" srcId="{E08FC19F-2A4B-4B71-B996-DBC1CA6B3384}" destId="{D650F1E4-2987-4742-AC7B-A0975179EDC2}" srcOrd="0" destOrd="0" presId="urn:microsoft.com/office/officeart/2005/8/layout/orgChart1"/>
    <dgm:cxn modelId="{5102DB8E-28FA-41C1-AE0D-B59DDC218036}" type="presOf" srcId="{64EE8E61-FCC5-4868-B2A4-9D9C50A0A6D2}" destId="{E3D59F5E-8243-41A3-B467-7A6EB7051293}" srcOrd="1" destOrd="0" presId="urn:microsoft.com/office/officeart/2005/8/layout/orgChart1"/>
    <dgm:cxn modelId="{068EAA5B-464A-4E71-8120-5B45268DD150}" srcId="{5D615A32-CCA8-4ECA-B685-D6B9C72AC1C6}" destId="{64EE8E61-FCC5-4868-B2A4-9D9C50A0A6D2}" srcOrd="0" destOrd="0" parTransId="{1278FD9F-18C3-4BCC-B027-276840834CF5}" sibTransId="{45D39F17-F4AE-4F01-8DCD-43442A8C2B72}"/>
    <dgm:cxn modelId="{F122684F-CDE3-4A81-8558-8A68EEECB244}" srcId="{5D615A32-CCA8-4ECA-B685-D6B9C72AC1C6}" destId="{112C144B-8553-4164-84ED-F78BFE9D0055}" srcOrd="2" destOrd="0" parTransId="{396C5D9E-3BCD-4A00-94C2-741EA92B8B3E}" sibTransId="{9F357C6A-4374-4128-AB93-BC2F41247991}"/>
    <dgm:cxn modelId="{FD318051-3780-4A31-B312-0AC0FA190DA2}" srcId="{5D615A32-CCA8-4ECA-B685-D6B9C72AC1C6}" destId="{A934712D-26D3-4D07-BC24-5F485684B776}" srcOrd="1" destOrd="0" parTransId="{B398702C-4CD9-4790-BCA1-1D913DC25D6A}" sibTransId="{EB42421E-8706-4DBE-9014-9616145E4F84}"/>
    <dgm:cxn modelId="{BACCE040-BA21-4A2A-ACC4-124990A2892F}" type="presOf" srcId="{396C5D9E-3BCD-4A00-94C2-741EA92B8B3E}" destId="{E2DD687D-4A5D-4D4F-9153-CD32F2883AB2}" srcOrd="0" destOrd="0" presId="urn:microsoft.com/office/officeart/2005/8/layout/orgChart1"/>
    <dgm:cxn modelId="{DB5BA0B7-6EE2-4E73-9200-2256EBF7772B}" type="presOf" srcId="{5D615A32-CCA8-4ECA-B685-D6B9C72AC1C6}" destId="{8CD390A7-051E-4A38-9240-A4707DA0B3BD}" srcOrd="1" destOrd="0" presId="urn:microsoft.com/office/officeart/2005/8/layout/orgChart1"/>
    <dgm:cxn modelId="{5207AF62-4D80-4344-84ED-A4F2C741D3B1}" type="presOf" srcId="{112C144B-8553-4164-84ED-F78BFE9D0055}" destId="{6FB59467-A037-40CC-88C9-FF2C3C065859}" srcOrd="1" destOrd="0" presId="urn:microsoft.com/office/officeart/2005/8/layout/orgChart1"/>
    <dgm:cxn modelId="{3268FE83-5DA1-459D-A14D-E00E79230379}" type="presOf" srcId="{A934712D-26D3-4D07-BC24-5F485684B776}" destId="{72D1EEEE-3DCA-409A-91A1-5698BFED55B6}" srcOrd="0" destOrd="0" presId="urn:microsoft.com/office/officeart/2005/8/layout/orgChart1"/>
    <dgm:cxn modelId="{0B326A03-923B-4176-9C68-2E23F45EF1BB}" type="presOf" srcId="{64EE8E61-FCC5-4868-B2A4-9D9C50A0A6D2}" destId="{D5BBAB70-859F-4BE9-8984-DE49257F39FD}" srcOrd="0" destOrd="0" presId="urn:microsoft.com/office/officeart/2005/8/layout/orgChart1"/>
    <dgm:cxn modelId="{ABEEDECF-DE3F-40CC-A6EF-F70B7005F90F}" type="presOf" srcId="{1278FD9F-18C3-4BCC-B027-276840834CF5}" destId="{0BAB5145-6795-4CA4-A54C-C4FA099DD432}" srcOrd="0" destOrd="0" presId="urn:microsoft.com/office/officeart/2005/8/layout/orgChart1"/>
    <dgm:cxn modelId="{708078E7-A672-4CD0-A148-47092AEC7028}" type="presParOf" srcId="{D650F1E4-2987-4742-AC7B-A0975179EDC2}" destId="{D48C4A0B-0EE3-4669-96BB-A8B09E025CD6}" srcOrd="0" destOrd="0" presId="urn:microsoft.com/office/officeart/2005/8/layout/orgChart1"/>
    <dgm:cxn modelId="{7B9DC917-CF34-4F76-A004-0D89859DE697}" type="presParOf" srcId="{D48C4A0B-0EE3-4669-96BB-A8B09E025CD6}" destId="{CB0E4A32-3749-4D68-90F9-31746700D4FB}" srcOrd="0" destOrd="0" presId="urn:microsoft.com/office/officeart/2005/8/layout/orgChart1"/>
    <dgm:cxn modelId="{F3ADB04E-084F-49C5-88CB-1B8BD0B5EC7B}" type="presParOf" srcId="{CB0E4A32-3749-4D68-90F9-31746700D4FB}" destId="{BBBC9F50-F44C-40EC-B749-BE77229C13D5}" srcOrd="0" destOrd="0" presId="urn:microsoft.com/office/officeart/2005/8/layout/orgChart1"/>
    <dgm:cxn modelId="{BA5A3A38-6AFB-4ACC-A483-3F87BFF8D4C7}" type="presParOf" srcId="{CB0E4A32-3749-4D68-90F9-31746700D4FB}" destId="{8CD390A7-051E-4A38-9240-A4707DA0B3BD}" srcOrd="1" destOrd="0" presId="urn:microsoft.com/office/officeart/2005/8/layout/orgChart1"/>
    <dgm:cxn modelId="{D547A10C-D62C-4208-ADA2-FD0996C9D4CB}" type="presParOf" srcId="{D48C4A0B-0EE3-4669-96BB-A8B09E025CD6}" destId="{243EBF45-7A60-4400-9F1F-412D52252F55}" srcOrd="1" destOrd="0" presId="urn:microsoft.com/office/officeart/2005/8/layout/orgChart1"/>
    <dgm:cxn modelId="{ED7BCFB5-9316-4FE7-A55B-5B3BD9AFDA94}" type="presParOf" srcId="{243EBF45-7A60-4400-9F1F-412D52252F55}" destId="{0BAB5145-6795-4CA4-A54C-C4FA099DD432}" srcOrd="0" destOrd="0" presId="urn:microsoft.com/office/officeart/2005/8/layout/orgChart1"/>
    <dgm:cxn modelId="{5A4B9FC8-BAF5-4653-AF3A-8CEC992C60C7}" type="presParOf" srcId="{243EBF45-7A60-4400-9F1F-412D52252F55}" destId="{A2BAC366-76F2-4820-8512-E5F280EB09B1}" srcOrd="1" destOrd="0" presId="urn:microsoft.com/office/officeart/2005/8/layout/orgChart1"/>
    <dgm:cxn modelId="{BD7D9EAC-2819-4E67-890B-DAA7AE51ADE1}" type="presParOf" srcId="{A2BAC366-76F2-4820-8512-E5F280EB09B1}" destId="{E3364466-08C5-45F4-87AD-3522C7C7432C}" srcOrd="0" destOrd="0" presId="urn:microsoft.com/office/officeart/2005/8/layout/orgChart1"/>
    <dgm:cxn modelId="{BF09E18F-9187-4C6D-A0E5-DD8627193DF0}" type="presParOf" srcId="{E3364466-08C5-45F4-87AD-3522C7C7432C}" destId="{D5BBAB70-859F-4BE9-8984-DE49257F39FD}" srcOrd="0" destOrd="0" presId="urn:microsoft.com/office/officeart/2005/8/layout/orgChart1"/>
    <dgm:cxn modelId="{78720AD3-8B48-410E-B728-3BC989B21EF6}" type="presParOf" srcId="{E3364466-08C5-45F4-87AD-3522C7C7432C}" destId="{E3D59F5E-8243-41A3-B467-7A6EB7051293}" srcOrd="1" destOrd="0" presId="urn:microsoft.com/office/officeart/2005/8/layout/orgChart1"/>
    <dgm:cxn modelId="{B4A97CB9-90D1-4FA5-BE3F-FA6A85C316D2}" type="presParOf" srcId="{A2BAC366-76F2-4820-8512-E5F280EB09B1}" destId="{FE0CA1CE-BCF5-49E1-AE70-BCCEE2F42088}" srcOrd="1" destOrd="0" presId="urn:microsoft.com/office/officeart/2005/8/layout/orgChart1"/>
    <dgm:cxn modelId="{5C271293-CCA5-4D16-AC1E-B751F374E21F}" type="presParOf" srcId="{A2BAC366-76F2-4820-8512-E5F280EB09B1}" destId="{39748593-D2BF-4C5F-AF38-F991D8E529CA}" srcOrd="2" destOrd="0" presId="urn:microsoft.com/office/officeart/2005/8/layout/orgChart1"/>
    <dgm:cxn modelId="{863C4D72-747F-4EDF-B6D6-A32630CFB664}" type="presParOf" srcId="{243EBF45-7A60-4400-9F1F-412D52252F55}" destId="{B176BE27-320D-4D0A-9AA0-9D67EF78BF50}" srcOrd="2" destOrd="0" presId="urn:microsoft.com/office/officeart/2005/8/layout/orgChart1"/>
    <dgm:cxn modelId="{ABE02B7F-A2FE-4C77-BAFF-FE5B805DA5FD}" type="presParOf" srcId="{243EBF45-7A60-4400-9F1F-412D52252F55}" destId="{1108CF44-CCA7-413E-9207-5D4321F1A6E5}" srcOrd="3" destOrd="0" presId="urn:microsoft.com/office/officeart/2005/8/layout/orgChart1"/>
    <dgm:cxn modelId="{A0B53B54-27B9-4913-A1B2-B9DE47D29B2E}" type="presParOf" srcId="{1108CF44-CCA7-413E-9207-5D4321F1A6E5}" destId="{27ACC207-3DF0-4EEC-B638-EDEEE4708AAF}" srcOrd="0" destOrd="0" presId="urn:microsoft.com/office/officeart/2005/8/layout/orgChart1"/>
    <dgm:cxn modelId="{A2E9771D-1C6E-40C0-A9E0-615C9E0D59F0}" type="presParOf" srcId="{27ACC207-3DF0-4EEC-B638-EDEEE4708AAF}" destId="{72D1EEEE-3DCA-409A-91A1-5698BFED55B6}" srcOrd="0" destOrd="0" presId="urn:microsoft.com/office/officeart/2005/8/layout/orgChart1"/>
    <dgm:cxn modelId="{FFA7A221-66AE-44E2-8345-42F451416B5D}" type="presParOf" srcId="{27ACC207-3DF0-4EEC-B638-EDEEE4708AAF}" destId="{8430AEEF-5809-4BD3-A010-BBB2FD54CCCD}" srcOrd="1" destOrd="0" presId="urn:microsoft.com/office/officeart/2005/8/layout/orgChart1"/>
    <dgm:cxn modelId="{646E6AB1-2135-41CF-B895-2DDEEB4DD26A}" type="presParOf" srcId="{1108CF44-CCA7-413E-9207-5D4321F1A6E5}" destId="{D81CCA61-19B8-42AF-AFB5-560B04ABAA3B}" srcOrd="1" destOrd="0" presId="urn:microsoft.com/office/officeart/2005/8/layout/orgChart1"/>
    <dgm:cxn modelId="{A51D529E-2D8B-47EA-BD50-9FBAA0892DD2}" type="presParOf" srcId="{1108CF44-CCA7-413E-9207-5D4321F1A6E5}" destId="{68B51E67-B80C-4731-A6EB-99BC001003FA}" srcOrd="2" destOrd="0" presId="urn:microsoft.com/office/officeart/2005/8/layout/orgChart1"/>
    <dgm:cxn modelId="{B0AE2A18-62A1-473B-948E-E155AE743823}" type="presParOf" srcId="{243EBF45-7A60-4400-9F1F-412D52252F55}" destId="{E2DD687D-4A5D-4D4F-9153-CD32F2883AB2}" srcOrd="4" destOrd="0" presId="urn:microsoft.com/office/officeart/2005/8/layout/orgChart1"/>
    <dgm:cxn modelId="{04978452-61EE-4880-A4DF-CBA6383360F2}" type="presParOf" srcId="{243EBF45-7A60-4400-9F1F-412D52252F55}" destId="{CB9DDA58-659B-4B8D-A887-0DF445A2FBE7}" srcOrd="5" destOrd="0" presId="urn:microsoft.com/office/officeart/2005/8/layout/orgChart1"/>
    <dgm:cxn modelId="{02325456-28CD-41BF-BC7B-60E56026AAAD}" type="presParOf" srcId="{CB9DDA58-659B-4B8D-A887-0DF445A2FBE7}" destId="{1F77BE2F-667E-4FED-9C6F-EC0DAD48503F}" srcOrd="0" destOrd="0" presId="urn:microsoft.com/office/officeart/2005/8/layout/orgChart1"/>
    <dgm:cxn modelId="{6CE9B491-2F9C-458C-8279-5CEC8B41209E}" type="presParOf" srcId="{1F77BE2F-667E-4FED-9C6F-EC0DAD48503F}" destId="{99B6958A-1883-4C7C-B687-6F9E5D2D857A}" srcOrd="0" destOrd="0" presId="urn:microsoft.com/office/officeart/2005/8/layout/orgChart1"/>
    <dgm:cxn modelId="{DBF356E1-1995-4958-8D9C-E4FB36891B6D}" type="presParOf" srcId="{1F77BE2F-667E-4FED-9C6F-EC0DAD48503F}" destId="{6FB59467-A037-40CC-88C9-FF2C3C065859}" srcOrd="1" destOrd="0" presId="urn:microsoft.com/office/officeart/2005/8/layout/orgChart1"/>
    <dgm:cxn modelId="{2252C183-F1C7-4466-91BA-D4422EC02568}" type="presParOf" srcId="{CB9DDA58-659B-4B8D-A887-0DF445A2FBE7}" destId="{1B13A84D-7A68-41A3-AC98-B2DE5CF8C6AB}" srcOrd="1" destOrd="0" presId="urn:microsoft.com/office/officeart/2005/8/layout/orgChart1"/>
    <dgm:cxn modelId="{94015174-5A47-47C5-BFE6-12085A32BCA7}" type="presParOf" srcId="{CB9DDA58-659B-4B8D-A887-0DF445A2FBE7}" destId="{E140378A-677B-4227-A35E-D0BC67E4F50A}" srcOrd="2" destOrd="0" presId="urn:microsoft.com/office/officeart/2005/8/layout/orgChart1"/>
    <dgm:cxn modelId="{9335E14C-106D-4D47-B93F-3B4CCF87C34F}" type="presParOf" srcId="{D48C4A0B-0EE3-4669-96BB-A8B09E025CD6}" destId="{C15CA16A-375E-41B9-91CA-E1A25BD560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8889135-516E-4251-8D6E-4693CB4CB99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76A1A5B-2A21-4CDB-805A-BF3A9E8BD3A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Формирование 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развитие сети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органов по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 услуг.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2FBA325E-3358-43C8-8C3C-1A0E644530AA}" type="parTrans" cxnId="{982FA980-A56E-4DAE-A5EB-64A1FC4D56AF}">
      <dgm:prSet/>
      <dgm:spPr/>
    </dgm:pt>
    <dgm:pt modelId="{DDCA4DD4-147D-4138-B6E1-4700D75344E4}" type="sibTrans" cxnId="{982FA980-A56E-4DAE-A5EB-64A1FC4D56AF}">
      <dgm:prSet/>
      <dgm:spPr/>
    </dgm:pt>
    <dgm:pt modelId="{04F31BE4-D0F5-40AF-9E98-7D76E31D966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Формирование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системы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услуг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B088E152-8C99-4197-900C-271E6269B5ED}" type="parTrans" cxnId="{A068D501-62E8-4AEE-8736-0C82B5B5FF3D}">
      <dgm:prSet/>
      <dgm:spPr/>
    </dgm:pt>
    <dgm:pt modelId="{606FC27B-CBDB-4342-A40D-4805D8E7CF56}" type="sibTrans" cxnId="{A068D501-62E8-4AEE-8736-0C82B5B5FF3D}">
      <dgm:prSet/>
      <dgm:spPr/>
    </dgm:pt>
    <dgm:pt modelId="{D85870AB-760C-4602-B2F8-E2FB0E89816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Аккредитация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ОС и ИЛ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сертификации услуг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2F65C596-81CB-42ED-9355-A6EAE2DA7220}" type="parTrans" cxnId="{3E7C22E4-402C-44EE-A302-F0642B6AC1AD}">
      <dgm:prSet/>
      <dgm:spPr/>
    </dgm:pt>
    <dgm:pt modelId="{E090D9B6-2A79-4C49-BD0E-D51FD3F32AC6}" type="sibTrans" cxnId="{3E7C22E4-402C-44EE-A302-F0642B6AC1AD}">
      <dgm:prSet/>
      <dgm:spPr/>
    </dgm:pt>
    <dgm:pt modelId="{BE69E447-D197-414B-B227-3CF86CF94D6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Инспекционный контроль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над деятельности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ОС, ИЛ, экспертов-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аудиторов и за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стабильностью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сертифицированных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характеристик услуг.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7D2E7F27-0422-4985-B5D6-AD83DF5C0782}" type="parTrans" cxnId="{8966F81D-61FE-42CB-AECF-34B212567D0E}">
      <dgm:prSet/>
      <dgm:spPr/>
    </dgm:pt>
    <dgm:pt modelId="{1368C766-0BDC-4CCE-BFFD-5BD8E58A1379}" type="sibTrans" cxnId="{8966F81D-61FE-42CB-AECF-34B212567D0E}">
      <dgm:prSet/>
      <dgm:spPr/>
    </dgm:pt>
    <dgm:pt modelId="{9B2D2FB2-4488-4A5A-93CA-EB164283481B}" type="pres">
      <dgm:prSet presAssocID="{A8889135-516E-4251-8D6E-4693CB4CB99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E217F80-3D9D-4ADA-9776-E2AF1F68A0A1}" type="pres">
      <dgm:prSet presAssocID="{A76A1A5B-2A21-4CDB-805A-BF3A9E8BD3A4}" presName="hierRoot1" presStyleCnt="0">
        <dgm:presLayoutVars>
          <dgm:hierBranch/>
        </dgm:presLayoutVars>
      </dgm:prSet>
      <dgm:spPr/>
    </dgm:pt>
    <dgm:pt modelId="{B8603FC6-D0C8-4A97-A690-1971550A31B2}" type="pres">
      <dgm:prSet presAssocID="{A76A1A5B-2A21-4CDB-805A-BF3A9E8BD3A4}" presName="rootComposite1" presStyleCnt="0"/>
      <dgm:spPr/>
    </dgm:pt>
    <dgm:pt modelId="{CEC2BE63-3844-4BF1-846F-1211A5CBCD98}" type="pres">
      <dgm:prSet presAssocID="{A76A1A5B-2A21-4CDB-805A-BF3A9E8BD3A4}" presName="rootText1" presStyleLbl="node0" presStyleIdx="0" presStyleCnt="1">
        <dgm:presLayoutVars>
          <dgm:chPref val="3"/>
        </dgm:presLayoutVars>
      </dgm:prSet>
      <dgm:spPr/>
    </dgm:pt>
    <dgm:pt modelId="{D71B290A-85B8-4044-90FF-BF9C8783B472}" type="pres">
      <dgm:prSet presAssocID="{A76A1A5B-2A21-4CDB-805A-BF3A9E8BD3A4}" presName="rootConnector1" presStyleLbl="node1" presStyleIdx="0" presStyleCnt="0"/>
      <dgm:spPr/>
    </dgm:pt>
    <dgm:pt modelId="{5B94B572-B0C7-4B1F-807C-47789C33EDF9}" type="pres">
      <dgm:prSet presAssocID="{A76A1A5B-2A21-4CDB-805A-BF3A9E8BD3A4}" presName="hierChild2" presStyleCnt="0"/>
      <dgm:spPr/>
    </dgm:pt>
    <dgm:pt modelId="{508FA0CF-E11E-43D1-B913-DFC871E3C79E}" type="pres">
      <dgm:prSet presAssocID="{B088E152-8C99-4197-900C-271E6269B5ED}" presName="Name35" presStyleLbl="parChTrans1D2" presStyleIdx="0" presStyleCnt="3"/>
      <dgm:spPr/>
    </dgm:pt>
    <dgm:pt modelId="{2683F155-F4FD-41CF-8468-F00E0B21AA9E}" type="pres">
      <dgm:prSet presAssocID="{04F31BE4-D0F5-40AF-9E98-7D76E31D9667}" presName="hierRoot2" presStyleCnt="0">
        <dgm:presLayoutVars>
          <dgm:hierBranch/>
        </dgm:presLayoutVars>
      </dgm:prSet>
      <dgm:spPr/>
    </dgm:pt>
    <dgm:pt modelId="{5496CA44-4193-458E-B663-8BCEFA2AB559}" type="pres">
      <dgm:prSet presAssocID="{04F31BE4-D0F5-40AF-9E98-7D76E31D9667}" presName="rootComposite" presStyleCnt="0"/>
      <dgm:spPr/>
    </dgm:pt>
    <dgm:pt modelId="{0321F2BC-2919-4321-AE82-62D31B01D456}" type="pres">
      <dgm:prSet presAssocID="{04F31BE4-D0F5-40AF-9E98-7D76E31D9667}" presName="rootText" presStyleLbl="node2" presStyleIdx="0" presStyleCnt="3">
        <dgm:presLayoutVars>
          <dgm:chPref val="3"/>
        </dgm:presLayoutVars>
      </dgm:prSet>
      <dgm:spPr/>
    </dgm:pt>
    <dgm:pt modelId="{32EA07EA-DEB2-47D0-8E24-2B506DF79533}" type="pres">
      <dgm:prSet presAssocID="{04F31BE4-D0F5-40AF-9E98-7D76E31D9667}" presName="rootConnector" presStyleLbl="node2" presStyleIdx="0" presStyleCnt="3"/>
      <dgm:spPr/>
    </dgm:pt>
    <dgm:pt modelId="{B03AB9D3-9C61-4730-882C-B2920D589BEA}" type="pres">
      <dgm:prSet presAssocID="{04F31BE4-D0F5-40AF-9E98-7D76E31D9667}" presName="hierChild4" presStyleCnt="0"/>
      <dgm:spPr/>
    </dgm:pt>
    <dgm:pt modelId="{F8B11D4D-A2A5-4A4F-967B-CBC9BB10BECC}" type="pres">
      <dgm:prSet presAssocID="{04F31BE4-D0F5-40AF-9E98-7D76E31D9667}" presName="hierChild5" presStyleCnt="0"/>
      <dgm:spPr/>
    </dgm:pt>
    <dgm:pt modelId="{C49B75AC-E440-48D3-A5FE-3C913136F6A2}" type="pres">
      <dgm:prSet presAssocID="{2F65C596-81CB-42ED-9355-A6EAE2DA7220}" presName="Name35" presStyleLbl="parChTrans1D2" presStyleIdx="1" presStyleCnt="3"/>
      <dgm:spPr/>
    </dgm:pt>
    <dgm:pt modelId="{2F133137-FED8-49E8-968C-7D35C30F5367}" type="pres">
      <dgm:prSet presAssocID="{D85870AB-760C-4602-B2F8-E2FB0E89816F}" presName="hierRoot2" presStyleCnt="0">
        <dgm:presLayoutVars>
          <dgm:hierBranch/>
        </dgm:presLayoutVars>
      </dgm:prSet>
      <dgm:spPr/>
    </dgm:pt>
    <dgm:pt modelId="{3FBF6159-D987-47C3-A520-AD1B31517C91}" type="pres">
      <dgm:prSet presAssocID="{D85870AB-760C-4602-B2F8-E2FB0E89816F}" presName="rootComposite" presStyleCnt="0"/>
      <dgm:spPr/>
    </dgm:pt>
    <dgm:pt modelId="{D4C59D36-340A-4232-A636-3DAFD4FAB3A6}" type="pres">
      <dgm:prSet presAssocID="{D85870AB-760C-4602-B2F8-E2FB0E89816F}" presName="rootText" presStyleLbl="node2" presStyleIdx="1" presStyleCnt="3">
        <dgm:presLayoutVars>
          <dgm:chPref val="3"/>
        </dgm:presLayoutVars>
      </dgm:prSet>
      <dgm:spPr/>
    </dgm:pt>
    <dgm:pt modelId="{227BD25F-1C78-441D-B285-2EB0F83593C7}" type="pres">
      <dgm:prSet presAssocID="{D85870AB-760C-4602-B2F8-E2FB0E89816F}" presName="rootConnector" presStyleLbl="node2" presStyleIdx="1" presStyleCnt="3"/>
      <dgm:spPr/>
    </dgm:pt>
    <dgm:pt modelId="{9550D1E6-1274-46D1-8063-84E3B6BE8C2D}" type="pres">
      <dgm:prSet presAssocID="{D85870AB-760C-4602-B2F8-E2FB0E89816F}" presName="hierChild4" presStyleCnt="0"/>
      <dgm:spPr/>
    </dgm:pt>
    <dgm:pt modelId="{2F6E9C68-3454-4668-9100-66430CE62A2C}" type="pres">
      <dgm:prSet presAssocID="{D85870AB-760C-4602-B2F8-E2FB0E89816F}" presName="hierChild5" presStyleCnt="0"/>
      <dgm:spPr/>
    </dgm:pt>
    <dgm:pt modelId="{FFFF479B-AD87-42D0-BDD1-25349ACEAAD1}" type="pres">
      <dgm:prSet presAssocID="{7D2E7F27-0422-4985-B5D6-AD83DF5C0782}" presName="Name35" presStyleLbl="parChTrans1D2" presStyleIdx="2" presStyleCnt="3"/>
      <dgm:spPr/>
    </dgm:pt>
    <dgm:pt modelId="{BC6091BB-A3DA-46A5-B6FC-925941A9BC15}" type="pres">
      <dgm:prSet presAssocID="{BE69E447-D197-414B-B227-3CF86CF94D60}" presName="hierRoot2" presStyleCnt="0">
        <dgm:presLayoutVars>
          <dgm:hierBranch/>
        </dgm:presLayoutVars>
      </dgm:prSet>
      <dgm:spPr/>
    </dgm:pt>
    <dgm:pt modelId="{0CB9DBA8-F17E-4164-B582-ECE63DD65BAC}" type="pres">
      <dgm:prSet presAssocID="{BE69E447-D197-414B-B227-3CF86CF94D60}" presName="rootComposite" presStyleCnt="0"/>
      <dgm:spPr/>
    </dgm:pt>
    <dgm:pt modelId="{45EB1C15-B615-4B35-B2B6-F9FDC2EAE1A0}" type="pres">
      <dgm:prSet presAssocID="{BE69E447-D197-414B-B227-3CF86CF94D60}" presName="rootText" presStyleLbl="node2" presStyleIdx="2" presStyleCnt="3">
        <dgm:presLayoutVars>
          <dgm:chPref val="3"/>
        </dgm:presLayoutVars>
      </dgm:prSet>
      <dgm:spPr/>
    </dgm:pt>
    <dgm:pt modelId="{996BAB65-515E-4517-A574-7B16F30D4329}" type="pres">
      <dgm:prSet presAssocID="{BE69E447-D197-414B-B227-3CF86CF94D60}" presName="rootConnector" presStyleLbl="node2" presStyleIdx="2" presStyleCnt="3"/>
      <dgm:spPr/>
    </dgm:pt>
    <dgm:pt modelId="{E253671F-A13B-49D6-87C0-25087C4CAC9A}" type="pres">
      <dgm:prSet presAssocID="{BE69E447-D197-414B-B227-3CF86CF94D60}" presName="hierChild4" presStyleCnt="0"/>
      <dgm:spPr/>
    </dgm:pt>
    <dgm:pt modelId="{8B10994D-21EC-4099-9545-58C4BEE96695}" type="pres">
      <dgm:prSet presAssocID="{BE69E447-D197-414B-B227-3CF86CF94D60}" presName="hierChild5" presStyleCnt="0"/>
      <dgm:spPr/>
    </dgm:pt>
    <dgm:pt modelId="{E1E90447-941F-4CA4-A010-552B31401CE4}" type="pres">
      <dgm:prSet presAssocID="{A76A1A5B-2A21-4CDB-805A-BF3A9E8BD3A4}" presName="hierChild3" presStyleCnt="0"/>
      <dgm:spPr/>
    </dgm:pt>
  </dgm:ptLst>
  <dgm:cxnLst>
    <dgm:cxn modelId="{78EA4D25-C4DC-4804-82F2-32D9A4DFB0AD}" type="presOf" srcId="{2F65C596-81CB-42ED-9355-A6EAE2DA7220}" destId="{C49B75AC-E440-48D3-A5FE-3C913136F6A2}" srcOrd="0" destOrd="0" presId="urn:microsoft.com/office/officeart/2005/8/layout/orgChart1"/>
    <dgm:cxn modelId="{281A4FB7-29FF-4B9D-8670-AD763ECFEAFB}" type="presOf" srcId="{B088E152-8C99-4197-900C-271E6269B5ED}" destId="{508FA0CF-E11E-43D1-B913-DFC871E3C79E}" srcOrd="0" destOrd="0" presId="urn:microsoft.com/office/officeart/2005/8/layout/orgChart1"/>
    <dgm:cxn modelId="{120B534F-C0DC-4E2A-895E-9CB6EE771E13}" type="presOf" srcId="{D85870AB-760C-4602-B2F8-E2FB0E89816F}" destId="{D4C59D36-340A-4232-A636-3DAFD4FAB3A6}" srcOrd="0" destOrd="0" presId="urn:microsoft.com/office/officeart/2005/8/layout/orgChart1"/>
    <dgm:cxn modelId="{C835F07D-3ED0-443F-B453-C74345BEE165}" type="presOf" srcId="{D85870AB-760C-4602-B2F8-E2FB0E89816F}" destId="{227BD25F-1C78-441D-B285-2EB0F83593C7}" srcOrd="1" destOrd="0" presId="urn:microsoft.com/office/officeart/2005/8/layout/orgChart1"/>
    <dgm:cxn modelId="{982FA980-A56E-4DAE-A5EB-64A1FC4D56AF}" srcId="{A8889135-516E-4251-8D6E-4693CB4CB990}" destId="{A76A1A5B-2A21-4CDB-805A-BF3A9E8BD3A4}" srcOrd="0" destOrd="0" parTransId="{2FBA325E-3358-43C8-8C3C-1A0E644530AA}" sibTransId="{DDCA4DD4-147D-4138-B6E1-4700D75344E4}"/>
    <dgm:cxn modelId="{A068D501-62E8-4AEE-8736-0C82B5B5FF3D}" srcId="{A76A1A5B-2A21-4CDB-805A-BF3A9E8BD3A4}" destId="{04F31BE4-D0F5-40AF-9E98-7D76E31D9667}" srcOrd="0" destOrd="0" parTransId="{B088E152-8C99-4197-900C-271E6269B5ED}" sibTransId="{606FC27B-CBDB-4342-A40D-4805D8E7CF56}"/>
    <dgm:cxn modelId="{BFEC33B7-49DB-42AB-B398-9CBC584574C2}" type="presOf" srcId="{7D2E7F27-0422-4985-B5D6-AD83DF5C0782}" destId="{FFFF479B-AD87-42D0-BDD1-25349ACEAAD1}" srcOrd="0" destOrd="0" presId="urn:microsoft.com/office/officeart/2005/8/layout/orgChart1"/>
    <dgm:cxn modelId="{C2B99343-962E-4C61-B16E-F6417DFE6C9F}" type="presOf" srcId="{A76A1A5B-2A21-4CDB-805A-BF3A9E8BD3A4}" destId="{CEC2BE63-3844-4BF1-846F-1211A5CBCD98}" srcOrd="0" destOrd="0" presId="urn:microsoft.com/office/officeart/2005/8/layout/orgChart1"/>
    <dgm:cxn modelId="{551D7AC2-52A2-417B-B415-6778BF35B808}" type="presOf" srcId="{04F31BE4-D0F5-40AF-9E98-7D76E31D9667}" destId="{0321F2BC-2919-4321-AE82-62D31B01D456}" srcOrd="0" destOrd="0" presId="urn:microsoft.com/office/officeart/2005/8/layout/orgChart1"/>
    <dgm:cxn modelId="{86AE0F81-1551-416A-94D4-864A07A7561D}" type="presOf" srcId="{A76A1A5B-2A21-4CDB-805A-BF3A9E8BD3A4}" destId="{D71B290A-85B8-4044-90FF-BF9C8783B472}" srcOrd="1" destOrd="0" presId="urn:microsoft.com/office/officeart/2005/8/layout/orgChart1"/>
    <dgm:cxn modelId="{77889836-116B-4496-A1FD-7856A6B27AF4}" type="presOf" srcId="{BE69E447-D197-414B-B227-3CF86CF94D60}" destId="{996BAB65-515E-4517-A574-7B16F30D4329}" srcOrd="1" destOrd="0" presId="urn:microsoft.com/office/officeart/2005/8/layout/orgChart1"/>
    <dgm:cxn modelId="{3E7C22E4-402C-44EE-A302-F0642B6AC1AD}" srcId="{A76A1A5B-2A21-4CDB-805A-BF3A9E8BD3A4}" destId="{D85870AB-760C-4602-B2F8-E2FB0E89816F}" srcOrd="1" destOrd="0" parTransId="{2F65C596-81CB-42ED-9355-A6EAE2DA7220}" sibTransId="{E090D9B6-2A79-4C49-BD0E-D51FD3F32AC6}"/>
    <dgm:cxn modelId="{BF0363F1-54FB-4C41-AD02-5D593BA51C65}" type="presOf" srcId="{04F31BE4-D0F5-40AF-9E98-7D76E31D9667}" destId="{32EA07EA-DEB2-47D0-8E24-2B506DF79533}" srcOrd="1" destOrd="0" presId="urn:microsoft.com/office/officeart/2005/8/layout/orgChart1"/>
    <dgm:cxn modelId="{48F46473-DCED-470F-BC84-EE76ABFC1CA0}" type="presOf" srcId="{A8889135-516E-4251-8D6E-4693CB4CB990}" destId="{9B2D2FB2-4488-4A5A-93CA-EB164283481B}" srcOrd="0" destOrd="0" presId="urn:microsoft.com/office/officeart/2005/8/layout/orgChart1"/>
    <dgm:cxn modelId="{1784D2F9-1130-4054-A708-D4C3E47B481B}" type="presOf" srcId="{BE69E447-D197-414B-B227-3CF86CF94D60}" destId="{45EB1C15-B615-4B35-B2B6-F9FDC2EAE1A0}" srcOrd="0" destOrd="0" presId="urn:microsoft.com/office/officeart/2005/8/layout/orgChart1"/>
    <dgm:cxn modelId="{8966F81D-61FE-42CB-AECF-34B212567D0E}" srcId="{A76A1A5B-2A21-4CDB-805A-BF3A9E8BD3A4}" destId="{BE69E447-D197-414B-B227-3CF86CF94D60}" srcOrd="2" destOrd="0" parTransId="{7D2E7F27-0422-4985-B5D6-AD83DF5C0782}" sibTransId="{1368C766-0BDC-4CCE-BFFD-5BD8E58A1379}"/>
    <dgm:cxn modelId="{8A975A65-5D0A-4310-AB38-F4639668A29C}" type="presParOf" srcId="{9B2D2FB2-4488-4A5A-93CA-EB164283481B}" destId="{0E217F80-3D9D-4ADA-9776-E2AF1F68A0A1}" srcOrd="0" destOrd="0" presId="urn:microsoft.com/office/officeart/2005/8/layout/orgChart1"/>
    <dgm:cxn modelId="{850832A3-28F0-4585-99FD-C463D4DA14B4}" type="presParOf" srcId="{0E217F80-3D9D-4ADA-9776-E2AF1F68A0A1}" destId="{B8603FC6-D0C8-4A97-A690-1971550A31B2}" srcOrd="0" destOrd="0" presId="urn:microsoft.com/office/officeart/2005/8/layout/orgChart1"/>
    <dgm:cxn modelId="{E3D591FF-EBA2-4DE0-B6C1-2155B0570D8F}" type="presParOf" srcId="{B8603FC6-D0C8-4A97-A690-1971550A31B2}" destId="{CEC2BE63-3844-4BF1-846F-1211A5CBCD98}" srcOrd="0" destOrd="0" presId="urn:microsoft.com/office/officeart/2005/8/layout/orgChart1"/>
    <dgm:cxn modelId="{3EDCE63D-61CE-4D26-9C38-604E019094C7}" type="presParOf" srcId="{B8603FC6-D0C8-4A97-A690-1971550A31B2}" destId="{D71B290A-85B8-4044-90FF-BF9C8783B472}" srcOrd="1" destOrd="0" presId="urn:microsoft.com/office/officeart/2005/8/layout/orgChart1"/>
    <dgm:cxn modelId="{1FB7A703-075B-491C-8101-0216311FF08B}" type="presParOf" srcId="{0E217F80-3D9D-4ADA-9776-E2AF1F68A0A1}" destId="{5B94B572-B0C7-4B1F-807C-47789C33EDF9}" srcOrd="1" destOrd="0" presId="urn:microsoft.com/office/officeart/2005/8/layout/orgChart1"/>
    <dgm:cxn modelId="{49AD353B-F9DC-4214-952F-AE8D51817CAE}" type="presParOf" srcId="{5B94B572-B0C7-4B1F-807C-47789C33EDF9}" destId="{508FA0CF-E11E-43D1-B913-DFC871E3C79E}" srcOrd="0" destOrd="0" presId="urn:microsoft.com/office/officeart/2005/8/layout/orgChart1"/>
    <dgm:cxn modelId="{BEFB30D9-5A45-42FB-B6D9-CA975A30EFAE}" type="presParOf" srcId="{5B94B572-B0C7-4B1F-807C-47789C33EDF9}" destId="{2683F155-F4FD-41CF-8468-F00E0B21AA9E}" srcOrd="1" destOrd="0" presId="urn:microsoft.com/office/officeart/2005/8/layout/orgChart1"/>
    <dgm:cxn modelId="{FAEEF000-E933-4BCB-9A2A-25C059169843}" type="presParOf" srcId="{2683F155-F4FD-41CF-8468-F00E0B21AA9E}" destId="{5496CA44-4193-458E-B663-8BCEFA2AB559}" srcOrd="0" destOrd="0" presId="urn:microsoft.com/office/officeart/2005/8/layout/orgChart1"/>
    <dgm:cxn modelId="{0356EF04-23D7-497C-83F4-36A6BBB5394F}" type="presParOf" srcId="{5496CA44-4193-458E-B663-8BCEFA2AB559}" destId="{0321F2BC-2919-4321-AE82-62D31B01D456}" srcOrd="0" destOrd="0" presId="urn:microsoft.com/office/officeart/2005/8/layout/orgChart1"/>
    <dgm:cxn modelId="{3B6F1F34-CBA5-4C5F-852D-C34EA15D41CA}" type="presParOf" srcId="{5496CA44-4193-458E-B663-8BCEFA2AB559}" destId="{32EA07EA-DEB2-47D0-8E24-2B506DF79533}" srcOrd="1" destOrd="0" presId="urn:microsoft.com/office/officeart/2005/8/layout/orgChart1"/>
    <dgm:cxn modelId="{66097DA5-7358-4330-AD0D-CC3B53B2B0B8}" type="presParOf" srcId="{2683F155-F4FD-41CF-8468-F00E0B21AA9E}" destId="{B03AB9D3-9C61-4730-882C-B2920D589BEA}" srcOrd="1" destOrd="0" presId="urn:microsoft.com/office/officeart/2005/8/layout/orgChart1"/>
    <dgm:cxn modelId="{26096E2D-7531-4FB8-8E27-4D875E1702BA}" type="presParOf" srcId="{2683F155-F4FD-41CF-8468-F00E0B21AA9E}" destId="{F8B11D4D-A2A5-4A4F-967B-CBC9BB10BECC}" srcOrd="2" destOrd="0" presId="urn:microsoft.com/office/officeart/2005/8/layout/orgChart1"/>
    <dgm:cxn modelId="{8DDC153B-E4CE-4317-B250-D2DA70445D95}" type="presParOf" srcId="{5B94B572-B0C7-4B1F-807C-47789C33EDF9}" destId="{C49B75AC-E440-48D3-A5FE-3C913136F6A2}" srcOrd="2" destOrd="0" presId="urn:microsoft.com/office/officeart/2005/8/layout/orgChart1"/>
    <dgm:cxn modelId="{8D69660A-84DE-4C88-A689-68BF30F426EC}" type="presParOf" srcId="{5B94B572-B0C7-4B1F-807C-47789C33EDF9}" destId="{2F133137-FED8-49E8-968C-7D35C30F5367}" srcOrd="3" destOrd="0" presId="urn:microsoft.com/office/officeart/2005/8/layout/orgChart1"/>
    <dgm:cxn modelId="{66AAC898-58EB-4E74-972B-24C6363B5B0C}" type="presParOf" srcId="{2F133137-FED8-49E8-968C-7D35C30F5367}" destId="{3FBF6159-D987-47C3-A520-AD1B31517C91}" srcOrd="0" destOrd="0" presId="urn:microsoft.com/office/officeart/2005/8/layout/orgChart1"/>
    <dgm:cxn modelId="{5B29E4E5-F8F3-4ACF-ACD2-DDE9D924154F}" type="presParOf" srcId="{3FBF6159-D987-47C3-A520-AD1B31517C91}" destId="{D4C59D36-340A-4232-A636-3DAFD4FAB3A6}" srcOrd="0" destOrd="0" presId="urn:microsoft.com/office/officeart/2005/8/layout/orgChart1"/>
    <dgm:cxn modelId="{20687BAE-1EF6-4F89-AE7A-CEB0AEF386A4}" type="presParOf" srcId="{3FBF6159-D987-47C3-A520-AD1B31517C91}" destId="{227BD25F-1C78-441D-B285-2EB0F83593C7}" srcOrd="1" destOrd="0" presId="urn:microsoft.com/office/officeart/2005/8/layout/orgChart1"/>
    <dgm:cxn modelId="{CC1CA473-904A-47C1-96D8-C0D4B84AAC25}" type="presParOf" srcId="{2F133137-FED8-49E8-968C-7D35C30F5367}" destId="{9550D1E6-1274-46D1-8063-84E3B6BE8C2D}" srcOrd="1" destOrd="0" presId="urn:microsoft.com/office/officeart/2005/8/layout/orgChart1"/>
    <dgm:cxn modelId="{77351240-C282-42AE-A79A-5A015CAD1FCD}" type="presParOf" srcId="{2F133137-FED8-49E8-968C-7D35C30F5367}" destId="{2F6E9C68-3454-4668-9100-66430CE62A2C}" srcOrd="2" destOrd="0" presId="urn:microsoft.com/office/officeart/2005/8/layout/orgChart1"/>
    <dgm:cxn modelId="{C2A27C5F-8EFF-4C2A-9318-674949732829}" type="presParOf" srcId="{5B94B572-B0C7-4B1F-807C-47789C33EDF9}" destId="{FFFF479B-AD87-42D0-BDD1-25349ACEAAD1}" srcOrd="4" destOrd="0" presId="urn:microsoft.com/office/officeart/2005/8/layout/orgChart1"/>
    <dgm:cxn modelId="{1A98FCC0-B9FB-42F9-AFF8-F874E5DAECB4}" type="presParOf" srcId="{5B94B572-B0C7-4B1F-807C-47789C33EDF9}" destId="{BC6091BB-A3DA-46A5-B6FC-925941A9BC15}" srcOrd="5" destOrd="0" presId="urn:microsoft.com/office/officeart/2005/8/layout/orgChart1"/>
    <dgm:cxn modelId="{D139B69A-3B61-4BC8-A375-89533AE18790}" type="presParOf" srcId="{BC6091BB-A3DA-46A5-B6FC-925941A9BC15}" destId="{0CB9DBA8-F17E-4164-B582-ECE63DD65BAC}" srcOrd="0" destOrd="0" presId="urn:microsoft.com/office/officeart/2005/8/layout/orgChart1"/>
    <dgm:cxn modelId="{54DBDF7D-A5B6-4899-B6E5-7474E16F140E}" type="presParOf" srcId="{0CB9DBA8-F17E-4164-B582-ECE63DD65BAC}" destId="{45EB1C15-B615-4B35-B2B6-F9FDC2EAE1A0}" srcOrd="0" destOrd="0" presId="urn:microsoft.com/office/officeart/2005/8/layout/orgChart1"/>
    <dgm:cxn modelId="{72777175-F6A4-40DD-AE31-EAD7CC8ADB2C}" type="presParOf" srcId="{0CB9DBA8-F17E-4164-B582-ECE63DD65BAC}" destId="{996BAB65-515E-4517-A574-7B16F30D4329}" srcOrd="1" destOrd="0" presId="urn:microsoft.com/office/officeart/2005/8/layout/orgChart1"/>
    <dgm:cxn modelId="{04CE72DB-9185-4F06-8354-9B66934D89BD}" type="presParOf" srcId="{BC6091BB-A3DA-46A5-B6FC-925941A9BC15}" destId="{E253671F-A13B-49D6-87C0-25087C4CAC9A}" srcOrd="1" destOrd="0" presId="urn:microsoft.com/office/officeart/2005/8/layout/orgChart1"/>
    <dgm:cxn modelId="{07EE15E8-BB4F-43FF-AE5B-CF15E4642F2E}" type="presParOf" srcId="{BC6091BB-A3DA-46A5-B6FC-925941A9BC15}" destId="{8B10994D-21EC-4099-9545-58C4BEE96695}" srcOrd="2" destOrd="0" presId="urn:microsoft.com/office/officeart/2005/8/layout/orgChart1"/>
    <dgm:cxn modelId="{A1581334-92D4-41EC-9307-8BA0D87DFCE1}" type="presParOf" srcId="{0E217F80-3D9D-4ADA-9776-E2AF1F68A0A1}" destId="{E1E90447-941F-4CA4-A010-552B31401C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636B576-45D5-434D-ABE4-899C6DB34A46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72444850-4568-4852-9946-3B39DD0C1ED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Задачи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EE1D574-B7A7-488D-BD38-6BA2F263E6C3}" type="parTrans" cxnId="{E53F7EE0-FD93-4CD2-BBA3-D7450443C608}">
      <dgm:prSet/>
      <dgm:spPr/>
    </dgm:pt>
    <dgm:pt modelId="{B9212FB1-759F-4DCD-93A9-F2368D633E56}" type="sibTrans" cxnId="{E53F7EE0-FD93-4CD2-BBA3-D7450443C608}">
      <dgm:prSet/>
      <dgm:spPr/>
    </dgm:pt>
    <dgm:pt modelId="{61A0D941-122F-470C-AEA5-0BE3FF96F90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безопасности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дорожного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движения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335ECB48-2A89-44B1-A70F-244237D91C50}" type="parTrans" cxnId="{2568C506-401A-47DF-9954-7BCB0BBD6711}">
      <dgm:prSet/>
      <dgm:spPr/>
      <dgm:t>
        <a:bodyPr/>
        <a:lstStyle/>
        <a:p>
          <a:endParaRPr lang="ru-RU"/>
        </a:p>
      </dgm:t>
    </dgm:pt>
    <dgm:pt modelId="{746D02A5-8B87-4158-A312-52F408D46CE0}" type="sibTrans" cxnId="{2568C506-401A-47DF-9954-7BCB0BBD6711}">
      <dgm:prSet/>
      <dgm:spPr/>
    </dgm:pt>
    <dgm:pt modelId="{B7E79133-8F68-461C-A4D3-037CF5E9F97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Охрана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окружающей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природной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среды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462DD104-F1A4-4C86-9368-AA3B289697BB}" type="parTrans" cxnId="{C3D0C979-39E2-45E1-9A21-1264EC6F54F9}">
      <dgm:prSet/>
      <dgm:spPr/>
      <dgm:t>
        <a:bodyPr/>
        <a:lstStyle/>
        <a:p>
          <a:endParaRPr lang="ru-RU"/>
        </a:p>
      </dgm:t>
    </dgm:pt>
    <dgm:pt modelId="{89665C70-7B18-4424-B880-7D9EA83707BC}" type="sibTrans" cxnId="{C3D0C979-39E2-45E1-9A21-1264EC6F54F9}">
      <dgm:prSet/>
      <dgm:spPr/>
    </dgm:pt>
    <dgm:pt modelId="{5688698C-66EA-4675-BE0D-7BC5DA3DE93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обеспечение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высокого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технического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уровня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D2FB1BAF-8CD0-48C5-9855-0C82DAD8B436}" type="parTrans" cxnId="{4CF7C5B1-ECE6-4667-814E-A4732582A15C}">
      <dgm:prSet/>
      <dgm:spPr/>
      <dgm:t>
        <a:bodyPr/>
        <a:lstStyle/>
        <a:p>
          <a:endParaRPr lang="ru-RU"/>
        </a:p>
      </dgm:t>
    </dgm:pt>
    <dgm:pt modelId="{70A28199-F76A-4E1C-9CBE-2526C174B2AC}" type="sibTrans" cxnId="{4CF7C5B1-ECE6-4667-814E-A4732582A15C}">
      <dgm:prSet/>
      <dgm:spPr/>
    </dgm:pt>
    <dgm:pt modelId="{19D434E7-4D30-477C-8925-5C3B3F38F7A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безопасности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производств.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деятельности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777BB6AA-9693-412C-80E4-E8ECB2CEF725}" type="parTrans" cxnId="{AD7AA7D4-506C-4672-B678-1F9FF4BDE900}">
      <dgm:prSet/>
      <dgm:spPr/>
      <dgm:t>
        <a:bodyPr/>
        <a:lstStyle/>
        <a:p>
          <a:endParaRPr lang="ru-RU"/>
        </a:p>
      </dgm:t>
    </dgm:pt>
    <dgm:pt modelId="{7D2CDB8C-8100-44EE-A80A-520882E4A060}" type="sibTrans" cxnId="{AD7AA7D4-506C-4672-B678-1F9FF4BDE900}">
      <dgm:prSet/>
      <dgm:spPr/>
    </dgm:pt>
    <dgm:pt modelId="{3C3D4623-6158-45D2-8EE4-2002DAB56C3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высокого уровня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безопасности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 культурного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обслуживания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2621478-025B-4CE8-855C-225247692E77}" type="parTrans" cxnId="{D8985484-8DB8-42E6-B0C2-D86133F09C47}">
      <dgm:prSet/>
      <dgm:spPr/>
      <dgm:t>
        <a:bodyPr/>
        <a:lstStyle/>
        <a:p>
          <a:endParaRPr lang="ru-RU"/>
        </a:p>
      </dgm:t>
    </dgm:pt>
    <dgm:pt modelId="{0C931EE3-322A-4CF1-9F35-383845A694ED}" type="sibTrans" cxnId="{D8985484-8DB8-42E6-B0C2-D86133F09C47}">
      <dgm:prSet/>
      <dgm:spPr/>
    </dgm:pt>
    <dgm:pt modelId="{71C2540F-2326-49A9-83DB-2AA2C920909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Обеспечение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регламентируемого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тех. состояния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автотехники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B179EA99-0A76-4E68-ACEA-CA7E06B4E70A}" type="parTrans" cxnId="{AB2A3B3F-EF3E-4841-B955-49B39D69E15D}">
      <dgm:prSet/>
      <dgm:spPr/>
      <dgm:t>
        <a:bodyPr/>
        <a:lstStyle/>
        <a:p>
          <a:endParaRPr lang="ru-RU"/>
        </a:p>
      </dgm:t>
    </dgm:pt>
    <dgm:pt modelId="{C2E2076A-1208-4B8D-9F16-96A4C487917A}" type="sibTrans" cxnId="{AB2A3B3F-EF3E-4841-B955-49B39D69E15D}">
      <dgm:prSet/>
      <dgm:spPr/>
    </dgm:pt>
    <dgm:pt modelId="{745F8C86-ABB4-4CF2-B325-7E00FB11D7E9}" type="pres">
      <dgm:prSet presAssocID="{4636B576-45D5-434D-ABE4-899C6DB34A4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EAC99E1-1315-469C-8B8A-6E3CBC476E57}" type="pres">
      <dgm:prSet presAssocID="{72444850-4568-4852-9946-3B39DD0C1EDD}" presName="centerShape" presStyleLbl="node0" presStyleIdx="0" presStyleCnt="1"/>
      <dgm:spPr/>
    </dgm:pt>
    <dgm:pt modelId="{66C71786-1F3A-42C1-BDA5-ED2E4FE647D4}" type="pres">
      <dgm:prSet presAssocID="{335ECB48-2A89-44B1-A70F-244237D91C50}" presName="Name9" presStyleLbl="parChTrans1D2" presStyleIdx="0" presStyleCnt="6"/>
      <dgm:spPr/>
    </dgm:pt>
    <dgm:pt modelId="{3F077F90-1903-486B-A859-C88DF6239A50}" type="pres">
      <dgm:prSet presAssocID="{335ECB48-2A89-44B1-A70F-244237D91C50}" presName="connTx" presStyleLbl="parChTrans1D2" presStyleIdx="0" presStyleCnt="6"/>
      <dgm:spPr/>
    </dgm:pt>
    <dgm:pt modelId="{EDF130E6-D731-45F0-882E-25FF9CBE67DE}" type="pres">
      <dgm:prSet presAssocID="{61A0D941-122F-470C-AEA5-0BE3FF96F904}" presName="node" presStyleLbl="node1" presStyleIdx="0" presStyleCnt="6">
        <dgm:presLayoutVars>
          <dgm:bulletEnabled val="1"/>
        </dgm:presLayoutVars>
      </dgm:prSet>
      <dgm:spPr/>
    </dgm:pt>
    <dgm:pt modelId="{64B7E01D-D605-4C52-8246-F522199D5121}" type="pres">
      <dgm:prSet presAssocID="{462DD104-F1A4-4C86-9368-AA3B289697BB}" presName="Name9" presStyleLbl="parChTrans1D2" presStyleIdx="1" presStyleCnt="6"/>
      <dgm:spPr/>
    </dgm:pt>
    <dgm:pt modelId="{485FB4DB-5183-4CB0-BE97-92CBE116C6A8}" type="pres">
      <dgm:prSet presAssocID="{462DD104-F1A4-4C86-9368-AA3B289697BB}" presName="connTx" presStyleLbl="parChTrans1D2" presStyleIdx="1" presStyleCnt="6"/>
      <dgm:spPr/>
    </dgm:pt>
    <dgm:pt modelId="{315EA03B-5367-43E4-A87C-8572A44015E2}" type="pres">
      <dgm:prSet presAssocID="{B7E79133-8F68-461C-A4D3-037CF5E9F975}" presName="node" presStyleLbl="node1" presStyleIdx="1" presStyleCnt="6">
        <dgm:presLayoutVars>
          <dgm:bulletEnabled val="1"/>
        </dgm:presLayoutVars>
      </dgm:prSet>
      <dgm:spPr/>
    </dgm:pt>
    <dgm:pt modelId="{88E2D853-3FCD-45D2-82F7-2C200B3EA141}" type="pres">
      <dgm:prSet presAssocID="{D2FB1BAF-8CD0-48C5-9855-0C82DAD8B436}" presName="Name9" presStyleLbl="parChTrans1D2" presStyleIdx="2" presStyleCnt="6"/>
      <dgm:spPr/>
    </dgm:pt>
    <dgm:pt modelId="{5AFBD3A6-271D-47BF-BD66-62869F4F18BE}" type="pres">
      <dgm:prSet presAssocID="{D2FB1BAF-8CD0-48C5-9855-0C82DAD8B436}" presName="connTx" presStyleLbl="parChTrans1D2" presStyleIdx="2" presStyleCnt="6"/>
      <dgm:spPr/>
    </dgm:pt>
    <dgm:pt modelId="{491D0B5B-2182-45CC-8C8F-F3DCBF3BB5AF}" type="pres">
      <dgm:prSet presAssocID="{5688698C-66EA-4675-BE0D-7BC5DA3DE934}" presName="node" presStyleLbl="node1" presStyleIdx="2" presStyleCnt="6">
        <dgm:presLayoutVars>
          <dgm:bulletEnabled val="1"/>
        </dgm:presLayoutVars>
      </dgm:prSet>
      <dgm:spPr/>
    </dgm:pt>
    <dgm:pt modelId="{F41C6041-CBB9-447D-B338-A73C3F106440}" type="pres">
      <dgm:prSet presAssocID="{777BB6AA-9693-412C-80E4-E8ECB2CEF725}" presName="Name9" presStyleLbl="parChTrans1D2" presStyleIdx="3" presStyleCnt="6"/>
      <dgm:spPr/>
    </dgm:pt>
    <dgm:pt modelId="{554E4322-C1E5-4A65-A80A-0AAE8A92C3DB}" type="pres">
      <dgm:prSet presAssocID="{777BB6AA-9693-412C-80E4-E8ECB2CEF725}" presName="connTx" presStyleLbl="parChTrans1D2" presStyleIdx="3" presStyleCnt="6"/>
      <dgm:spPr/>
    </dgm:pt>
    <dgm:pt modelId="{418C42CE-5B71-4F53-909C-12501D1111B5}" type="pres">
      <dgm:prSet presAssocID="{19D434E7-4D30-477C-8925-5C3B3F38F7AE}" presName="node" presStyleLbl="node1" presStyleIdx="3" presStyleCnt="6">
        <dgm:presLayoutVars>
          <dgm:bulletEnabled val="1"/>
        </dgm:presLayoutVars>
      </dgm:prSet>
      <dgm:spPr/>
    </dgm:pt>
    <dgm:pt modelId="{8E2FAAC0-F471-4044-AFF0-CA22D5070B95}" type="pres">
      <dgm:prSet presAssocID="{12621478-025B-4CE8-855C-225247692E77}" presName="Name9" presStyleLbl="parChTrans1D2" presStyleIdx="4" presStyleCnt="6"/>
      <dgm:spPr/>
    </dgm:pt>
    <dgm:pt modelId="{C198D75D-0701-446F-8824-1405842E2B68}" type="pres">
      <dgm:prSet presAssocID="{12621478-025B-4CE8-855C-225247692E77}" presName="connTx" presStyleLbl="parChTrans1D2" presStyleIdx="4" presStyleCnt="6"/>
      <dgm:spPr/>
    </dgm:pt>
    <dgm:pt modelId="{1620EEA8-9AC2-4DD4-B3A1-3C1CB3158C25}" type="pres">
      <dgm:prSet presAssocID="{3C3D4623-6158-45D2-8EE4-2002DAB56C33}" presName="node" presStyleLbl="node1" presStyleIdx="4" presStyleCnt="6">
        <dgm:presLayoutVars>
          <dgm:bulletEnabled val="1"/>
        </dgm:presLayoutVars>
      </dgm:prSet>
      <dgm:spPr/>
    </dgm:pt>
    <dgm:pt modelId="{CA091E0C-A672-4DA3-AB3F-C6E76B135107}" type="pres">
      <dgm:prSet presAssocID="{B179EA99-0A76-4E68-ACEA-CA7E06B4E70A}" presName="Name9" presStyleLbl="parChTrans1D2" presStyleIdx="5" presStyleCnt="6"/>
      <dgm:spPr/>
    </dgm:pt>
    <dgm:pt modelId="{76CDC16A-4EF1-48A8-B044-AD6F8F914345}" type="pres">
      <dgm:prSet presAssocID="{B179EA99-0A76-4E68-ACEA-CA7E06B4E70A}" presName="connTx" presStyleLbl="parChTrans1D2" presStyleIdx="5" presStyleCnt="6"/>
      <dgm:spPr/>
    </dgm:pt>
    <dgm:pt modelId="{8C990EA4-E595-492F-B004-4C25651EAD01}" type="pres">
      <dgm:prSet presAssocID="{71C2540F-2326-49A9-83DB-2AA2C9209095}" presName="node" presStyleLbl="node1" presStyleIdx="5" presStyleCnt="6">
        <dgm:presLayoutVars>
          <dgm:bulletEnabled val="1"/>
        </dgm:presLayoutVars>
      </dgm:prSet>
      <dgm:spPr/>
    </dgm:pt>
  </dgm:ptLst>
  <dgm:cxnLst>
    <dgm:cxn modelId="{2568C506-401A-47DF-9954-7BCB0BBD6711}" srcId="{72444850-4568-4852-9946-3B39DD0C1EDD}" destId="{61A0D941-122F-470C-AEA5-0BE3FF96F904}" srcOrd="0" destOrd="0" parTransId="{335ECB48-2A89-44B1-A70F-244237D91C50}" sibTransId="{746D02A5-8B87-4158-A312-52F408D46CE0}"/>
    <dgm:cxn modelId="{03FA06AA-BE57-433A-B02B-ECAB0E8BF5A7}" type="presOf" srcId="{B179EA99-0A76-4E68-ACEA-CA7E06B4E70A}" destId="{CA091E0C-A672-4DA3-AB3F-C6E76B135107}" srcOrd="0" destOrd="0" presId="urn:microsoft.com/office/officeart/2005/8/layout/radial1"/>
    <dgm:cxn modelId="{AB2A3B3F-EF3E-4841-B955-49B39D69E15D}" srcId="{72444850-4568-4852-9946-3B39DD0C1EDD}" destId="{71C2540F-2326-49A9-83DB-2AA2C9209095}" srcOrd="5" destOrd="0" parTransId="{B179EA99-0A76-4E68-ACEA-CA7E06B4E70A}" sibTransId="{C2E2076A-1208-4B8D-9F16-96A4C487917A}"/>
    <dgm:cxn modelId="{1B87678F-D839-4FA0-9A7B-BAEF5AB2F170}" type="presOf" srcId="{72444850-4568-4852-9946-3B39DD0C1EDD}" destId="{7EAC99E1-1315-469C-8B8A-6E3CBC476E57}" srcOrd="0" destOrd="0" presId="urn:microsoft.com/office/officeart/2005/8/layout/radial1"/>
    <dgm:cxn modelId="{745BD8C3-E403-42E9-AB1F-04D5A3E59D15}" type="presOf" srcId="{777BB6AA-9693-412C-80E4-E8ECB2CEF725}" destId="{F41C6041-CBB9-447D-B338-A73C3F106440}" srcOrd="0" destOrd="0" presId="urn:microsoft.com/office/officeart/2005/8/layout/radial1"/>
    <dgm:cxn modelId="{E53F7EE0-FD93-4CD2-BBA3-D7450443C608}" srcId="{4636B576-45D5-434D-ABE4-899C6DB34A46}" destId="{72444850-4568-4852-9946-3B39DD0C1EDD}" srcOrd="0" destOrd="0" parTransId="{AEE1D574-B7A7-488D-BD38-6BA2F263E6C3}" sibTransId="{B9212FB1-759F-4DCD-93A9-F2368D633E56}"/>
    <dgm:cxn modelId="{FEEEC1C4-EE2D-4E8A-9355-F8A367B5BAD7}" type="presOf" srcId="{71C2540F-2326-49A9-83DB-2AA2C9209095}" destId="{8C990EA4-E595-492F-B004-4C25651EAD01}" srcOrd="0" destOrd="0" presId="urn:microsoft.com/office/officeart/2005/8/layout/radial1"/>
    <dgm:cxn modelId="{590938A2-CFF6-47BE-B1F1-70D5BF37EB91}" type="presOf" srcId="{12621478-025B-4CE8-855C-225247692E77}" destId="{C198D75D-0701-446F-8824-1405842E2B68}" srcOrd="1" destOrd="0" presId="urn:microsoft.com/office/officeart/2005/8/layout/radial1"/>
    <dgm:cxn modelId="{A2DE2819-D6A2-4CA3-9864-47DB3BFC2296}" type="presOf" srcId="{B7E79133-8F68-461C-A4D3-037CF5E9F975}" destId="{315EA03B-5367-43E4-A87C-8572A44015E2}" srcOrd="0" destOrd="0" presId="urn:microsoft.com/office/officeart/2005/8/layout/radial1"/>
    <dgm:cxn modelId="{EF39ED09-B47C-47FC-8700-C59FB32083A4}" type="presOf" srcId="{4636B576-45D5-434D-ABE4-899C6DB34A46}" destId="{745F8C86-ABB4-4CF2-B325-7E00FB11D7E9}" srcOrd="0" destOrd="0" presId="urn:microsoft.com/office/officeart/2005/8/layout/radial1"/>
    <dgm:cxn modelId="{43CA6041-4895-49D7-9E90-505419FCEE1F}" type="presOf" srcId="{D2FB1BAF-8CD0-48C5-9855-0C82DAD8B436}" destId="{5AFBD3A6-271D-47BF-BD66-62869F4F18BE}" srcOrd="1" destOrd="0" presId="urn:microsoft.com/office/officeart/2005/8/layout/radial1"/>
    <dgm:cxn modelId="{4CF7C5B1-ECE6-4667-814E-A4732582A15C}" srcId="{72444850-4568-4852-9946-3B39DD0C1EDD}" destId="{5688698C-66EA-4675-BE0D-7BC5DA3DE934}" srcOrd="2" destOrd="0" parTransId="{D2FB1BAF-8CD0-48C5-9855-0C82DAD8B436}" sibTransId="{70A28199-F76A-4E1C-9CBE-2526C174B2AC}"/>
    <dgm:cxn modelId="{740AE0FB-3CB3-45F4-BB21-4AF8B66F4501}" type="presOf" srcId="{335ECB48-2A89-44B1-A70F-244237D91C50}" destId="{66C71786-1F3A-42C1-BDA5-ED2E4FE647D4}" srcOrd="0" destOrd="0" presId="urn:microsoft.com/office/officeart/2005/8/layout/radial1"/>
    <dgm:cxn modelId="{614D16B8-85C5-4020-88A9-4420717AB3EE}" type="presOf" srcId="{19D434E7-4D30-477C-8925-5C3B3F38F7AE}" destId="{418C42CE-5B71-4F53-909C-12501D1111B5}" srcOrd="0" destOrd="0" presId="urn:microsoft.com/office/officeart/2005/8/layout/radial1"/>
    <dgm:cxn modelId="{C3D0C979-39E2-45E1-9A21-1264EC6F54F9}" srcId="{72444850-4568-4852-9946-3B39DD0C1EDD}" destId="{B7E79133-8F68-461C-A4D3-037CF5E9F975}" srcOrd="1" destOrd="0" parTransId="{462DD104-F1A4-4C86-9368-AA3B289697BB}" sibTransId="{89665C70-7B18-4424-B880-7D9EA83707BC}"/>
    <dgm:cxn modelId="{6EA12FF1-B768-4971-9A23-9A9105563E10}" type="presOf" srcId="{B179EA99-0A76-4E68-ACEA-CA7E06B4E70A}" destId="{76CDC16A-4EF1-48A8-B044-AD6F8F914345}" srcOrd="1" destOrd="0" presId="urn:microsoft.com/office/officeart/2005/8/layout/radial1"/>
    <dgm:cxn modelId="{96ABF3B9-26CC-42D3-9CE6-51F2A2517069}" type="presOf" srcId="{462DD104-F1A4-4C86-9368-AA3B289697BB}" destId="{64B7E01D-D605-4C52-8246-F522199D5121}" srcOrd="0" destOrd="0" presId="urn:microsoft.com/office/officeart/2005/8/layout/radial1"/>
    <dgm:cxn modelId="{48309AF5-C02C-4F7D-8C92-B91A6DD59F13}" type="presOf" srcId="{335ECB48-2A89-44B1-A70F-244237D91C50}" destId="{3F077F90-1903-486B-A859-C88DF6239A50}" srcOrd="1" destOrd="0" presId="urn:microsoft.com/office/officeart/2005/8/layout/radial1"/>
    <dgm:cxn modelId="{D8985484-8DB8-42E6-B0C2-D86133F09C47}" srcId="{72444850-4568-4852-9946-3B39DD0C1EDD}" destId="{3C3D4623-6158-45D2-8EE4-2002DAB56C33}" srcOrd="4" destOrd="0" parTransId="{12621478-025B-4CE8-855C-225247692E77}" sibTransId="{0C931EE3-322A-4CF1-9F35-383845A694ED}"/>
    <dgm:cxn modelId="{AD7AA7D4-506C-4672-B678-1F9FF4BDE900}" srcId="{72444850-4568-4852-9946-3B39DD0C1EDD}" destId="{19D434E7-4D30-477C-8925-5C3B3F38F7AE}" srcOrd="3" destOrd="0" parTransId="{777BB6AA-9693-412C-80E4-E8ECB2CEF725}" sibTransId="{7D2CDB8C-8100-44EE-A80A-520882E4A060}"/>
    <dgm:cxn modelId="{8D12D45E-38DD-421F-B6B1-1414414FE409}" type="presOf" srcId="{3C3D4623-6158-45D2-8EE4-2002DAB56C33}" destId="{1620EEA8-9AC2-4DD4-B3A1-3C1CB3158C25}" srcOrd="0" destOrd="0" presId="urn:microsoft.com/office/officeart/2005/8/layout/radial1"/>
    <dgm:cxn modelId="{CDCC1F3A-38B1-4F90-B9DF-A84E3E398D84}" type="presOf" srcId="{5688698C-66EA-4675-BE0D-7BC5DA3DE934}" destId="{491D0B5B-2182-45CC-8C8F-F3DCBF3BB5AF}" srcOrd="0" destOrd="0" presId="urn:microsoft.com/office/officeart/2005/8/layout/radial1"/>
    <dgm:cxn modelId="{540954CE-359C-49A6-80D6-ADDE20F63008}" type="presOf" srcId="{61A0D941-122F-470C-AEA5-0BE3FF96F904}" destId="{EDF130E6-D731-45F0-882E-25FF9CBE67DE}" srcOrd="0" destOrd="0" presId="urn:microsoft.com/office/officeart/2005/8/layout/radial1"/>
    <dgm:cxn modelId="{7F7C4A4C-0103-44BF-B92A-A7F6EED34584}" type="presOf" srcId="{777BB6AA-9693-412C-80E4-E8ECB2CEF725}" destId="{554E4322-C1E5-4A65-A80A-0AAE8A92C3DB}" srcOrd="1" destOrd="0" presId="urn:microsoft.com/office/officeart/2005/8/layout/radial1"/>
    <dgm:cxn modelId="{05EBC9E2-1D8E-41BB-8FC4-46A3AFB84916}" type="presOf" srcId="{462DD104-F1A4-4C86-9368-AA3B289697BB}" destId="{485FB4DB-5183-4CB0-BE97-92CBE116C6A8}" srcOrd="1" destOrd="0" presId="urn:microsoft.com/office/officeart/2005/8/layout/radial1"/>
    <dgm:cxn modelId="{8F4020D9-C484-4BDA-A71A-9A7F7D715381}" type="presOf" srcId="{D2FB1BAF-8CD0-48C5-9855-0C82DAD8B436}" destId="{88E2D853-3FCD-45D2-82F7-2C200B3EA141}" srcOrd="0" destOrd="0" presId="urn:microsoft.com/office/officeart/2005/8/layout/radial1"/>
    <dgm:cxn modelId="{461CDAB7-A96C-4F68-8649-329ECDDA310A}" type="presOf" srcId="{12621478-025B-4CE8-855C-225247692E77}" destId="{8E2FAAC0-F471-4044-AFF0-CA22D5070B95}" srcOrd="0" destOrd="0" presId="urn:microsoft.com/office/officeart/2005/8/layout/radial1"/>
    <dgm:cxn modelId="{171CC5CB-8BCA-4BB2-BDF3-391B27862F2D}" type="presParOf" srcId="{745F8C86-ABB4-4CF2-B325-7E00FB11D7E9}" destId="{7EAC99E1-1315-469C-8B8A-6E3CBC476E57}" srcOrd="0" destOrd="0" presId="urn:microsoft.com/office/officeart/2005/8/layout/radial1"/>
    <dgm:cxn modelId="{77FE7166-8437-4B13-865C-404467E1D984}" type="presParOf" srcId="{745F8C86-ABB4-4CF2-B325-7E00FB11D7E9}" destId="{66C71786-1F3A-42C1-BDA5-ED2E4FE647D4}" srcOrd="1" destOrd="0" presId="urn:microsoft.com/office/officeart/2005/8/layout/radial1"/>
    <dgm:cxn modelId="{9F380705-1912-4FE8-B874-0298ED180724}" type="presParOf" srcId="{66C71786-1F3A-42C1-BDA5-ED2E4FE647D4}" destId="{3F077F90-1903-486B-A859-C88DF6239A50}" srcOrd="0" destOrd="0" presId="urn:microsoft.com/office/officeart/2005/8/layout/radial1"/>
    <dgm:cxn modelId="{21B72D2B-BFC0-4649-801B-AA9D79C16FB2}" type="presParOf" srcId="{745F8C86-ABB4-4CF2-B325-7E00FB11D7E9}" destId="{EDF130E6-D731-45F0-882E-25FF9CBE67DE}" srcOrd="2" destOrd="0" presId="urn:microsoft.com/office/officeart/2005/8/layout/radial1"/>
    <dgm:cxn modelId="{AE5BD35D-5A58-4AEB-90DB-BCE75B11E82D}" type="presParOf" srcId="{745F8C86-ABB4-4CF2-B325-7E00FB11D7E9}" destId="{64B7E01D-D605-4C52-8246-F522199D5121}" srcOrd="3" destOrd="0" presId="urn:microsoft.com/office/officeart/2005/8/layout/radial1"/>
    <dgm:cxn modelId="{E74F8869-0B6B-4DEE-9B4A-9EFF21750899}" type="presParOf" srcId="{64B7E01D-D605-4C52-8246-F522199D5121}" destId="{485FB4DB-5183-4CB0-BE97-92CBE116C6A8}" srcOrd="0" destOrd="0" presId="urn:microsoft.com/office/officeart/2005/8/layout/radial1"/>
    <dgm:cxn modelId="{702B96DC-75DF-4390-870A-9F0728C96C9D}" type="presParOf" srcId="{745F8C86-ABB4-4CF2-B325-7E00FB11D7E9}" destId="{315EA03B-5367-43E4-A87C-8572A44015E2}" srcOrd="4" destOrd="0" presId="urn:microsoft.com/office/officeart/2005/8/layout/radial1"/>
    <dgm:cxn modelId="{8CCC6516-4BB6-46C9-B7F9-F5570B46EF4E}" type="presParOf" srcId="{745F8C86-ABB4-4CF2-B325-7E00FB11D7E9}" destId="{88E2D853-3FCD-45D2-82F7-2C200B3EA141}" srcOrd="5" destOrd="0" presId="urn:microsoft.com/office/officeart/2005/8/layout/radial1"/>
    <dgm:cxn modelId="{77F9D22D-A684-4808-B7B5-21B3DE578D9B}" type="presParOf" srcId="{88E2D853-3FCD-45D2-82F7-2C200B3EA141}" destId="{5AFBD3A6-271D-47BF-BD66-62869F4F18BE}" srcOrd="0" destOrd="0" presId="urn:microsoft.com/office/officeart/2005/8/layout/radial1"/>
    <dgm:cxn modelId="{8B31D874-024D-4F60-AE27-158A88F700FB}" type="presParOf" srcId="{745F8C86-ABB4-4CF2-B325-7E00FB11D7E9}" destId="{491D0B5B-2182-45CC-8C8F-F3DCBF3BB5AF}" srcOrd="6" destOrd="0" presId="urn:microsoft.com/office/officeart/2005/8/layout/radial1"/>
    <dgm:cxn modelId="{43E9BFDD-7B2B-4CE5-964E-90871C05DB94}" type="presParOf" srcId="{745F8C86-ABB4-4CF2-B325-7E00FB11D7E9}" destId="{F41C6041-CBB9-447D-B338-A73C3F106440}" srcOrd="7" destOrd="0" presId="urn:microsoft.com/office/officeart/2005/8/layout/radial1"/>
    <dgm:cxn modelId="{8261594E-1C1A-4B22-99E0-4AC7E9EE674A}" type="presParOf" srcId="{F41C6041-CBB9-447D-B338-A73C3F106440}" destId="{554E4322-C1E5-4A65-A80A-0AAE8A92C3DB}" srcOrd="0" destOrd="0" presId="urn:microsoft.com/office/officeart/2005/8/layout/radial1"/>
    <dgm:cxn modelId="{8936968E-2BF4-4887-AA1F-F4139ECCD33C}" type="presParOf" srcId="{745F8C86-ABB4-4CF2-B325-7E00FB11D7E9}" destId="{418C42CE-5B71-4F53-909C-12501D1111B5}" srcOrd="8" destOrd="0" presId="urn:microsoft.com/office/officeart/2005/8/layout/radial1"/>
    <dgm:cxn modelId="{2F4CEA88-392D-4928-BE22-71766F92D93C}" type="presParOf" srcId="{745F8C86-ABB4-4CF2-B325-7E00FB11D7E9}" destId="{8E2FAAC0-F471-4044-AFF0-CA22D5070B95}" srcOrd="9" destOrd="0" presId="urn:microsoft.com/office/officeart/2005/8/layout/radial1"/>
    <dgm:cxn modelId="{54C3D0A3-E8B3-44C7-8745-6B3AD9C1E015}" type="presParOf" srcId="{8E2FAAC0-F471-4044-AFF0-CA22D5070B95}" destId="{C198D75D-0701-446F-8824-1405842E2B68}" srcOrd="0" destOrd="0" presId="urn:microsoft.com/office/officeart/2005/8/layout/radial1"/>
    <dgm:cxn modelId="{90F28BA9-F0D2-4BE5-B7BB-368DFB1B7604}" type="presParOf" srcId="{745F8C86-ABB4-4CF2-B325-7E00FB11D7E9}" destId="{1620EEA8-9AC2-4DD4-B3A1-3C1CB3158C25}" srcOrd="10" destOrd="0" presId="urn:microsoft.com/office/officeart/2005/8/layout/radial1"/>
    <dgm:cxn modelId="{812346D2-91C3-42A5-A2F4-D68A7EFD23A7}" type="presParOf" srcId="{745F8C86-ABB4-4CF2-B325-7E00FB11D7E9}" destId="{CA091E0C-A672-4DA3-AB3F-C6E76B135107}" srcOrd="11" destOrd="0" presId="urn:microsoft.com/office/officeart/2005/8/layout/radial1"/>
    <dgm:cxn modelId="{AD3FD86B-238D-4CEE-8E95-78FE2472B17E}" type="presParOf" srcId="{CA091E0C-A672-4DA3-AB3F-C6E76B135107}" destId="{76CDC16A-4EF1-48A8-B044-AD6F8F914345}" srcOrd="0" destOrd="0" presId="urn:microsoft.com/office/officeart/2005/8/layout/radial1"/>
    <dgm:cxn modelId="{ADF56F7F-2C88-4D29-913C-FBFEB492852C}" type="presParOf" srcId="{745F8C86-ABB4-4CF2-B325-7E00FB11D7E9}" destId="{8C990EA4-E595-492F-B004-4C25651EAD01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3280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280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58441-BAB7-4B94-84C3-6322E7CBC8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6742301"/>
      </p:ext>
    </p:extLst>
  </p:cSld>
  <p:clrMapOvr>
    <a:masterClrMapping/>
  </p:clrMapOvr>
  <p:transition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80AF-C624-4349-9821-45F2B2EE0D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2146037"/>
      </p:ext>
    </p:extLst>
  </p:cSld>
  <p:clrMapOvr>
    <a:masterClrMapping/>
  </p:clrMapOvr>
  <p:transition advTm="1000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DBACAC-38D0-4F99-8E96-5355C3F666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367331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A01DE9-3679-46E1-9CE6-4BA198B57C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35056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301625" y="1676400"/>
            <a:ext cx="8540750" cy="44227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8EC57F-C369-4F8A-8839-DF2A0B5F47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814379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01625" y="1676400"/>
            <a:ext cx="8540750" cy="44227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50D30E-720E-4F96-85C4-80A9485B38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849420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22325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325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870A9-6C92-4980-A1FF-7A545F27D7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846458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D48AF-954E-4889-A5E7-7B80B4C8067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5095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A0E808-213C-4F47-8B3C-114501595AC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31732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CEF0E-FE31-48B6-ACC6-BD27EFB2F0E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88634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D63EFD-CA3B-424C-BEDF-A159CB76FDC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47253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1B3E36-71BF-4EFA-AEFE-39B7E003C5C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34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49B0FD-082C-4778-9DBB-D4678F8CDE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853307"/>
      </p:ext>
    </p:extLst>
  </p:cSld>
  <p:clrMapOvr>
    <a:masterClrMapping/>
  </p:clrMapOvr>
  <p:transition advTm="1000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6474D3-3C90-4340-9346-5F9CCBF14A6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8939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5F63BE-BC20-4DA1-9A7A-F788697E080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08527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3A22F5-98F6-4E02-A196-CB66CEEDA4C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24034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603FA2-820B-40C1-9832-7A9E1842956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30258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47A73-8775-490C-82A5-446304F708B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67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BA42AC-0ACD-4E47-8372-C59CCBB4307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224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B8A613-6BFE-492E-BB05-1DA450558B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8753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CC528-ED33-4A61-B413-1F911FAD1E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6263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1B14E4-B74A-4EE4-B208-9652243215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7746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F3F2F5-A4FC-4C8B-8249-36557AA252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0705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62B938-9BDE-4C3D-AEC9-82A746B93C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965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EED9DD-DB79-4A3B-BC9B-5A1EA59D44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1607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E45654-1A16-43AA-81F8-66BBEE97E3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1858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1D11E-F671-49B3-8821-DDD21E0777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3244953"/>
      </p:ext>
    </p:extLst>
  </p:cSld>
  <p:clrMapOvr>
    <a:masterClrMapping/>
  </p:clrMapOvr>
  <p:transition advTm="1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28888-13CA-489A-8281-5EF359DE31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80506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743AB4-2B5F-4BF7-A4E6-9661F6C871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70366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F960AA-E300-41E6-A466-E2FAE00F63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86226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AF812-86AF-49CF-98DE-99F6227BE4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04962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C9951B-2DAA-4541-9504-5EA134C5BE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6187588"/>
      </p:ext>
    </p:extLst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D8FA3A-732E-4942-AF01-BBB19D9898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3802628"/>
      </p:ext>
    </p:extLst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28E1F8-736D-4003-BA4A-6BC25B2985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5840372"/>
      </p:ext>
    </p:extLst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E9B297-FFFF-4A50-9D73-3ADE6A8FFB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7523548"/>
      </p:ext>
    </p:extLst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342610-C4ED-4A17-90A9-78E7296966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6804905"/>
      </p:ext>
    </p:extLst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AC3E40-B341-4475-90A7-DB3E06CBE8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618253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D8D2C-B8B5-47A4-BB08-EF9ABC7BAC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5477023"/>
      </p:ext>
    </p:extLst>
  </p:cSld>
  <p:clrMapOvr>
    <a:masterClrMapping/>
  </p:clrMapOvr>
  <p:transition advTm="100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6358B9-AE33-441E-85AD-873CBFC5775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052525"/>
      </p:ext>
    </p:extLst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C4BD3-30EA-4299-A56B-653ACB6319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0947802"/>
      </p:ext>
    </p:extLst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F0DB41-B43E-43F8-ABF4-EFC46DAACF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8352336"/>
      </p:ext>
    </p:extLst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6FF5E1-07D2-4C8A-A078-DA4CBFAFED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1911230"/>
      </p:ext>
    </p:extLst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922945-9C35-458A-996E-2D7C6E5255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2313019"/>
      </p:ext>
    </p:extLst>
  </p:cSld>
  <p:clrMapOvr>
    <a:masterClrMapping/>
  </p:clrMapOvr>
  <p:transition spd="slow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409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097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1B8319-5ED5-4D11-BD3B-DF28D431F5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20526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0AB71-2EC6-46CB-87D2-AB4C747EB2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04287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18C776-A0BE-4E54-BE1A-EA8CF80E57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9390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E9DB03-4C92-44BB-BAE3-6CE07C2476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2888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EBC9E4-C140-4126-B98D-D161C2F225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338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502BE-04BD-48B0-AD2B-4998D241A4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5603747"/>
      </p:ext>
    </p:extLst>
  </p:cSld>
  <p:clrMapOvr>
    <a:masterClrMapping/>
  </p:clrMapOvr>
  <p:transition advTm="100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3FE7E5-750C-4386-85DF-8B44999CF6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66250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E7F809-0466-44F5-A982-B6CF7D97F2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9820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6F2438-18D5-444D-8C89-B9E2FE731D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06676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BFB7BF-F1D6-42D8-9E7D-C7C98233A5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32841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227C7B-5E86-4A49-B95B-850E7F87A5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06788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C69D8D-DAA2-4EFA-A43A-8CC821CAF6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75923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6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7"/>
              <a:ext cx="4299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5"/>
                    <a:ext cx="2919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3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8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3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0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0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5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0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2" y="914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2"/>
                      <a:ext cx="621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1"/>
                      <a:ext cx="512" cy="13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8"/>
                      <a:ext cx="159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1" y="2694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2" y="3897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4" cy="46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3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3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1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6"/>
                    <a:ext cx="2568" cy="2047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1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0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1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4416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416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98445-3C72-45C3-83EE-7722486D69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6089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3BBD1A-8D9F-4A81-92CF-D7324B79B2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76697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9C892E-727B-47C8-82BC-B5F2E695DA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72989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66F1B4-6934-4ACF-9563-D0A46A22CD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8598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447745-3342-417C-9275-C5C3E354EC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6393860"/>
      </p:ext>
    </p:extLst>
  </p:cSld>
  <p:clrMapOvr>
    <a:masterClrMapping/>
  </p:clrMapOvr>
  <p:transition advTm="100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036A7A-6829-4E45-9E08-85FF06A28C1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0643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83BBF3-9D8D-43C1-85E6-57CC3E6D53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73165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0A25A5-889F-4FD9-A2E1-F0B916D9BD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33454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28110E-2C62-4D1D-9684-FD17EC8C27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575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ADCF43-2E42-4A02-9E25-E5CABFA2AC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373419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50A0C-4985-4220-83F7-34FBFFAAB51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48813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E1C08C-BBB8-46AA-B3FE-64C2566F9B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336191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7067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067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69050-E8AC-4752-90AF-68F5FEA3CE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467598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210C4E-0AB5-4868-9CB5-D2DE9836BC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00339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80905-3C9A-4391-BCCE-B80558EF98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184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EFDB63-58AD-43DD-BEFE-31C17C6AA2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1995045"/>
      </p:ext>
    </p:extLst>
  </p:cSld>
  <p:clrMapOvr>
    <a:masterClrMapping/>
  </p:clrMapOvr>
  <p:transition advTm="100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1D336-D1CF-4168-AAA7-B457C638517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88736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6AF5C6-AB96-484F-9045-D4F71E9785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40516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FBC9F5-8AD1-4A53-97BB-8A061E8421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959160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2CAC7B-374D-49D5-B186-4B27242DE2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261088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52E1C4-7375-45CB-BA9F-F3B8DEAC62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172751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02CBFC-5EAC-43C2-8676-1AFBAEE6A82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673892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AE24CE-0885-470C-AA7D-C7A4951FAB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030843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9467D2-729F-4609-9CCC-7263FC3683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1756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085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85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C294EA3-D03B-4651-BE91-A2B2CF7BAE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726064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DDA6D9-BCA6-4C04-926B-2CC09EBF358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48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60EF3E-0752-4CE1-AF24-FC5EBE0642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6313577"/>
      </p:ext>
    </p:extLst>
  </p:cSld>
  <p:clrMapOvr>
    <a:masterClrMapping/>
  </p:clrMapOvr>
  <p:transition advTm="100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F1D582-1E8D-4807-B991-F611E9E14E9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2786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914D50-A309-4185-BFBE-E582CEDBC9A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5798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CB4E4F-3DC5-498D-9BCC-151E11D1EC6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63195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44D301-3C59-49DF-9CDC-30E78CE6846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45128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1A3673-68FC-4565-A6D2-9625E5B2E79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58030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BFA992-322A-4E59-9412-B6711DC0567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0307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0ED5D6-9F28-483E-9CD5-8D0BB812DAA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49251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9FB0EF-58D9-4759-B190-AF3759CF910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14655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000308-3450-4576-8A59-6FE72BF2AA8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98922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E54CF0-0CD3-4924-851A-5631322A650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17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BA43A8-1182-4DCF-A208-08B846E31A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4235286"/>
      </p:ext>
    </p:extLst>
  </p:cSld>
  <p:clrMapOvr>
    <a:masterClrMapping/>
  </p:clrMapOvr>
  <p:transition advTm="1000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60A44-D258-4B10-A1BE-387A549A7A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91351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85663F-0321-4248-9D73-40F59EEFDE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091475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7548EB-7EBE-40CC-A26A-EEABE37350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837365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EC4CB9-AE47-4241-882C-20AEE999F7F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272778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A2777D-5188-4814-BCFB-A1F651A414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044073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B32FD-2F79-4640-AA0C-EA653C0461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917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57562-8B87-4381-BD13-3044FEC28F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417662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6E64A3-FC99-4771-92B9-54218CDF37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866640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1D9674-4546-4C50-A9E5-9B474505D3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17649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8F583-E470-486E-9DDC-B0304BC200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822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5D0921-EF09-495A-A60E-F73DC03507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0069312"/>
      </p:ext>
    </p:extLst>
  </p:cSld>
  <p:clrMapOvr>
    <a:masterClrMapping/>
  </p:clrMapOvr>
  <p:transition advTm="1000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759E84-3719-4263-9384-3A9B0D5DE2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522250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016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9D7334-C8AF-417F-BCBE-633A7B6B6F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969673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A18A2-CF5B-45BF-B830-6F87A2A3FE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364392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06AFC-3AC4-453D-8426-B20844A9E89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268757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A7D0-4176-4870-B38E-8E3F86BECB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876862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641FC0-19D8-496B-A6F7-0D697B14A1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892361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F2CE20-9E14-4EA6-BA7F-1A463BF20E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747424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3BF05-F9D8-4BA1-9CA5-99D92C550A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713757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BC56C-D0C4-4EB2-A2D5-749582B909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263269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BCD9D2-3666-480D-9A20-0B74EC6C6A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621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8.xml"/><Relationship Id="rId13" Type="http://schemas.openxmlformats.org/officeDocument/2006/relationships/slideLayout" Target="../slideLayouts/slideLayout103.xml"/><Relationship Id="rId3" Type="http://schemas.openxmlformats.org/officeDocument/2006/relationships/slideLayout" Target="../slideLayouts/slideLayout93.xml"/><Relationship Id="rId7" Type="http://schemas.openxmlformats.org/officeDocument/2006/relationships/slideLayout" Target="../slideLayouts/slideLayout97.xml"/><Relationship Id="rId12" Type="http://schemas.openxmlformats.org/officeDocument/2006/relationships/slideLayout" Target="../slideLayouts/slideLayout102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95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9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3174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4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4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9227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3175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5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5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5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5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5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5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5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5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6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6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6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6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sp>
          <p:nvSpPr>
            <p:cNvPr id="3176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6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6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6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6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6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7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7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7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7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923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3177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7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7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7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78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sp>
          <p:nvSpPr>
            <p:cNvPr id="3178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78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3178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178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8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8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</a:lstStyle>
          <a:p>
            <a:fld id="{BB341554-5FDE-4C58-8EF7-4BAD6F0B9E7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3178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5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ransition advTm="1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22221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12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13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14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15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16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1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1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19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20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21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22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2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24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2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26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2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28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29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30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223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22223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223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223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2235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2328500E-967C-44EC-A5C5-E525C89C076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22236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2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838C89A-4832-427D-B00F-24F518F5A4F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6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36867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>
                <a:latin typeface="Arial" charset="0"/>
              </a:endParaRPr>
            </a:p>
          </p:txBody>
        </p:sp>
        <p:pic>
          <p:nvPicPr>
            <p:cNvPr id="11273" name="Picture 4" descr="slidemaster_med3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686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A5E5AF0F-4D94-4862-A9A3-9C7855E8161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3993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994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994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994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994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994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994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994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399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8A3C653-62C5-472C-B1AA-C51AC2CA5C7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3995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5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8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3320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43012" name="Oval 4"/>
              <p:cNvSpPr>
                <a:spLocks noChangeArrowheads="1"/>
              </p:cNvSpPr>
              <p:nvPr/>
            </p:nvSpPr>
            <p:spPr bwMode="hidden">
              <a:xfrm>
                <a:off x="1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01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13321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43015" name="Oval 7"/>
              <p:cNvSpPr>
                <a:spLocks noChangeArrowheads="1"/>
              </p:cNvSpPr>
              <p:nvPr/>
            </p:nvSpPr>
            <p:spPr bwMode="hidden">
              <a:xfrm>
                <a:off x="-1" y="1"/>
                <a:ext cx="769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016" name="Oval 8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13322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4301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01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13323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3324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43022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3023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grpSp>
            <p:nvGrpSpPr>
              <p:cNvPr id="13325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3348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4302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7" y="2235"/>
                    <a:ext cx="1720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2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48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49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4302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3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50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4303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3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51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4303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2" y="1634"/>
                    <a:ext cx="1677" cy="33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3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4" y="2036"/>
                    <a:ext cx="900" cy="52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52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4303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3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53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4304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4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7"/>
                    <a:ext cx="755" cy="3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54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430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6" y="1128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4" y="918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55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4304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7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4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56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4305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5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57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4305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5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58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4305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5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59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4305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9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6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60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4306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6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4"/>
                    <a:ext cx="755" cy="3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61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4306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6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62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4306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6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63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4307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0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7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0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64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4307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7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65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4307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7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66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4308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2" y="924"/>
                    <a:ext cx="1059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8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67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4308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0" y="1022"/>
                    <a:ext cx="1232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8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62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68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4308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3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8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61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sp>
              <p:nvSpPr>
                <p:cNvPr id="4308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308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grpSp>
              <p:nvGrpSpPr>
                <p:cNvPr id="13371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4309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2" y="936"/>
                    <a:ext cx="1061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9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69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72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4309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9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73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4309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09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74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4310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10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9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75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4310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10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4" y="3635"/>
                    <a:ext cx="854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76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4310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8" y="2692"/>
                    <a:ext cx="171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10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0" y="3897"/>
                    <a:ext cx="917" cy="47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77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4310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11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78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4311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9"/>
                    <a:ext cx="1649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11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3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79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4311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9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11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4"/>
                    <a:ext cx="86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80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4311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8" y="2711"/>
                    <a:ext cx="1469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11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30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grpSp>
              <p:nvGrpSpPr>
                <p:cNvPr id="13381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4312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2" y="2759"/>
                    <a:ext cx="1435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4312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0" y="3786"/>
                    <a:ext cx="770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</p:grpSp>
          <p:sp>
            <p:nvSpPr>
              <p:cNvPr id="4312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24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2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2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6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2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1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2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2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30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31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3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9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3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2" cy="32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3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35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3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8" cy="90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37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3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3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4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4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4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4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144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1331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331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314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14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14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anose="020B0A04020102020204" pitchFamily="34" charset="0"/>
              </a:defRPr>
            </a:lvl1pPr>
          </a:lstStyle>
          <a:p>
            <a:fld id="{FBAD0DD3-68C3-4F18-9099-17C3959678F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6963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3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3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3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3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4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4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4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4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4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4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4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4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4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964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6965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965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5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5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fld id="{866FCF41-1323-4902-9E7C-602F4E65C18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965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0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56AAA6B-6B03-4977-BE36-D49FC628EDE4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5368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752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753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sp>
          <p:nvSpPr>
            <p:cNvPr id="10753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753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0753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1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0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E2421A6-2DF0-4ED3-91A7-253E7296764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913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91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91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91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4D2AD70-DF4B-4A42-8AD8-1CE50E3AF67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  <p:sldLayoutId id="214748391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0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9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908050"/>
            <a:ext cx="8207375" cy="453707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                                                                                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2000" smtClean="0"/>
              <a:t>Введение.</a:t>
            </a:r>
            <a:br>
              <a:rPr lang="ru-RU" sz="2000" smtClean="0"/>
            </a:br>
            <a:r>
              <a:rPr lang="ru-RU" sz="1800" smtClean="0"/>
              <a:t>К числу основных задач экономического  и социального развития России на современном этапе относится создание принципиально новых методов государственного управления и регулирования, способствующих формированию и развитию рыночных механизмов.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Цивилизованный рынок не может функционировать, если в его системе отсутствуют единые нормы, правила, законы. Участники рыночных отношений должны знать правила «игры» и следовать им . Особую важность эта проблема приобретает на автомобильном транспорте, который является источником повышенной личной опасности для граждан и реальной угрозой для окружающей природной среды.</a:t>
            </a:r>
            <a:br>
              <a:rPr lang="ru-RU" sz="1800" smtClean="0"/>
            </a:br>
            <a:r>
              <a:rPr lang="ru-RU" sz="1800" smtClean="0"/>
              <a:t>В этой связи, создание и развитие системы сертификации на автомобильном транспорте в настоящее время является приоритетным направление государственной политики отрасли.  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1196975"/>
            <a:ext cx="6729412" cy="44418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26" presetClass="emph" presetSubtype="0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0" tmFilter="0, 0; .2, .5; .8, .5; 1, 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500" autoRev="1" fill="hold"/>
                                        <p:tgtEl>
                                          <p:spTgt spid="686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3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3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0" grpId="1"/>
      <p:bldP spid="68610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76313"/>
            <a:ext cx="8229600" cy="4413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00"/>
                </a:solidFill>
              </a:rPr>
              <a:t>Система сертификации в РФ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468313" y="1700213"/>
            <a:ext cx="8229600" cy="51577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400" smtClean="0"/>
              <a:t>    Идея и общий смысл сертификации известны. Обычно клеймение продукции ее изготовителем являлось подтверждением высокого качества изделия. Заверение продавца покупателю относительно качества товара также было простейшей формой того, что сейчас мы называем сертификацией.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400" smtClean="0"/>
              <a:t>    В настоящее время, деятельность по сертификации в России основана на законах Российской Федерации «О защите прав потребителей», «О сертификации продукции и услуг», а также «Правилах по проведению работ в системе сертификации механических транспортных средств и прицепов» (постановление Госстандарта России от 01.04.98 № 19). Они определяют структуру системы сертификации, функции и права её участников, правила проведения сертификации, устанавливают однозначное толкование используемых терминов.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400" smtClean="0"/>
              <a:t>      Для обеспечения признания сертификатов и знаков соответствия за рубежом, настоящие правила и рекомендации по сертификации построены в соответствии с действующими международными нормами и правилами, изложенными в руководствах Международной организации по стандартам (ИСО) и Международной электротехнической комиссией (МЭК), международных стандартах ИСО серией 9000 и 10000, европейских стандартах </a:t>
            </a:r>
            <a:r>
              <a:rPr lang="en-US" sz="1400" smtClean="0"/>
              <a:t>EN 45000</a:t>
            </a:r>
            <a:r>
              <a:rPr lang="ru-RU" sz="1400" smtClean="0"/>
              <a:t> и</a:t>
            </a:r>
            <a:r>
              <a:rPr lang="en-US" sz="1400" smtClean="0"/>
              <a:t> EN 29000</a:t>
            </a:r>
            <a:r>
              <a:rPr lang="ru-RU" sz="1400" smtClean="0"/>
              <a:t>, в документах других международных и региональных организаций, осуществляющих работы по сертификации. Признание аккредитации зарубежных органов по сертификации и испытательных лабораторий, а также сертификатов и знаков соответствия в России (соответственно российских за рубежом) осуществляется на основе многосторонних и двусторонних соглашений, участником которых является Российская Федерация.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4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2.96296E-6 L 0.0158 -0.06297 " pathEditMode="relative" rAng="0" ptsTypes="AA">
                                      <p:cBhvr>
                                        <p:cTn id="14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-3148"/>
                                    </p:animMotion>
                                    <p:animRot by="1500000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20" presetID="31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1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22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23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24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200"/>
                            </p:stCondLst>
                            <p:childTnLst>
                              <p:par>
                                <p:cTn id="26" presetID="8" presetClass="exit" presetSubtype="32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out)">
                                      <p:cBhvr>
                                        <p:cTn id="2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7200"/>
                            </p:stCondLst>
                            <p:childTnLst>
                              <p:par>
                                <p:cTn id="3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2" grpId="1"/>
      <p:bldP spid="2052" grpId="2"/>
      <p:bldP spid="2053" grpId="0"/>
      <p:bldP spid="2053" grpId="1"/>
      <p:bldP spid="2053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Виды сертификации.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Законодательство РФ предусматривает два вида сертификации – </a:t>
            </a:r>
            <a:r>
              <a:rPr lang="ru-RU" sz="2400" i="1" smtClean="0"/>
              <a:t>обязательную</a:t>
            </a:r>
            <a:r>
              <a:rPr lang="ru-RU" sz="2400" smtClean="0"/>
              <a:t> и </a:t>
            </a:r>
            <a:r>
              <a:rPr lang="ru-RU" sz="2400" i="1" smtClean="0"/>
              <a:t>добровольную</a:t>
            </a:r>
            <a:r>
              <a:rPr lang="ru-RU" sz="2400" smtClean="0"/>
              <a:t>.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Обязательная сертификация осуществляется в случаях, предусмотренных законодательными актами Российской Федерации.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Добровольная сертификация проводится по инициативе юридических лиц и граждан на основе между заявителем и органом по сертификации. Добровольная сертификация может проводиться также в системе обязательной сертификации, если это предусмотрено правилами системы обязательной сертификации и при наличии в данной системе зарегистрированного в установленном порядке знака соответствия добровольной сертификации.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1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4" dur="1000" autoRev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1000" autoRev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1000" autoRev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38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9" dur="500" autoRev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autoRev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autoRev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autoRev="1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autoRev="1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autoRev="1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1" dur="500" autoRev="1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autoRev="1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autoRev="1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6800"/>
                            </p:stCondLst>
                            <p:childTnLst>
                              <p:par>
                                <p:cTn id="55" presetID="24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to="" calcmode="lin" valueType="num">
                                      <p:cBhvr>
                                        <p:cTn id="56" dur="1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6800"/>
                            </p:stCondLst>
                            <p:childTnLst>
                              <p:par>
                                <p:cTn id="59" presetID="21" presetClass="exit" presetSubtype="8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8)">
                                      <p:cBhvr>
                                        <p:cTn id="60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xit" presetSubtype="8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8)">
                                      <p:cBhvr>
                                        <p:cTn id="65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xit" presetSubtype="8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8)">
                                      <p:cBhvr>
                                        <p:cTn id="70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0" grpId="1"/>
      <p:bldP spid="7170" grpId="2"/>
      <p:bldP spid="7171" grpId="0" build="p"/>
      <p:bldP spid="7171" grpId="1" build="p"/>
      <p:bldP spid="7171" grpId="2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Структура системы сертификации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84313"/>
            <a:ext cx="8686800" cy="2232025"/>
          </a:xfrm>
        </p:spPr>
        <p:txBody>
          <a:bodyPr/>
          <a:lstStyle/>
          <a:p>
            <a:pPr marL="533400" indent="-533400" eaLnBrk="1" hangingPunct="1">
              <a:buFontTx/>
              <a:buNone/>
              <a:defRPr/>
            </a:pPr>
            <a:r>
              <a:rPr lang="ru-RU" sz="2000" smtClean="0"/>
              <a:t>Организационную структуру Системы сертификации транспортных услуг образуют:</a:t>
            </a:r>
          </a:p>
          <a:p>
            <a:pPr marL="533400" indent="-533400" eaLnBrk="1" hangingPunct="1">
              <a:defRPr/>
            </a:pPr>
            <a:r>
              <a:rPr lang="ru-RU" sz="2000" smtClean="0"/>
              <a:t>Национальный орган по сертификации – Госстандарт России.</a:t>
            </a:r>
          </a:p>
          <a:p>
            <a:pPr marL="533400" indent="-533400" eaLnBrk="1" hangingPunct="1">
              <a:defRPr/>
            </a:pPr>
            <a:r>
              <a:rPr lang="ru-RU" sz="2000" smtClean="0"/>
              <a:t>Центральный орган по сертификации (ЦОС – Департамент автомобильного транспорта Минтранса России).</a:t>
            </a:r>
          </a:p>
          <a:p>
            <a:pPr marL="533400" indent="-533400" eaLnBrk="1" hangingPunct="1">
              <a:defRPr/>
            </a:pPr>
            <a:r>
              <a:rPr lang="ru-RU" sz="2000" smtClean="0"/>
              <a:t>Апелляционные комиссии.</a:t>
            </a:r>
          </a:p>
          <a:p>
            <a:pPr marL="533400" indent="-533400" eaLnBrk="1" hangingPunct="1">
              <a:defRPr/>
            </a:pPr>
            <a:r>
              <a:rPr lang="ru-RU" sz="2000" smtClean="0"/>
              <a:t>Методические центры Системы.</a:t>
            </a:r>
          </a:p>
          <a:p>
            <a:pPr marL="533400" indent="-533400" eaLnBrk="1" hangingPunct="1">
              <a:defRPr/>
            </a:pPr>
            <a:r>
              <a:rPr lang="ru-RU" sz="2000" smtClean="0"/>
              <a:t>Органы по сертификации транспортных услуг, ТО и ремонту АМТС (ОСУ).</a:t>
            </a:r>
          </a:p>
          <a:p>
            <a:pPr marL="533400" indent="-533400" eaLnBrk="1" hangingPunct="1">
              <a:defRPr/>
            </a:pPr>
            <a:r>
              <a:rPr lang="ru-RU" sz="2000" smtClean="0"/>
              <a:t>Исполнители услуг (заявители).</a:t>
            </a:r>
          </a:p>
          <a:p>
            <a:pPr marL="533400" indent="-533400" eaLnBrk="1" hangingPunct="1">
              <a:buFontTx/>
              <a:buNone/>
              <a:defRPr/>
            </a:pPr>
            <a:r>
              <a:rPr lang="ru-RU" sz="2000" smtClean="0"/>
              <a:t>      Организационная структура Системы сертификации транспортных услуг ДКФР – Департамент по координации, функционированию и развитию транспортной системы России.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17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2250"/>
                            </p:stCondLst>
                            <p:childTnLst>
                              <p:par>
                                <p:cTn id="2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4250"/>
                            </p:stCondLst>
                            <p:childTnLst>
                              <p:par>
                                <p:cTn id="3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4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6750"/>
                            </p:stCondLst>
                            <p:childTnLst>
                              <p:par>
                                <p:cTn id="4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81500"/>
                            </p:stCondLst>
                            <p:childTnLst>
                              <p:par>
                                <p:cTn id="57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8750"/>
                            </p:stCondLst>
                            <p:childTnLst>
                              <p:par>
                                <p:cTn id="6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4250"/>
                            </p:stCondLst>
                            <p:childTnLst>
                              <p:par>
                                <p:cTn id="73" presetID="3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74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5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7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7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31650"/>
                            </p:stCondLst>
                            <p:childTnLst>
                              <p:par>
                                <p:cTn id="79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0" dur="2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1" dur="2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2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2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2" dur="2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3" dur="2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2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5" dur="2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2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2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6" dur="2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7" dur="2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8" dur="2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2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8" dur="2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9" dur="2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0" dur="2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2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0" dur="2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1" dur="2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2" dur="2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2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2" dur="200" fill="hold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3" dur="200" fill="hold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4" dur="200" fill="hold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00" fill="hold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4" dur="200" fill="hold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5" dur="200" fill="hold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6" dur="200" fill="hold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7" dur="200" fill="hold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4" presetID="2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175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8" presetID="49" presetClass="exit" presetSubtype="0" accel="10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79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87" dur="2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0" dur="2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95" dur="20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03" dur="20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0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11" dur="20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0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0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19" dur="20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0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20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27" dur="20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0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0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35" dur="20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0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0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0" grpId="1"/>
      <p:bldP spid="4100" grpId="2"/>
      <p:bldP spid="4101" grpId="0" build="p"/>
      <p:bldP spid="4101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Особенности сертификации транспортных услуг.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600200"/>
            <a:ext cx="6400800" cy="485298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600" smtClean="0"/>
              <a:t>В соответствии с Постановлением Правительства РФ от 13.07.97 № 1013 обязательной сертификации подлежат транспортные услуги (услуги по перевозке пассажиров автомобильным транспортом);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600" i="1" smtClean="0"/>
              <a:t>  </a:t>
            </a:r>
            <a:r>
              <a:rPr lang="ru-RU" sz="1600" smtClean="0"/>
              <a:t>При сертификации</a:t>
            </a:r>
            <a:r>
              <a:rPr lang="ru-RU" sz="1600" i="1" smtClean="0"/>
              <a:t> </a:t>
            </a:r>
            <a:r>
              <a:rPr lang="ru-RU" sz="1600" smtClean="0"/>
              <a:t>подлежат транспортных услуг используют федеральные правила оказания отдельных видов услуг, утверждённых преимущественно постановлениями Правительства РФ.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600" smtClean="0"/>
              <a:t>Сертификация транспортных услуг осуществляется в шесть этапов: 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z="1600" smtClean="0"/>
              <a:t>Подача заявки на сертификацию;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z="1600" smtClean="0"/>
              <a:t>Рассмотрение и принятие решения по заявке;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z="1600" smtClean="0"/>
              <a:t>Оценка соответствия услуг установленным требованиям;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z="1600" smtClean="0"/>
              <a:t>Принятие решения о возможности выдачи сертификата;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z="1600" smtClean="0"/>
              <a:t>Выдача сертификата и лицензии на применение знака соответствия;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z="1600" smtClean="0"/>
              <a:t>Инспекционный контроль сертифицированных услуг.</a:t>
            </a:r>
          </a:p>
        </p:txBody>
      </p:sp>
    </p:spTree>
  </p:cSld>
  <p:clrMapOvr>
    <a:masterClrMapping/>
  </p:clrMapOvr>
  <p:transition spd="slow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1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600" decel="100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00" decel="100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600" decel="100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00" decel="100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600" decel="100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600" decel="100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00" decel="100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00" decel="100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600" decel="100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600" decel="100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00" decel="100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00" decel="100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600" decel="100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600" decel="100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00" decel="100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00" decel="100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600" decel="100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600" decel="100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00" decel="100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00" decel="100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600" decel="100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600" decel="100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00" decel="100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00" decel="100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600" decel="100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600" decel="100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00" decel="100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00" decel="100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600" decel="1000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600" decel="100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00" decel="100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00" decel="100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5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8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1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5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9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121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2" dur="2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6" dur="2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0" dur="2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4" dur="2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8" dur="2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2" dur="2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5440"/>
                            </p:stCondLst>
                            <p:childTnLst>
                              <p:par>
                                <p:cTn id="144" presetID="64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333  E" pathEditMode="relative" ptsTypes="">
                                      <p:cBhvr>
                                        <p:cTn id="145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7440"/>
                            </p:stCondLst>
                            <p:childTnLst>
                              <p:par>
                                <p:cTn id="147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158 0.55024 L 0.0158 0.88357 " pathEditMode="fixed" rAng="0" ptsTypes="AA">
                                      <p:cBhvr>
                                        <p:cTn id="148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158 0.55024 L 0.0158 0.88357 " pathEditMode="fixed" rAng="0" ptsTypes="AA">
                                      <p:cBhvr>
                                        <p:cTn id="152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158 0.55024 L 0.0158 0.88357 " pathEditMode="fixed" rAng="0" ptsTypes="AA">
                                      <p:cBhvr>
                                        <p:cTn id="156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61111E-6 0.45648 L -3.61111E-6 0.78982 " pathEditMode="fixed" rAng="0" ptsTypes="AA">
                                      <p:cBhvr>
                                        <p:cTn id="159" dur="2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61111E-6 0.45648 L -3.61111E-6 0.78982 " pathEditMode="fixed" rAng="0" ptsTypes="AA">
                                      <p:cBhvr>
                                        <p:cTn id="163" dur="2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61111E-6 0.45648 L -3.61111E-6 0.78982 " pathEditMode="fixed" rAng="0" ptsTypes="AA">
                                      <p:cBhvr>
                                        <p:cTn id="167" dur="2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61111E-6 0.45648 L -3.61111E-6 0.78982 " pathEditMode="fixed" rAng="0" ptsTypes="AA">
                                      <p:cBhvr>
                                        <p:cTn id="171" dur="2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61111E-6 0.45648 L -3.61111E-6 0.78982 " pathEditMode="fixed" rAng="0" ptsTypes="AA">
                                      <p:cBhvr>
                                        <p:cTn id="175" dur="2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61111E-6 0.45648 L -3.61111E-6 0.78982 " pathEditMode="fixed" rAng="0" ptsTypes="AA">
                                      <p:cBhvr>
                                        <p:cTn id="179" dur="2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6" grpId="1"/>
      <p:bldP spid="6146" grpId="2"/>
      <p:bldP spid="6147" grpId="0" build="p"/>
      <p:bldP spid="6147" grpId="1" build="p"/>
      <p:bldP spid="6147" grpId="2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smtClean="0"/>
              <a:t>Сертификация автотранспортных средств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7772400" cy="4114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1400" smtClean="0"/>
              <a:t>Главной целью создания и функционирования Системы сертификации на автомобильном транспорте является содействие развитию экономики страны и повышению эффективности работы автомобильного транспорта с учетом требований  безопасности его функционирования для окружающей среды.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1400" smtClean="0"/>
              <a:t>К сертифицируемой продукции относятся изделия. Используемые на автомобильном транспорте  в качестве предметов и средств труда: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400" smtClean="0"/>
              <a:t>Автотранспортные средства (автобусы, грузовые и легковые автомобили, специальные и специализированные автомобили и др.).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400" smtClean="0"/>
              <a:t>Эксплуатационные материалы (нефтепродукты и автопрепараты).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400" smtClean="0"/>
              <a:t>Гаражное оборудование.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1400" smtClean="0"/>
              <a:t>    К услугам могут быть отнесены: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400" smtClean="0"/>
              <a:t>Услуги в области перевозки грузов и пассажиров;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1400" smtClean="0"/>
              <a:t>Услуги по техническому обслуживанию и ремонту автотранспортных средств и др.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5200"/>
                            </p:stCondLst>
                            <p:childTnLst>
                              <p:par>
                                <p:cTn id="6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 tmFilter="0, 0; .2, .5; .8, .5; 1, 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1000" autoRev="1" fill="hold"/>
                                        <p:tgtEl>
                                          <p:spTgt spid="81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7200"/>
                            </p:stCondLst>
                            <p:childTnLst>
                              <p:par>
                                <p:cTn id="68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9" dur="1000" autoRev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70" dur="1000" autoRev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1" dur="1000" autoRev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1000" autoRev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6" dur="1000" autoRev="1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77" dur="1000" autoRev="1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8" dur="1000" autoRev="1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1000" autoRev="1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3" dur="1000" autoRev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84" dur="1000" autoRev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5" dur="1000" autoRev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1000" autoRev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0" dur="1000" autoRev="1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91" dur="1000" autoRev="1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92" dur="1000" autoRev="1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1000" autoRev="1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7" dur="1000" autoRev="1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98" dur="1000" autoRev="1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99" dur="1000" autoRev="1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000" autoRev="1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1000" autoRev="1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105" dur="1000" autoRev="1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06" dur="1000" autoRev="1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1000" autoRev="1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1" dur="1000" autoRev="1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112" dur="1000" autoRev="1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13" dur="1000" autoRev="1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1000" autoRev="1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8" dur="1000" autoRev="1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119" dur="1000" autoRev="1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20" dur="1000" autoRev="1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1000" autoRev="1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4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7" presetID="17" presetClass="exit" presetSubtype="1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8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7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6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7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4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7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52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7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60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7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68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7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76" dur="2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7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84" dur="2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4" grpId="1"/>
      <p:bldP spid="8194" grpId="2"/>
      <p:bldP spid="8195" grpId="0" build="p"/>
      <p:bldP spid="8195" grpId="1" build="p"/>
      <p:bldP spid="8195" grpId="2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1" name="Rectangle 17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smtClean="0"/>
              <a:t>Создание и функционирование сертификации на автомобильном транспорте связано с решением следующих задач: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1042988" y="1341438"/>
          <a:ext cx="7416800" cy="5516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8" presetClass="exit" presetSubtype="0" de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3" presetID="39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1" grpId="0"/>
      <p:bldP spid="11281" grpId="1"/>
      <p:bldGraphic spid="2" grpId="0">
        <p:bldAsOne/>
      </p:bldGraphic>
      <p:bldGraphic spid="2" grpId="1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333375"/>
            <a:ext cx="8229600" cy="63357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 u="sng" smtClean="0"/>
              <a:t>Сертификация продукции предусматривает: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определение путём проведения испытаний соответствия образца продукции установленным требованиям;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проверку производства сертифицируемой продукции на наличие условий, обеспечивающих стабильный уровень характеристик и показателей, подтверждаемых сертификационными испытаниями;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признание имеющихся у заявителя сертификатов соответствия;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выдачу сертификата соответствия или Одобрения типа транспортного средства;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инспекционный контроль над соответствием выпускаемой продукции сертифицированным характеристикам и показателям.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550"/>
                            </p:stCondLst>
                            <p:childTnLst>
                              <p:par>
                                <p:cTn id="5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59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3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7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71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75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79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82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87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92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97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102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107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1" grpId="1" build="p"/>
      <p:bldP spid="12291" grpId="2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600" smtClean="0"/>
              <a:t>Система сертификации услуг по ТО и ремонту автотранспортных средств, введена в действие с 1 февраля 1993 года постановлением Госстандарта России. Система предназначена для проведения на территории России обязательной сертификации соответствия услуг по ТО и ремонту автомототранспортных средств (АМТС) требованиям безопасности для жизни, здоровья и имущества граждан, а также охраны окружающей среды, установленным действующими стандартами и другими нормативными документами.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600" smtClean="0"/>
              <a:t>Основными организационно-правовыми документами Системы является документ «Система сертификации ГОСТ Р. Сертификации услуг по техническому обслуживанию и ремонту автомототранспортных средств», который устанавливает организационную структуру системы, определяет функции её участников и порядок проведения сертификации услуг по ТО и ремонту АМТС («услуга», «потребитель», «исполнитель» и др.) и «Правила предоставления услуг по техническому обслуживанию и ремонту автомототранспортных средств.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600" smtClean="0"/>
              <a:t>Услуга по ТО и ремонту автомототранспортных средств – комплекс работ, проводимых исполнителем по удовлетворению потребности потребителя в ТО и ремонте принадлежащего ему автомототранспортного средства.</a:t>
            </a:r>
          </a:p>
        </p:txBody>
      </p:sp>
      <p:sp>
        <p:nvSpPr>
          <p:cNvPr id="13319" name="Rectangle 7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900" smtClean="0"/>
              <a:t>Сертификация услуг ТО и ремонту автомобилей.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5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975"/>
                            </p:stCondLst>
                            <p:childTnLst>
                              <p:par>
                                <p:cTn id="28" presetID="15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1400"/>
                            </p:stCondLst>
                            <p:childTnLst>
                              <p:par>
                                <p:cTn id="31" presetID="15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2325"/>
                            </p:stCondLst>
                            <p:childTnLst>
                              <p:par>
                                <p:cTn id="34" presetID="15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5" dur="indefinite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6775"/>
                            </p:stCondLst>
                            <p:childTnLst>
                              <p:par>
                                <p:cTn id="3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8775"/>
                            </p:stCondLst>
                            <p:childTnLst>
                              <p:par>
                                <p:cTn id="4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775"/>
                            </p:stCondLst>
                            <p:childTnLst>
                              <p:par>
                                <p:cTn id="4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2775"/>
                            </p:stCondLst>
                            <p:childTnLst>
                              <p:par>
                                <p:cTn id="49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build="p"/>
      <p:bldP spid="13318" grpId="1" build="p"/>
      <p:bldP spid="13318" grpId="2" build="p"/>
      <p:bldP spid="13319" grpId="0"/>
      <p:bldP spid="13319" grpId="1"/>
      <p:bldP spid="13319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Сертификация автомобильных перевозок.</a:t>
            </a:r>
          </a:p>
        </p:txBody>
      </p:sp>
      <p:sp>
        <p:nvSpPr>
          <p:cNvPr id="153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   В мировой практике сертификации применяется множество схем сертификации, которые условно можно разделить на три группы.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    Для сертификации транспортно-экспедиционного обслуживания населения больше всего подходит группа схем, в которых предусматривается выявление отклонений от стандартов качества путём социологических опросов потребителей, а также путём инспекционных проверок производственного процесса и его результатов. Предлагается использовать шесть схем сертификации, приведённых в таблице.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id="25" presetID="55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  <p:bldP spid="153602" grpId="1"/>
      <p:bldP spid="153602" grpId="2"/>
      <p:bldP spid="15360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87" name="Rectangle 6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     </a:t>
            </a:r>
          </a:p>
        </p:txBody>
      </p:sp>
      <p:graphicFrame>
        <p:nvGraphicFramePr>
          <p:cNvPr id="154742" name="Group 118"/>
          <p:cNvGraphicFramePr>
            <a:graphicFrameLocks noGrp="1"/>
          </p:cNvGraphicFramePr>
          <p:nvPr>
            <p:ph idx="1"/>
          </p:nvPr>
        </p:nvGraphicFramePr>
        <p:xfrm>
          <a:off x="468313" y="333375"/>
          <a:ext cx="8280400" cy="6540500"/>
        </p:xfrm>
        <a:graphic>
          <a:graphicData uri="http://schemas.openxmlformats.org/drawingml/2006/table">
            <a:tbl>
              <a:tblPr/>
              <a:tblGrid>
                <a:gridCol w="431800"/>
                <a:gridCol w="1368425"/>
                <a:gridCol w="1150937"/>
                <a:gridCol w="1512888"/>
                <a:gridCol w="1079500"/>
                <a:gridCol w="1368425"/>
                <a:gridCol w="1368425"/>
              </a:tblGrid>
              <a:tr h="151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Оценка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Мастерства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исполнителя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Оценка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Процесса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Оказания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услуги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Аттестация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предприятия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сертифи-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кация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Системы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качества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Выборочная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Проверка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Результатов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услуги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Инспек-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ционный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контроль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Проверка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Результатов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услуги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Контроль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Стабильности оказания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услуги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Выборочная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Проверка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Результатов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услуги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Выборочная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Проверка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Результатов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услуги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Контроль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Стабильности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Функционирования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системы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4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Сертификация. Принципы, цели, задачи.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i="1" smtClean="0"/>
              <a:t>     Сертификация </a:t>
            </a:r>
            <a:r>
              <a:rPr lang="ru-RU" sz="1800" smtClean="0"/>
              <a:t>(лат. «сделано верно»)-</a:t>
            </a:r>
            <a:r>
              <a:rPr lang="ru-RU" sz="1800" i="1" smtClean="0"/>
              <a:t> это деятельность, направленная на установление и подтверждение соответствия рассматриваемого объекта определённым требованиям.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i="1" smtClean="0"/>
              <a:t>     </a:t>
            </a:r>
            <a:r>
              <a:rPr lang="ru-RU" sz="1800" smtClean="0"/>
              <a:t>Защитить потребителя от недобросовестности производителя и продавца некачественной или фальсифицированной услуги призвана </a:t>
            </a:r>
            <a:r>
              <a:rPr lang="ru-RU" sz="1800" b="1" smtClean="0"/>
              <a:t>сертификация соответствия</a:t>
            </a:r>
            <a:r>
              <a:rPr lang="ru-RU" sz="1800" smtClean="0"/>
              <a:t>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b="1" i="1" smtClean="0"/>
              <a:t>      Сертификация</a:t>
            </a:r>
            <a:r>
              <a:rPr lang="ru-RU" sz="1800" i="1" smtClean="0"/>
              <a:t> призвана защищать потребителя от опасных для потребления услуг, предоставлять достоверную, объективную и точную информацию о её содержании, освобождая тем самым потребителя необходимости самостоятельно проводить сложную и трудоёмкую оценку качества.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i="1" smtClean="0"/>
              <a:t>       </a:t>
            </a:r>
            <a:r>
              <a:rPr lang="ru-RU" sz="1800" smtClean="0"/>
              <a:t>В сферах производства и предоставления услуг </a:t>
            </a:r>
            <a:r>
              <a:rPr lang="ru-RU" sz="1800" b="1" smtClean="0"/>
              <a:t>основными</a:t>
            </a:r>
            <a:r>
              <a:rPr lang="ru-RU" sz="1800" smtClean="0"/>
              <a:t> </a:t>
            </a:r>
            <a:r>
              <a:rPr lang="ru-RU" sz="1800" b="1" smtClean="0"/>
              <a:t>целями сертификации</a:t>
            </a:r>
            <a:r>
              <a:rPr lang="ru-RU" sz="1800" smtClean="0"/>
              <a:t> являются: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Подтверждение заявленных показателей качества услуг;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Содействие потребителю в компетентном выборе услуг;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Содействие представителю в реализации конкурентоспособных услуг на внутреннем и внешнем рынках;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Защита потребителя и окружающей среды от услуг, предоставленных на низком уровне качества.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30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1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30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46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30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3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30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6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3000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3600"/>
                            </p:stCondLst>
                            <p:childTnLst>
                              <p:par>
                                <p:cTn id="4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3000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6600"/>
                            </p:stCondLst>
                            <p:childTnLst>
                              <p:par>
                                <p:cTn id="4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3000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9600"/>
                            </p:stCondLst>
                            <p:childTnLst>
                              <p:par>
                                <p:cTn id="5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3000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2600"/>
                            </p:stCondLst>
                            <p:childTnLst>
                              <p:par>
                                <p:cTn id="61" presetID="1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68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4600"/>
                            </p:stCondLst>
                            <p:childTnLst>
                              <p:par>
                                <p:cTn id="70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5100"/>
                            </p:stCondLst>
                            <p:childTnLst>
                              <p:par>
                                <p:cTn id="76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35600"/>
                            </p:stCondLst>
                            <p:childTnLst>
                              <p:par>
                                <p:cTn id="82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36100"/>
                            </p:stCondLst>
                            <p:childTnLst>
                              <p:par>
                                <p:cTn id="88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36600"/>
                            </p:stCondLst>
                            <p:childTnLst>
                              <p:par>
                                <p:cTn id="94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7100"/>
                            </p:stCondLst>
                            <p:childTnLst>
                              <p:par>
                                <p:cTn id="100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1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3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37600"/>
                            </p:stCondLst>
                            <p:childTnLst>
                              <p:par>
                                <p:cTn id="106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7" dur="500" fill="hold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38100"/>
                            </p:stCondLst>
                            <p:childTnLst>
                              <p:par>
                                <p:cTn id="112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38600"/>
                            </p:stCondLst>
                            <p:childTnLst>
                              <p:par>
                                <p:cTn id="118" presetID="35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40600"/>
                            </p:stCondLst>
                            <p:childTnLst>
                              <p:par>
                                <p:cTn id="125" presetID="8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6" dur="20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42600"/>
                            </p:stCondLst>
                            <p:childTnLst>
                              <p:par>
                                <p:cTn id="129" presetID="8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0" dur="20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44600"/>
                            </p:stCondLst>
                            <p:childTnLst>
                              <p:par>
                                <p:cTn id="133" presetID="8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4" dur="20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46600"/>
                            </p:stCondLst>
                            <p:childTnLst>
                              <p:par>
                                <p:cTn id="137" presetID="8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8" dur="20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48600"/>
                            </p:stCondLst>
                            <p:childTnLst>
                              <p:par>
                                <p:cTn id="141" presetID="8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2" dur="2000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600"/>
                            </p:stCondLst>
                            <p:childTnLst>
                              <p:par>
                                <p:cTn id="145" presetID="8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6" dur="2000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52600"/>
                            </p:stCondLst>
                            <p:childTnLst>
                              <p:par>
                                <p:cTn id="149" presetID="8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0" dur="2000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54600"/>
                            </p:stCondLst>
                            <p:childTnLst>
                              <p:par>
                                <p:cTn id="153" presetID="8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4" dur="2000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/>
      <p:bldP spid="95234" grpId="1"/>
      <p:bldP spid="95234" grpId="2"/>
      <p:bldP spid="95235" grpId="0" build="p"/>
      <p:bldP spid="95235" grpId="1" build="p"/>
      <p:bldP spid="95235" grpId="2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300" smtClean="0"/>
              <a:t>Описание схем сертификации</a:t>
            </a:r>
          </a:p>
        </p:txBody>
      </p:sp>
      <p:sp>
        <p:nvSpPr>
          <p:cNvPr id="1566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600" smtClean="0"/>
              <a:t>Схема 1 предусматривает оценку мастерства исполнителя, что включает проверку условий работы, знаний технологической, нормативной документации, опыта работы, сведений о повышении квалификации и выборочную проверку результатов услуги (отремонтированных, вычищенных и других изделий), а также последующий инспекционный контроль.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600" smtClean="0"/>
              <a:t>Схема 2 предусматривает оценку процесса оказания услуги, которая может осуществляться двумя способами: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/>
              <a:t>Проверкой технологического процесса, мастерства исполнителя, условий обслуживания;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/>
              <a:t>Оценкой системы качества.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600" smtClean="0"/>
              <a:t>Схема предусматривает выборочную проверку результата услуги. Инспекционный контроль осуществляется путем контроля стабильности оказания услуги.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600" smtClean="0"/>
              <a:t>При проверке технологического процесса контролируется: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/>
              <a:t>Полнота технологической документации;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/>
              <a:t>Соответствие оборудования требованиям выполняемого технологического процесса;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30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30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30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3000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3000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3000"/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3000"/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3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3000"/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41" presetID="1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42" dur="20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45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6" dur="20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9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0" dur="20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53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4" dur="20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57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8" dur="2000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61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2" dur="2000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65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6" dur="2000"/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69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0" dur="2000"/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73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4" dur="2000"/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/>
      <p:bldP spid="156674" grpId="1"/>
      <p:bldP spid="156675" grpId="0" build="p"/>
      <p:bldP spid="156675" grpI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10588" cy="1016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  </a:t>
            </a:r>
          </a:p>
        </p:txBody>
      </p:sp>
      <p:sp>
        <p:nvSpPr>
          <p:cNvPr id="1740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549275"/>
            <a:ext cx="7696200" cy="5394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Соблюдение технологической дисциплины;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Соответствие оснастки, контрольно-измерительных приборов и инструментов требованиям выполняемого технологического процесса;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200" smtClean="0"/>
              <a:t>При оценке системы качества проверяется: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Политика в области качества;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Руководства по качеству;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Соответствие элементов системы качества с точки зрения достижения целей, установленных в областях качества.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200" smtClean="0"/>
              <a:t>При наличии у заявителя сертификата на систему качества оценка процесса оказания услуги или системы качества не проводится.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200" smtClean="0"/>
              <a:t>Третью схему сертификации предлагается применить для оценки качества услуг, выполняемых предприятиями транспорта. Предполагается, что этот вариант схемы сертификации будет наиболее распространенным. Он подходит в тех случаях, когда исполнителями услуг являются крупные и средние предприятия.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7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74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0" presetID="5" presetClass="exit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2000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4" presetID="5" presetClass="exit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" dur="2000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38" presetID="5" presetClass="exit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9" dur="2000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2" presetID="5" presetClass="exit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2000"/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46" presetID="5" presetClass="exit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2000"/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50" presetID="5" presetClass="exit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2000"/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54" presetID="5" presetClass="exit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2000"/>
                                        <p:tgtEl>
                                          <p:spTgt spid="17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8" presetID="5" presetClass="exit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2000"/>
                                        <p:tgtEl>
                                          <p:spTgt spid="174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  </a:t>
            </a:r>
          </a:p>
        </p:txBody>
      </p:sp>
      <p:sp>
        <p:nvSpPr>
          <p:cNvPr id="1751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71550" y="549275"/>
            <a:ext cx="7696200" cy="58388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smtClean="0"/>
              <a:t>Схема 3 предусматривает сплошную проверку результата услуги. Схема может применяться для сертификации материальных услуг (ремонта и изготовления изделий по индивидуальным заказам). Инспекционный контроль осуществляется путём выборочной проверки результата услуги.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smtClean="0"/>
              <a:t>Схему 4 целесообразно применять при сертификации услуг, имеющих несложную технологию исполнения и не связанных с привлечением транспорта.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smtClean="0"/>
              <a:t>Схема предусматривает аттестацию предприятия, что включает проверку: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Состояния материально-технической базы;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Санитарно-гигиенических условий обслуживания потребителей;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Ассортимента и качества услуг, включая целевыми и дополнительные услуги;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Четкости и своевременности обслуживания;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Качества обслуживания (этика общения, комфортность, эстетичность и т.д.);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Профессионального мастерства обслуживающего персонала. Рекомендуется применять при сертификации услуг гостиниц, ресторанов, парикмахерских, кинотеатров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2000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2000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4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2000"/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2000"/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33" presetID="4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2000"/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37" presetID="4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2000"/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41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30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45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3000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49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3000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53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3000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57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3000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1000"/>
                            </p:stCondLst>
                            <p:childTnLst>
                              <p:par>
                                <p:cTn id="61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3000"/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65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3000"/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71000"/>
                            </p:stCondLst>
                            <p:childTnLst>
                              <p:par>
                                <p:cTn id="69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3000"/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76000"/>
                            </p:stCondLst>
                            <p:childTnLst>
                              <p:par>
                                <p:cTn id="73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3000"/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build="p"/>
      <p:bldP spid="175107" grpI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</a:p>
        </p:txBody>
      </p:sp>
      <p:sp>
        <p:nvSpPr>
          <p:cNvPr id="17613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260350"/>
            <a:ext cx="7696200" cy="56832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smtClean="0"/>
              <a:t>Схема 5 предусматривает сертификацию системы качества и последующий инспекционный контроль за стабильностью её функционирования. Сертификация системы качества осуществляется органом по сертификации услуг с привлечением экспертов по системам качества в соответствии с документами Системы сертификации ГОСТ Р. Может применяться при сертификации всех видов услуг.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smtClean="0"/>
              <a:t>Помимо указанных схем сертификации может применяться схема, основанная на заявлении-декларации исполнителя и последовательном инспекционном контроле за сертифицированной услугой, если возможность применения такой схемы установлена в Порядке сертификации однородных услуг. При положительном решении орган по сертификации выдаёт исполнителю сертификат соответствия. При отрицательных результатах орган по сертификации даёт заключение с указанием причин отказа в выдаче сертификата.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2000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55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3000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9" presetID="55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3000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3000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1" grpId="0" build="p"/>
      <p:bldP spid="176131" grpI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smtClean="0"/>
              <a:t>Терминология.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b="1" i="1" smtClean="0"/>
              <a:t>Сертификация</a:t>
            </a:r>
            <a:r>
              <a:rPr lang="ru-RU" sz="1600" i="1" smtClean="0"/>
              <a:t> – деятельность (процедура) третьей стороны по подтверждению соответствия продукции, услуги или иного объекта установленным требованиям.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i="1" smtClean="0"/>
              <a:t>Система сертификации</a:t>
            </a:r>
            <a:r>
              <a:rPr lang="ru-RU" sz="1600" i="1" smtClean="0"/>
              <a:t> – система, обладающая собственными правилами процедуры и управления для проведения сертификации.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i="1" smtClean="0"/>
              <a:t>Орган по сертификации</a:t>
            </a:r>
            <a:r>
              <a:rPr lang="ru-RU" sz="1600" i="1" smtClean="0"/>
              <a:t> – орган, проводящий сертификацию (определённой продукции или услуги).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i="1" smtClean="0"/>
              <a:t>Обязательная сертификация</a:t>
            </a:r>
            <a:r>
              <a:rPr lang="ru-RU" sz="1600" i="1" smtClean="0"/>
              <a:t> – подтверждение уполномоченным на то органом соответствия товара (работы, услуги) обязательным требованиям стандарта (Закон «О защите прав потребителей» от 7 февраля 1997 г.).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i="1" smtClean="0"/>
              <a:t>Добровольная сертификация</a:t>
            </a:r>
            <a:r>
              <a:rPr lang="ru-RU" sz="1600" i="1" smtClean="0"/>
              <a:t> – сертификация, проводимая на добровольной основе по инициативе изготовителя (исполнителя), продавца (поставщика) или потребителя продукции (Система сертификации ГОСТ, 1992 г.).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i="1" smtClean="0"/>
              <a:t>Аккредитация </a:t>
            </a:r>
            <a:r>
              <a:rPr lang="ru-RU" sz="1600" i="1" smtClean="0"/>
              <a:t>– официальное признание полномочным (авторитетным) органом компонентности (способности) организации выполнять конкретные работы по сертификации в определённой (заявленной) области.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1600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5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70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500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500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500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750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500"/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500"/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500"/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320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500"/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500"/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500"/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7775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500"/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500"/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500"/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21750"/>
                            </p:stCondLst>
                            <p:childTnLst>
                              <p:par>
                                <p:cTn id="47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48" dur="1000"/>
                                        <p:tgtEl>
                                          <p:spTgt spid="177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22750"/>
                            </p:stCondLst>
                            <p:childTnLst>
                              <p:par>
                                <p:cTn id="51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52" dur="1000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23750"/>
                            </p:stCondLst>
                            <p:childTnLst>
                              <p:par>
                                <p:cTn id="55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56" dur="1000"/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24750"/>
                            </p:stCondLst>
                            <p:childTnLst>
                              <p:par>
                                <p:cTn id="59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60" dur="1000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25750"/>
                            </p:stCondLst>
                            <p:childTnLst>
                              <p:par>
                                <p:cTn id="63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64" dur="1000"/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26750"/>
                            </p:stCondLst>
                            <p:childTnLst>
                              <p:par>
                                <p:cTn id="67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68" dur="1000"/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27750"/>
                            </p:stCondLst>
                            <p:childTnLst>
                              <p:par>
                                <p:cTn id="71" presetID="1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72" dur="1000"/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/>
      <p:bldP spid="177154" grpId="1"/>
      <p:bldP spid="177155" grpId="0" build="p"/>
      <p:bldP spid="177155" grpI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smtClean="0"/>
              <a:t>Терминология (продолжение).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b="1" i="1" smtClean="0"/>
              <a:t>Система аккредитации</a:t>
            </a:r>
            <a:r>
              <a:rPr lang="ru-RU" sz="1800" i="1" smtClean="0"/>
              <a:t> – система, обладающая собственными правилами процедуры  и управления для осуществления аккредитации объектов.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i="1" smtClean="0"/>
              <a:t>Аккредитующий орган</a:t>
            </a:r>
            <a:r>
              <a:rPr lang="ru-RU" sz="1800" i="1" smtClean="0"/>
              <a:t> – орган, который управляет системой аккредитации и проводит аккредитацию организаций (являющихся объектами аккредитации в управляемой им системе аккредитации).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i="1" smtClean="0"/>
              <a:t>Критерии аккредитации</a:t>
            </a:r>
            <a:r>
              <a:rPr lang="ru-RU" sz="1800" i="1" smtClean="0"/>
              <a:t> – требования, используемые аккредитующим органом, которым должна отвечать организация, чтобы быть аккредитованной.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i="1" smtClean="0"/>
              <a:t>Область аккредитации</a:t>
            </a:r>
            <a:r>
              <a:rPr lang="ru-RU" sz="1800" i="1" smtClean="0"/>
              <a:t> – одна или несколько работ, на выполнение которых аккредитована конкретная организация.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i="1" smtClean="0"/>
              <a:t>Аттестат аккредитации</a:t>
            </a:r>
            <a:r>
              <a:rPr lang="ru-RU" sz="1800" i="1" smtClean="0"/>
              <a:t> – документ, выданный аккредитующим органом и подтверждающий факт официального признания компонентности органа по сертификации продукции и (или) услуг в определённой области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2000"/>
                                        <p:tgtEl>
                                          <p:spTgt spid="178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8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9" dur="2000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42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2000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6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2000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50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2000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54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2000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8" grpId="0"/>
      <p:bldP spid="178178" grpId="1"/>
      <p:bldP spid="178179" grpId="0" build="p"/>
      <p:bldP spid="178179" grpI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smtClean="0"/>
              <a:t>Терминология (продолжение).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696200" cy="43322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b="1" i="1" smtClean="0"/>
              <a:t>Сертификат соответствия</a:t>
            </a:r>
            <a:r>
              <a:rPr lang="ru-RU" sz="1800" i="1" smtClean="0"/>
              <a:t> – документ, выданный по правилам системы сертификации для подтверждения соответствия сертифицированной продукции или услуг установленным требованиям.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i="1" smtClean="0"/>
              <a:t>Знак соответствия</a:t>
            </a:r>
            <a:r>
              <a:rPr lang="ru-RU" sz="1800" i="1" smtClean="0"/>
              <a:t> – зарегистрированной в установленном порядке знак, которым по правилам, установленным в данной системе сертификации, подтверждается соответствие маркированной им продукции или услуги установленным требованиям.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i="1" smtClean="0"/>
              <a:t>Заявитель (сертификации)</a:t>
            </a:r>
            <a:r>
              <a:rPr lang="ru-RU" sz="1800" i="1" smtClean="0"/>
              <a:t> – организация или лицо, добивающееся получения сертификата соответствия и представившие об этом письменную заявку в орган по сертификации.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i="1" smtClean="0"/>
              <a:t>Стандарт</a:t>
            </a:r>
            <a:r>
              <a:rPr lang="ru-RU" sz="1800" i="1" smtClean="0"/>
              <a:t> – государственный стандарт, санитарные нормы и правила и другие документы, которые в соответствии с законом устанавливают обязательные требования к качеству товаров (работ, услуг) (ФЗ «О защите прав потребителей» от 9 января 1996 г)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79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2" presetClass="exit" presetSubtype="4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6" dur="2000"/>
                                        <p:tgtEl>
                                          <p:spTgt spid="179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5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2" grpId="0"/>
      <p:bldP spid="179202" grpId="1"/>
      <p:bldP spid="179203" grpId="0" build="p"/>
      <p:bldP spid="179203" grpI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Литература.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800" smtClean="0"/>
              <a:t>Н. Н. Фролова «Организация автомобильных перевозок в пределах Российской Федерации».- Тула: Тульский полиграфист 1999.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800" smtClean="0"/>
              <a:t>В. В. Амбарцумян, В. Н. Бабанин, О. П. Буджоян «Безопасность дорожного движения».- М.: Машиностроение, 1998.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800" smtClean="0"/>
              <a:t>К. А. Ибраев, Л. Я. Рошаль «Основы сертификации на автомобильном транспорте».- М.: Изд. Акционерного общества «Трансконсалтинг», 1994.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800" smtClean="0"/>
              <a:t>Федеральный закон о лицензировании отдельных видов деятельности ФЗ от 25.09.98 № 158.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800" smtClean="0"/>
              <a:t>Положение о лицензировании перевозочной, транспортно-экспедиционной и другой деятельности, связанной с осуществлением транспортного процесса, ремонтом и ТО транспортных средств на автомобильном транспорте в Российской Федерации: Постановление Правительства РФ № 118 от 26.02.92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800" smtClean="0"/>
              <a:t>И. М. Лифиц «Основы стандартизации, метрологии, сертификации». – М.: Юрайт-М, 2001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800" smtClean="0"/>
              <a:t>Положении о лицензировании перевозок автомобильным транспортом пассажиров и грузов в международном сообщении, а также грузов в пределах РФ: Постановление Правительства РФ № 322 от 16.03.97.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800" smtClean="0"/>
              <a:t>Положение о допуске российских перевозчиков к осуществлению международных автомобильных перевозок: Постановление Правительства РФ № 730 от 16.10.01.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0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55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2000"/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80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65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0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71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77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0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83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89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95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2000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01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000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07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2000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6" grpId="0"/>
      <p:bldP spid="180226" grpId="1"/>
      <p:bldP spid="180227" grpId="0" build="p"/>
      <p:bldP spid="180227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86" name="Rectangle 30"/>
          <p:cNvSpPr>
            <a:spLocks noGrp="1" noRot="1" noChangeArrowheads="1"/>
          </p:cNvSpPr>
          <p:nvPr>
            <p:ph type="title"/>
          </p:nvPr>
        </p:nvSpPr>
        <p:spPr>
          <a:xfrm>
            <a:off x="611188" y="0"/>
            <a:ext cx="8229600" cy="119697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/>
              <a:t>Схема 1. Цели и задачи сертификации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179388" y="981075"/>
          <a:ext cx="8785225" cy="739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6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7B26032-EBD5-48A9-8161-C2F9ACA053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">
                                            <p:graphicEl>
                                              <a:dgm id="{77B26032-EBD5-48A9-8161-C2F9ACA053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2C677AD-66F1-4FFC-9FD1-C14EA4B0DE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">
                                            <p:graphicEl>
                                              <a:dgm id="{12C677AD-66F1-4FFC-9FD1-C14EA4B0DE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BC6CA13-3C45-437E-8491-9D2E499FC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">
                                            <p:graphicEl>
                                              <a:dgm id="{3BC6CA13-3C45-437E-8491-9D2E499FC4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CBB2D6-4166-4863-9EC6-186F4BF28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B9CBB2D6-4166-4863-9EC6-186F4BF28D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A223FC3-3C81-4D70-A5C9-DC4C3E93B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EA223FC3-3C81-4D70-A5C9-DC4C3E93B6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78A7EFB-8560-466D-ACD1-56ADA51669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dgm id="{978A7EFB-8560-466D-ACD1-56ADA51669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C9B48D7-8163-4CC7-9508-18A2E143AF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2">
                                            <p:graphicEl>
                                              <a:dgm id="{2C9B48D7-8163-4CC7-9508-18A2E143AF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861B97-7355-47D8-9CA6-7509027543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2">
                                            <p:graphicEl>
                                              <a:dgm id="{F5861B97-7355-47D8-9CA6-7509027543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66F797-E1C9-418E-AD68-7A90204D44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2">
                                            <p:graphicEl>
                                              <a:dgm id="{D766F797-E1C9-418E-AD68-7A90204D44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CAA232-DA7E-49CB-84AB-C6E254F5F0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2">
                                            <p:graphicEl>
                                              <a:dgm id="{1BCAA232-DA7E-49CB-84AB-C6E254F5F0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2234277-63D1-41AB-9568-00E4855072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2">
                                            <p:graphicEl>
                                              <a:dgm id="{62234277-63D1-41AB-9568-00E4855072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8176D1-05F5-4CE9-BB4D-DC39C4139D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2">
                                            <p:graphicEl>
                                              <a:dgm id="{3C8176D1-05F5-4CE9-BB4D-DC39C4139D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B6C934A-A1AC-491F-B63C-3F2D9522DE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2000"/>
                                        <p:tgtEl>
                                          <p:spTgt spid="2">
                                            <p:graphicEl>
                                              <a:dgm id="{7B6C934A-A1AC-491F-B63C-3F2D9522DE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8963D1D-0051-4331-BFF5-CED6E0FA20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2">
                                            <p:graphicEl>
                                              <a:dgm id="{48963D1D-0051-4331-BFF5-CED6E0FA20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D82992-6A44-4250-B78A-27C337623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2">
                                            <p:graphicEl>
                                              <a:dgm id="{7CD82992-6A44-4250-B78A-27C337623E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3B31E3-4CA2-4E4E-81FA-723ABE2AC0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2000"/>
                                        <p:tgtEl>
                                          <p:spTgt spid="2">
                                            <p:graphicEl>
                                              <a:dgm id="{423B31E3-4CA2-4E4E-81FA-723ABE2AC0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0FE26C-F4D0-43B3-92A3-4713092C2D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2">
                                            <p:graphicEl>
                                              <a:dgm id="{D80FE26C-F4D0-43B3-92A3-4713092C2D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" presetClass="exit" presetSubtype="1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2000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2000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2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2">
                                            <p:graphicEl>
                                              <a:dgm id="{77B26032-EBD5-48A9-8161-C2F9ACA053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7B26032-EBD5-48A9-8161-C2F9ACA053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2">
                                            <p:graphicEl>
                                              <a:dgm id="{12C677AD-66F1-4FFC-9FD1-C14EA4B0DE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2C677AD-66F1-4FFC-9FD1-C14EA4B0DE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">
                                            <p:graphicEl>
                                              <a:dgm id="{3BC6CA13-3C45-437E-8491-9D2E499FC4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BC6CA13-3C45-437E-8491-9D2E499FC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2">
                                            <p:graphicEl>
                                              <a:dgm id="{3C8176D1-05F5-4CE9-BB4D-DC39C4139D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8176D1-05F5-4CE9-BB4D-DC39C4139D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2">
                                            <p:graphicEl>
                                              <a:dgm id="{7B6C934A-A1AC-491F-B63C-3F2D9522DE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B6C934A-A1AC-491F-B63C-3F2D9522DE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2">
                                            <p:graphicEl>
                                              <a:dgm id="{B9CBB2D6-4166-4863-9EC6-186F4BF28D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CBB2D6-4166-4863-9EC6-186F4BF28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2">
                                            <p:graphicEl>
                                              <a:dgm id="{EA223FC3-3C81-4D70-A5C9-DC4C3E93B6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A223FC3-3C81-4D70-A5C9-DC4C3E93B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2">
                                            <p:graphicEl>
                                              <a:dgm id="{978A7EFB-8560-466D-ACD1-56ADA51669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78A7EFB-8560-466D-ACD1-56ADA51669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2">
                                            <p:graphicEl>
                                              <a:dgm id="{2C9B48D7-8163-4CC7-9508-18A2E143AF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C9B48D7-8163-4CC7-9508-18A2E143AF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2">
                                            <p:graphicEl>
                                              <a:dgm id="{F5861B97-7355-47D8-9CA6-7509027543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861B97-7355-47D8-9CA6-7509027543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3" dur="500"/>
                                        <p:tgtEl>
                                          <p:spTgt spid="2">
                                            <p:graphicEl>
                                              <a:dgm id="{D766F797-E1C9-418E-AD68-7A90204D44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66F797-E1C9-418E-AD68-7A90204D44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8" dur="500"/>
                                        <p:tgtEl>
                                          <p:spTgt spid="2">
                                            <p:graphicEl>
                                              <a:dgm id="{1BCAA232-DA7E-49CB-84AB-C6E254F5F0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CAA232-DA7E-49CB-84AB-C6E254F5F0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2">
                                            <p:graphicEl>
                                              <a:dgm id="{62234277-63D1-41AB-9568-00E4855072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2234277-63D1-41AB-9568-00E4855072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2">
                                            <p:graphicEl>
                                              <a:dgm id="{48963D1D-0051-4331-BFF5-CED6E0FA20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8963D1D-0051-4331-BFF5-CED6E0FA20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2">
                                            <p:graphicEl>
                                              <a:dgm id="{7CD82992-6A44-4250-B78A-27C337623E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D82992-6A44-4250-B78A-27C337623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2">
                                            <p:graphicEl>
                                              <a:dgm id="{423B31E3-4CA2-4E4E-81FA-723ABE2AC0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3B31E3-4CA2-4E4E-81FA-723ABE2AC0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7" dur="500"/>
                                        <p:tgtEl>
                                          <p:spTgt spid="2">
                                            <p:graphicEl>
                                              <a:dgm id="{D80FE26C-F4D0-43B3-92A3-4713092C2D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0FE26C-F4D0-43B3-92A3-4713092C2D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86" grpId="0"/>
      <p:bldP spid="96286" grpId="1"/>
      <p:bldGraphic spid="2" grpId="0">
        <p:bldSub>
          <a:bldDgm bld="lvlOne"/>
        </p:bldSub>
      </p:bldGraphic>
      <p:bldGraphic spid="2" grpI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/>
              <a:t>Схема 1. Цели и задачи сертификации(продолжение 1)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57200" y="1092200"/>
          <a:ext cx="8229600" cy="7196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5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5B55AF-E612-47EC-9F45-E82908ED1F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2000"/>
                                        <p:tgtEl>
                                          <p:spTgt spid="2">
                                            <p:graphicEl>
                                              <a:dgm id="{7F5B55AF-E612-47EC-9F45-E82908ED1F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0D8A612-FC3F-436D-B067-94D7035CC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2000"/>
                                        <p:tgtEl>
                                          <p:spTgt spid="2">
                                            <p:graphicEl>
                                              <a:dgm id="{E0D8A612-FC3F-436D-B067-94D7035CCD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5DBE62-4770-402C-B45E-5149E518FE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" dur="2000"/>
                                        <p:tgtEl>
                                          <p:spTgt spid="2">
                                            <p:graphicEl>
                                              <a:dgm id="{1F5DBE62-4770-402C-B45E-5149E518FE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67FCB9-DAA4-46A3-B68D-844AB1A90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1967FCB9-DAA4-46A3-B68D-844AB1A90D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345611E-39C3-4D2A-A0DD-A040078C92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E345611E-39C3-4D2A-A0DD-A040078C92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FB447A-DAE2-49E3-AB98-5A74B653AC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dgm id="{53FB447A-DAE2-49E3-AB98-5A74B653AC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150AE3-0D99-4A23-8FB1-67F9FA357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5" dur="2000"/>
                                        <p:tgtEl>
                                          <p:spTgt spid="2">
                                            <p:graphicEl>
                                              <a:dgm id="{8E150AE3-0D99-4A23-8FB1-67F9FA357B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4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8" dur="20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graphicEl>
                                              <a:dgm id="{7F5B55AF-E612-47EC-9F45-E82908ED1F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5B55AF-E612-47EC-9F45-E82908ED1F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2">
                                            <p:graphicEl>
                                              <a:dgm id="{E0D8A612-FC3F-436D-B067-94D7035CCD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0D8A612-FC3F-436D-B067-94D7035CC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2">
                                            <p:graphicEl>
                                              <a:dgm id="{1F5DBE62-4770-402C-B45E-5149E518FE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5DBE62-4770-402C-B45E-5149E518FE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2">
                                            <p:graphicEl>
                                              <a:dgm id="{1967FCB9-DAA4-46A3-B68D-844AB1A90D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67FCB9-DAA4-46A3-B68D-844AB1A90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2">
                                            <p:graphicEl>
                                              <a:dgm id="{E345611E-39C3-4D2A-A0DD-A040078C92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345611E-39C3-4D2A-A0DD-A040078C92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2">
                                            <p:graphicEl>
                                              <a:dgm id="{53FB447A-DAE2-49E3-AB98-5A74B653AC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FB447A-DAE2-49E3-AB98-5A74B653AC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2">
                                            <p:graphicEl>
                                              <a:dgm id="{8E150AE3-0D99-4A23-8FB1-67F9FA357B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150AE3-0D99-4A23-8FB1-67F9FA357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0" grpId="1"/>
      <p:bldGraphic spid="2" grpId="0">
        <p:bldSub>
          <a:bldDgm/>
        </p:bldSub>
      </p:bldGraphic>
      <p:bldGraphic spid="2" grpId="1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Схема 1. Цели и задачи сертификации(продолжение 2)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F041916-5FC3-4F7A-A9AA-3801935944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2">
                                            <p:graphicEl>
                                              <a:dgm id="{CF041916-5FC3-4F7A-A9AA-3801935944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2E3EF58-B9A1-48A8-92C3-127080FDCA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2">
                                            <p:graphicEl>
                                              <a:dgm id="{82E3EF58-B9A1-48A8-92C3-127080FDCA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1E14A75-4A48-49F1-927D-845C314D22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2">
                                            <p:graphicEl>
                                              <a:dgm id="{31E14A75-4A48-49F1-927D-845C314D22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9EAFAE-3FFB-4BBE-9BC9-E2152B9DA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2">
                                            <p:graphicEl>
                                              <a:dgm id="{E49EAFAE-3FFB-4BBE-9BC9-E2152B9DA3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8E9660-3C5B-46EA-9FE9-49B55F2FB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2">
                                            <p:graphicEl>
                                              <a:dgm id="{9E8E9660-3C5B-46EA-9FE9-49B55F2FB3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1AFD1C-0BAE-4A12-86FA-95FA10414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2">
                                            <p:graphicEl>
                                              <a:dgm id="{281AFD1C-0BAE-4A12-86FA-95FA10414C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7DDEC5-4BDF-40D0-8863-182259FA91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2">
                                            <p:graphicEl>
                                              <a:dgm id="{E77DDEC5-4BDF-40D0-8863-182259FA91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7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2">
                                            <p:graphicEl>
                                              <a:dgm id="{CF041916-5FC3-4F7A-A9AA-3801935944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2">
                                            <p:graphicEl>
                                              <a:dgm id="{CF041916-5FC3-4F7A-A9AA-3801935944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graphicEl>
                                              <a:dgm id="{82E3EF58-B9A1-48A8-92C3-127080FDCA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">
                                            <p:graphicEl>
                                              <a:dgm id="{82E3EF58-B9A1-48A8-92C3-127080FDCA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2">
                                            <p:graphicEl>
                                              <a:dgm id="{31E14A75-4A48-49F1-927D-845C314D22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2">
                                            <p:graphicEl>
                                              <a:dgm id="{31E14A75-4A48-49F1-927D-845C314D22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7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2">
                                            <p:graphicEl>
                                              <a:dgm id="{E49EAFAE-3FFB-4BBE-9BC9-E2152B9DA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2">
                                            <p:graphicEl>
                                              <a:dgm id="{E49EAFAE-3FFB-4BBE-9BC9-E2152B9DA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7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000" fill="hold"/>
                                        <p:tgtEl>
                                          <p:spTgt spid="2">
                                            <p:graphicEl>
                                              <a:dgm id="{9E8E9660-3C5B-46EA-9FE9-49B55F2FB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2">
                                            <p:graphicEl>
                                              <a:dgm id="{9E8E9660-3C5B-46EA-9FE9-49B55F2FB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7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2">
                                            <p:graphicEl>
                                              <a:dgm id="{281AFD1C-0BAE-4A12-86FA-95FA10414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">
                                            <p:graphicEl>
                                              <a:dgm id="{281AFD1C-0BAE-4A12-86FA-95FA10414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2">
                                            <p:graphicEl>
                                              <a:dgm id="{E77DDEC5-4BDF-40D0-8863-182259FA91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2">
                                            <p:graphicEl>
                                              <a:dgm id="{E77DDEC5-4BDF-40D0-8863-182259FA91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1000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1000"/>
                                        <p:tgtEl>
                                          <p:spTgt spid="2">
                                            <p:graphicEl>
                                              <a:dgm id="{CF041916-5FC3-4F7A-A9AA-3801935944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F041916-5FC3-4F7A-A9AA-3801935944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1000"/>
                                        <p:tgtEl>
                                          <p:spTgt spid="2">
                                            <p:graphicEl>
                                              <a:dgm id="{82E3EF58-B9A1-48A8-92C3-127080FDCA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2E3EF58-B9A1-48A8-92C3-127080FDCA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1000"/>
                                        <p:tgtEl>
                                          <p:spTgt spid="2">
                                            <p:graphicEl>
                                              <a:dgm id="{31E14A75-4A48-49F1-927D-845C314D22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1E14A75-4A48-49F1-927D-845C314D22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1000"/>
                                        <p:tgtEl>
                                          <p:spTgt spid="2">
                                            <p:graphicEl>
                                              <a:dgm id="{E49EAFAE-3FFB-4BBE-9BC9-E2152B9DA3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9EAFAE-3FFB-4BBE-9BC9-E2152B9DA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1000"/>
                                        <p:tgtEl>
                                          <p:spTgt spid="2">
                                            <p:graphicEl>
                                              <a:dgm id="{9E8E9660-3C5B-46EA-9FE9-49B55F2FB3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8E9660-3C5B-46EA-9FE9-49B55F2FB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1000"/>
                                        <p:tgtEl>
                                          <p:spTgt spid="2">
                                            <p:graphicEl>
                                              <a:dgm id="{281AFD1C-0BAE-4A12-86FA-95FA10414C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1AFD1C-0BAE-4A12-86FA-95FA10414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1000"/>
                                        <p:tgtEl>
                                          <p:spTgt spid="2">
                                            <p:graphicEl>
                                              <a:dgm id="{E77DDEC5-4BDF-40D0-8863-182259FA91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7DDEC5-4BDF-40D0-8863-182259FA91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/>
      <p:bldP spid="142338" grpId="1"/>
      <p:bldGraphic spid="2" grpId="0">
        <p:bldSub>
          <a:bldDgm/>
        </p:bldSub>
      </p:bldGraphic>
      <p:bldGraphic spid="2" grpId="1">
        <p:bldSub>
          <a:bldDgm/>
        </p:bldSub>
      </p:bldGraphic>
      <p:bldGraphic spid="2" grpId="2">
        <p:bldSub>
          <a:bldDgm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Схема 1. Цели и задачи сертификации(продолжение 3)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1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" dur="1000"/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/>
      <p:bldP spid="144386" grpId="1"/>
      <p:bldGraphic spid="2" grpId="0">
        <p:bldAsOne/>
      </p:bldGraphic>
      <p:bldGraphic spid="2" grpId="1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Схема 1. Цели и задачи сертификации(продолжение 4)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57200" y="1196975"/>
          <a:ext cx="8456613" cy="5327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46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/>
      <p:bldP spid="146434" grpId="1"/>
      <p:bldGraphic spid="2" grpId="0">
        <p:bldAsOne/>
      </p:bldGraphic>
      <p:bldGraphic spid="2" grpId="1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Схема 1. Цели и задачи сертификации(продолжение 5)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57200" y="1412875"/>
          <a:ext cx="8229600" cy="4713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  <p:bldP spid="148482" grpId="1"/>
      <p:bldGraphic spid="2" grpId="0">
        <p:bldAsOne/>
      </p:bldGraphic>
      <p:bldGraphic spid="2" grpId="1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Схема 1. Цели и задачи сертификации(продолжение 6)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8" dur="1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0" grpId="0"/>
      <p:bldP spid="150530" grpId="1"/>
      <p:bldGraphic spid="2" grpId="0">
        <p:bldAsOne/>
      </p:bldGraphic>
      <p:bldGraphic spid="2" grpId="1">
        <p:bldAsOne/>
      </p:bldGraphic>
    </p:bld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План">
  <a:themeElements>
    <a:clrScheme name="План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План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лан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Сотрудничество">
  <a:themeElements>
    <a:clrScheme name="Сотрудничество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Сотрудничество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отрудничество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Облака">
  <a:themeElements>
    <a:clrScheme name="Облака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1050</TotalTime>
  <Words>2418</Words>
  <Application>Microsoft Office PowerPoint</Application>
  <PresentationFormat>Экран (4:3)</PresentationFormat>
  <Paragraphs>356</Paragraphs>
  <Slides>27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10</vt:i4>
      </vt:variant>
      <vt:variant>
        <vt:lpstr>Заголовки слайдов</vt:lpstr>
      </vt:variant>
      <vt:variant>
        <vt:i4>27</vt:i4>
      </vt:variant>
      <vt:variant>
        <vt:lpstr>Произвольные показы</vt:lpstr>
      </vt:variant>
      <vt:variant>
        <vt:i4>4</vt:i4>
      </vt:variant>
    </vt:vector>
  </HeadingPairs>
  <TitlesOfParts>
    <vt:vector size="49" baseType="lpstr">
      <vt:lpstr>Arial</vt:lpstr>
      <vt:lpstr>Verdana</vt:lpstr>
      <vt:lpstr>Wingdings</vt:lpstr>
      <vt:lpstr>Calibri</vt:lpstr>
      <vt:lpstr>Tahoma</vt:lpstr>
      <vt:lpstr>Arial Black</vt:lpstr>
      <vt:lpstr>Times New Roman</vt:lpstr>
      <vt:lpstr>Garamond</vt:lpstr>
      <vt:lpstr>Глобус</vt:lpstr>
      <vt:lpstr>Океан</vt:lpstr>
      <vt:lpstr>План</vt:lpstr>
      <vt:lpstr>Трава</vt:lpstr>
      <vt:lpstr>Салют</vt:lpstr>
      <vt:lpstr>Сотрудничество</vt:lpstr>
      <vt:lpstr>Течение</vt:lpstr>
      <vt:lpstr>Оформление по умолчанию</vt:lpstr>
      <vt:lpstr>Облака</vt:lpstr>
      <vt:lpstr>Занавес</vt:lpstr>
      <vt:lpstr>                                                                                       Введение. К числу основных задач экономического  и социального развития России на современном этапе относится создание принципиально новых методов государственного управления и регулирования, способствующих формированию и развитию рыночных механизмов.  Цивилизованный рынок не может функционировать, если в его системе отсутствуют единые нормы, правила, законы. Участники рыночных отношений должны знать правила «игры» и следовать им . Особую важность эта проблема приобретает на автомобильном транспорте, который является источником повышенной личной опасности для граждан и реальной угрозой для окружающей природной среды. В этой связи, создание и развитие системы сертификации на автомобильном транспорте в настоящее время является приоритетным направление государственной политики отрасли.   </vt:lpstr>
      <vt:lpstr>Сертификация. Принципы, цели, задачи.</vt:lpstr>
      <vt:lpstr>Схема 1. Цели и задачи сертификации</vt:lpstr>
      <vt:lpstr>Схема 1. Цели и задачи сертификации(продолжение 1)</vt:lpstr>
      <vt:lpstr>Схема 1. Цели и задачи сертификации(продолжение 2)</vt:lpstr>
      <vt:lpstr>Схема 1. Цели и задачи сертификации(продолжение 3)</vt:lpstr>
      <vt:lpstr>Схема 1. Цели и задачи сертификации(продолжение 4)</vt:lpstr>
      <vt:lpstr>Схема 1. Цели и задачи сертификации(продолжение 5)</vt:lpstr>
      <vt:lpstr>Схема 1. Цели и задачи сертификации(продолжение 6)</vt:lpstr>
      <vt:lpstr>Система сертификации в РФ</vt:lpstr>
      <vt:lpstr>Виды сертификации.</vt:lpstr>
      <vt:lpstr>Структура системы сертификации</vt:lpstr>
      <vt:lpstr>Особенности сертификации транспортных услуг.</vt:lpstr>
      <vt:lpstr>Сертификация автотранспортных средств</vt:lpstr>
      <vt:lpstr>Создание и функционирование сертификации на автомобильном транспорте связано с решением следующих задач:</vt:lpstr>
      <vt:lpstr>Презентация PowerPoint</vt:lpstr>
      <vt:lpstr>Сертификация услуг ТО и ремонту автомобилей.</vt:lpstr>
      <vt:lpstr>Сертификация автомобильных перевозок.</vt:lpstr>
      <vt:lpstr>     </vt:lpstr>
      <vt:lpstr>Описание схем сертификации</vt:lpstr>
      <vt:lpstr>  </vt:lpstr>
      <vt:lpstr>  </vt:lpstr>
      <vt:lpstr> </vt:lpstr>
      <vt:lpstr>Терминология.</vt:lpstr>
      <vt:lpstr>Терминология (продолжение).</vt:lpstr>
      <vt:lpstr>Терминология (продолжение).</vt:lpstr>
      <vt:lpstr>Литература.</vt:lpstr>
      <vt:lpstr>Произвольный показ 1</vt:lpstr>
      <vt:lpstr>Произвольный показ 2</vt:lpstr>
      <vt:lpstr>Произвольный показ 3</vt:lpstr>
      <vt:lpstr>Произвольный показ 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КОРНИЕНКО ПАВЕЛ</dc:creator>
  <cp:lastModifiedBy>admin</cp:lastModifiedBy>
  <cp:revision>21</cp:revision>
  <dcterms:created xsi:type="dcterms:W3CDTF">2005-03-03T17:06:45Z</dcterms:created>
  <dcterms:modified xsi:type="dcterms:W3CDTF">2015-04-08T14:32:46Z</dcterms:modified>
</cp:coreProperties>
</file>