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26" autoAdjust="0"/>
    <p:restoredTop sz="94660"/>
  </p:normalViewPr>
  <p:slideViewPr>
    <p:cSldViewPr>
      <p:cViewPr varScale="1">
        <p:scale>
          <a:sx n="43" d="100"/>
          <a:sy n="43" d="100"/>
        </p:scale>
        <p:origin x="133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54AE7C1-193B-45D7-8831-61197F443DB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C03D0-93FC-4E6E-80C5-152107309F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75085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4E768-1FA5-4265-A955-E2767A40FD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8923323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534B971-AAA8-409B-A375-E8FA11716A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902133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7150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2438400" y="3924300"/>
            <a:ext cx="64008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C930EED-EB16-40B2-9B6E-2EDBA8BC7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7941738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64008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438400" y="3924300"/>
            <a:ext cx="64008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EE5DAC-35F2-47BB-B1E3-1179B7F3E2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4850987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438400" y="39243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A3E8E8-6573-4D55-9578-090C3A8095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9083059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87D1B0-35F4-4643-BF74-3908201E36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114296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B3D18-3657-4A79-9F1D-C7562C1EFF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456760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DE958-605F-4DF5-9A42-2EC0824DAF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67497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8C65C-249B-4F93-865F-CDF3471C68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600398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F62EE-F2E4-47E6-9579-1E994E310E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778421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BAFDA-A64F-4A1A-89BE-5A3845460F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207187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2AD7B-824E-4E45-A87A-45A6B9E9F9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596636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A3D95-A8BD-4391-B3E1-2AABDFFED6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26289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6BC9B-D8F5-4420-9CDC-AEC0FBEAC4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468407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8196" name="Picture 4" descr="slidemaster_med3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B39E0AEE-FB35-43A4-A1C4-24E37DE8FC8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mirvolos.com/" TargetMode="Externa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hyperlink" Target="http://ru.wikipedia.org/wiki/%D0%A7%D0%B5%D1%80%D0%B5%D0%BF" TargetMode="External"/><Relationship Id="rId7" Type="http://schemas.openxmlformats.org/officeDocument/2006/relationships/hyperlink" Target="http://ru.wikipedia.org/wiki/%D0%9C%D0%B8%D0%BA%D0%BA%D0%B8_%D0%9C%D0%B0%D1%83%D1%81" TargetMode="External"/><Relationship Id="rId2" Type="http://schemas.openxmlformats.org/officeDocument/2006/relationships/hyperlink" Target="http://ru.wikipedia.org/wiki/%D0%A1%D0%B5%D1%80%D0%B4%D1%86%D0%B5" TargetMode="Externa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://ru.wikipedia.org/wiki/%D0%A8%D0%B0%D1%85%D0%BE%D0%B2%D0%BD%D0%B8%D1%86%D0%B0" TargetMode="External"/><Relationship Id="rId5" Type="http://schemas.openxmlformats.org/officeDocument/2006/relationships/hyperlink" Target="http://ru.wikipedia.org/wiki/%D0%97%D0%B2%D0%B5%D0%B7%D0%B4%D0%B0" TargetMode="External"/><Relationship Id="rId4" Type="http://schemas.openxmlformats.org/officeDocument/2006/relationships/hyperlink" Target="http://ru.wikipedia.org/wiki/%D0%9F%D0%B8%D1%81%D1%82%D0%BE%D0%BB%D0%B5%D1%82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://ru.wikipedia.org/wiki/%D0%94%D0%B6%D0%B8%D0%BD%D1%81%D1%8B" TargetMode="External"/><Relationship Id="rId7" Type="http://schemas.openxmlformats.org/officeDocument/2006/relationships/hyperlink" Target="http://ru.wikipedia.org/wiki/%D0%90%D1%80%D0%B0%D1%84%D0%B0%D1%82%D0%BA%D0%B0" TargetMode="External"/><Relationship Id="rId2" Type="http://schemas.openxmlformats.org/officeDocument/2006/relationships/hyperlink" Target="http://ru.wikipedia.org/wiki/%D0%A4%D1%83%D1%82%D0%B1%D0%BE%D0%BB%D0%BA%D0%B0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ru.wikipedia.org/wiki/%D0%A8%D0%BD%D1%83%D1%80%D0%BA%D0%B8" TargetMode="External"/><Relationship Id="rId5" Type="http://schemas.openxmlformats.org/officeDocument/2006/relationships/hyperlink" Target="http://ru.wikipedia.org/wiki/%D0%9A%D0%B5%D0%B4%D1%8B" TargetMode="External"/><Relationship Id="rId4" Type="http://schemas.openxmlformats.org/officeDocument/2006/relationships/hyperlink" Target="http://ru.wikipedia.org/wiki/%D0%92%D0%B5%D0%B3%D0%B0%D0%BD%D0%B8%D0%B7%D0%B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http://ru.wikipedia.org/wiki/%D0%AD%D0%BC%D0%BE%D1%86%D0%B8%D1%8F" TargetMode="External"/><Relationship Id="rId7" Type="http://schemas.openxmlformats.org/officeDocument/2006/relationships/hyperlink" Target="http://ru.wikipedia.org/wiki/%D0%9C%D1%83%D0%B7%D1%8B%D0%BA%D0%B0" TargetMode="External"/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ru.wikipedia.org/wiki/%D0%92%D0%BE%D0%BA%D0%B0%D0%BB%D0%B8%D1%81%D1%82" TargetMode="External"/><Relationship Id="rId5" Type="http://schemas.openxmlformats.org/officeDocument/2006/relationships/hyperlink" Target="http://ru.wikipedia.org/wiki/%D0%A5%D0%B0%D1%80%D0%B4%D0%BA%D0%BE%D1%80_%28%D1%80%D0%BE%D0%BA-%D0%BC%D1%83%D0%B7%D1%8B%D0%BA%D0%B0%29" TargetMode="External"/><Relationship Id="rId4" Type="http://schemas.openxmlformats.org/officeDocument/2006/relationships/hyperlink" Target="http://ru.wikipedia.org/wiki/%D0%A2%D0%B5%D1%80%D0%BC%D0%B8%D0%BD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r>
              <a:rPr lang="ru-RU" altLang="ru-RU"/>
              <a:t>Е</a:t>
            </a:r>
            <a:r>
              <a:rPr lang="en-US" altLang="ru-RU"/>
              <a:t>MO </a:t>
            </a:r>
            <a:r>
              <a:rPr lang="ru-RU" altLang="ru-RU"/>
              <a:t>и их жизнь.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Работу выполнила ученица  6 класса «Д»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 Хлебодарова Ирина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Как стать </a:t>
            </a:r>
            <a:r>
              <a:rPr lang="en-US" altLang="ru-RU"/>
              <a:t>Emoboy</a:t>
            </a:r>
            <a:r>
              <a:rPr lang="ru-RU" altLang="ru-RU"/>
              <a:t>-ем?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/>
              <a:t>1. Плачь всегда и везде, где есть люди. Если будешь плакать в одиночестве, кто </a:t>
            </a:r>
            <a:br>
              <a:rPr lang="ru-RU" altLang="ru-RU" sz="1400"/>
            </a:br>
            <a:r>
              <a:rPr lang="ru-RU" altLang="ru-RU" sz="1400"/>
              <a:t>же будет тебя жалеть?</a:t>
            </a:r>
            <a:br>
              <a:rPr lang="ru-RU" altLang="ru-RU" sz="1400"/>
            </a:br>
            <a:r>
              <a:rPr lang="ru-RU" altLang="ru-RU" sz="1400"/>
              <a:t>2. Плачь навзрыд, захлебываясь слюнями и соплями, бейся головой об стены. Но для начала удостоверься, чтобы стены не были железобетонными.</a:t>
            </a:r>
            <a:br>
              <a:rPr lang="ru-RU" altLang="ru-RU" sz="1400"/>
            </a:br>
            <a:r>
              <a:rPr lang="ru-RU" altLang="ru-RU" sz="1400"/>
              <a:t>3. Уткнись в коленки и подвывай «Меня все ненавидят!..», «Я никому не нужен!..», «Вам бы только издеваться…». При этом искоса поглядывай на реакцию окружающих…</a:t>
            </a:r>
            <a:br>
              <a:rPr lang="ru-RU" altLang="ru-RU" sz="1400"/>
            </a:br>
            <a:r>
              <a:rPr lang="ru-RU" altLang="ru-RU" sz="1400"/>
              <a:t>4. Отвечай вышеуказанными фразами на любые реплики в твой адрес.</a:t>
            </a:r>
            <a:br>
              <a:rPr lang="ru-RU" altLang="ru-RU" sz="1400"/>
            </a:br>
            <a:r>
              <a:rPr lang="ru-RU" altLang="ru-RU" sz="1400"/>
              <a:t>ты вообще не ЭМО-бой.</a:t>
            </a:r>
          </a:p>
        </p:txBody>
      </p:sp>
      <p:pic>
        <p:nvPicPr>
          <p:cNvPr id="22534" name="Picture 6" descr="1209325497_8022f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676400"/>
            <a:ext cx="3124200" cy="419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Алкоголь и </a:t>
            </a:r>
            <a:r>
              <a:rPr lang="en-US" altLang="ru-RU"/>
              <a:t>Emo</a:t>
            </a:r>
            <a:endParaRPr lang="ru-RU" alt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i="1"/>
              <a:t>. В отличие от классических панков, эмо отличает романтизм и акцент на возвышенной любви. Тру эмо (от англ. true — правда, настоящее) отличает sXe, то есть здоровый образ жизни: отказ от сигарет, наркотиков, алкоголя и беспорядочных половых связей, а иногда и вегетарианство. </a:t>
            </a:r>
            <a:br>
              <a:rPr lang="ru-RU" altLang="ru-RU" sz="2000" i="1"/>
            </a:br>
            <a:endParaRPr lang="ru-RU" altLang="ru-RU" sz="2000" i="1"/>
          </a:p>
        </p:txBody>
      </p:sp>
      <p:pic>
        <p:nvPicPr>
          <p:cNvPr id="23557" name="Picture 5" descr="42519_23436751_live_eat_breathe_die_music__2_by_0venusblue0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52800" y="3352800"/>
            <a:ext cx="4191000" cy="3505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Причёски</a:t>
            </a:r>
            <a:r>
              <a:rPr lang="en-US" altLang="ru-RU"/>
              <a:t> Emo</a:t>
            </a:r>
            <a:endParaRPr lang="ru-RU" altLang="ru-RU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altLang="ru-RU" sz="2800"/>
              <a:t>Стиль эмо имеет уже множество поклонников и мы не могли обойти вниманием такой вопрос как </a:t>
            </a:r>
            <a:r>
              <a:rPr lang="ru-RU" altLang="ru-RU" sz="2800">
                <a:hlinkClick r:id="rId2"/>
              </a:rPr>
              <a:t>прически</a:t>
            </a:r>
            <a:r>
              <a:rPr lang="ru-RU" altLang="ru-RU" sz="2800"/>
              <a:t> эмо.</a:t>
            </a:r>
          </a:p>
        </p:txBody>
      </p:sp>
      <p:pic>
        <p:nvPicPr>
          <p:cNvPr id="24583" name="Picture 7" descr="082053d1ee5f66e671a0550f3fa3a0c5"/>
          <p:cNvPicPr>
            <a:picLocks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44850" y="1447800"/>
            <a:ext cx="1936750" cy="2324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84" name="Picture 8" descr="8620409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92463" y="3924300"/>
            <a:ext cx="2065337" cy="2400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Em</a:t>
            </a:r>
            <a:r>
              <a:rPr lang="ru-RU" altLang="ru-RU"/>
              <a:t>о</a:t>
            </a:r>
            <a:r>
              <a:rPr lang="en-US" altLang="ru-RU"/>
              <a:t>-</a:t>
            </a:r>
            <a:r>
              <a:rPr lang="ru-RU" altLang="ru-RU"/>
              <a:t>группы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Существующие в России музыкальные эмо-группы являются, по существу, эмо уже третьего или даже четвертого поколения, зачастую сами даже не подозревая об этом. </a:t>
            </a:r>
          </a:p>
        </p:txBody>
      </p:sp>
      <p:pic>
        <p:nvPicPr>
          <p:cNvPr id="25606" name="Picture 6" descr="x_e12affef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78500" y="1600200"/>
            <a:ext cx="299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Символика 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/>
              <a:t>Розовое </a:t>
            </a:r>
            <a:r>
              <a:rPr lang="ru-RU" altLang="ru-RU" sz="1600">
                <a:hlinkClick r:id="rId2" tooltip="Сердце"/>
              </a:rPr>
              <a:t>сердце</a:t>
            </a:r>
            <a:r>
              <a:rPr lang="ru-RU" altLang="ru-RU" sz="1600"/>
              <a:t>, часто с поперечной трещиной или разорванное в клочья. </a:t>
            </a:r>
          </a:p>
          <a:p>
            <a:pPr>
              <a:lnSpc>
                <a:spcPct val="80000"/>
              </a:lnSpc>
            </a:pPr>
            <a:r>
              <a:rPr lang="ru-RU" altLang="ru-RU" sz="1600">
                <a:hlinkClick r:id="rId3" tooltip="Череп"/>
              </a:rPr>
              <a:t>Череп</a:t>
            </a:r>
            <a:r>
              <a:rPr lang="ru-RU" altLang="ru-RU" sz="1600"/>
              <a:t> с костями.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Розовый (или чёрный) </a:t>
            </a:r>
            <a:r>
              <a:rPr lang="ru-RU" altLang="ru-RU" sz="1600">
                <a:hlinkClick r:id="rId4" tooltip="Пистолет"/>
              </a:rPr>
              <a:t>пистолет</a:t>
            </a:r>
            <a:r>
              <a:rPr lang="ru-RU" altLang="ru-RU" sz="1600"/>
              <a:t> или скрещённые пистолеты с надписью «bang-bang» (звук выстрела).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Чёрная пятиконечная </a:t>
            </a:r>
            <a:r>
              <a:rPr lang="ru-RU" altLang="ru-RU" sz="1600">
                <a:hlinkClick r:id="rId5" tooltip="Звезда"/>
              </a:rPr>
              <a:t>звезда</a:t>
            </a:r>
            <a:r>
              <a:rPr lang="ru-RU" altLang="ru-RU" sz="1600"/>
              <a:t> на розовом фоне.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Розово-черная </a:t>
            </a:r>
            <a:r>
              <a:rPr lang="ru-RU" altLang="ru-RU" sz="1600">
                <a:hlinkClick r:id="rId6" tooltip="Шаховница"/>
              </a:rPr>
              <a:t>шаховница</a:t>
            </a:r>
            <a:r>
              <a:rPr lang="ru-RU" altLang="ru-RU" sz="1600"/>
              <a:t>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Футболки с героями детских мультфильмов (например, </a:t>
            </a:r>
            <a:r>
              <a:rPr lang="ru-RU" altLang="ru-RU" sz="1600">
                <a:hlinkClick r:id="rId7" tooltip="Микки Маус"/>
              </a:rPr>
              <a:t>Микки Маус</a:t>
            </a:r>
            <a:r>
              <a:rPr lang="ru-RU" altLang="ru-RU" sz="1600"/>
              <a:t>). </a:t>
            </a:r>
          </a:p>
          <a:p>
            <a:pPr>
              <a:lnSpc>
                <a:spcPct val="80000"/>
              </a:lnSpc>
            </a:pPr>
            <a:endParaRPr lang="ru-RU" altLang="ru-RU" sz="1600"/>
          </a:p>
        </p:txBody>
      </p:sp>
      <p:pic>
        <p:nvPicPr>
          <p:cNvPr id="26630" name="Picture 6" descr="bodybg"/>
          <p:cNvPicPr>
            <a:picLocks noChangeAspect="1" noChangeArrowheads="1"/>
          </p:cNvPicPr>
          <p:nvPr>
            <p:ph sz="half"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1750" y="2057400"/>
            <a:ext cx="2857500" cy="3581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Значки Эмо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/>
              <a:t>   Значки </a:t>
            </a:r>
            <a:r>
              <a:rPr lang="en-US" altLang="ru-RU" sz="2800"/>
              <a:t>Emo</a:t>
            </a:r>
            <a:r>
              <a:rPr lang="ru-RU" altLang="ru-RU" sz="2800"/>
              <a:t> всегда чёрно-розывые,на подобие кедов сердечков и черепков.</a:t>
            </a:r>
          </a:p>
        </p:txBody>
      </p:sp>
      <p:pic>
        <p:nvPicPr>
          <p:cNvPr id="27654" name="Picture 6" descr="9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8400" y="2286000"/>
            <a:ext cx="3124200" cy="3124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Стиль </a:t>
            </a:r>
            <a:r>
              <a:rPr lang="en-US" altLang="ru-RU"/>
              <a:t>EMO</a:t>
            </a:r>
            <a:endParaRPr lang="ru-RU" altLang="ru-RU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/>
              <a:t>Узкая, обтягивающая </a:t>
            </a:r>
            <a:r>
              <a:rPr lang="ru-RU" altLang="ru-RU" sz="1600">
                <a:hlinkClick r:id="rId2" tooltip="Футболка"/>
              </a:rPr>
              <a:t>футболка</a:t>
            </a:r>
            <a:r>
              <a:rPr lang="ru-RU" altLang="ru-RU" sz="1600"/>
              <a:t>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Узкие </a:t>
            </a:r>
            <a:r>
              <a:rPr lang="ru-RU" altLang="ru-RU" sz="1600">
                <a:hlinkClick r:id="rId3" tooltip="Джинсы"/>
              </a:rPr>
              <a:t>джинсы</a:t>
            </a:r>
            <a:r>
              <a:rPr lang="ru-RU" altLang="ru-RU" sz="1600"/>
              <a:t> чёрного или пепельного-синего цвета, возможно, с дырками или заплатками.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Чёрный или розовый ремень (часто из кожезаменителя по причине приверженности некоторых эмо-кидов к </a:t>
            </a:r>
            <a:r>
              <a:rPr lang="ru-RU" altLang="ru-RU" sz="1600">
                <a:hlinkClick r:id="rId4" tooltip="Веганизм"/>
              </a:rPr>
              <a:t>веганизму</a:t>
            </a:r>
            <a:r>
              <a:rPr lang="ru-RU" altLang="ru-RU" sz="1600"/>
              <a:t>) с заклёпками, провисающими цепями и большой бляхой с символикой. </a:t>
            </a:r>
          </a:p>
          <a:p>
            <a:pPr>
              <a:lnSpc>
                <a:spcPct val="80000"/>
              </a:lnSpc>
            </a:pPr>
            <a:r>
              <a:rPr lang="ru-RU" altLang="ru-RU" sz="1600">
                <a:hlinkClick r:id="rId5" tooltip="Кеды"/>
              </a:rPr>
              <a:t>Кеды</a:t>
            </a:r>
            <a:r>
              <a:rPr lang="ru-RU" altLang="ru-RU" sz="1600"/>
              <a:t> с яркими или чёрными </a:t>
            </a:r>
            <a:r>
              <a:rPr lang="ru-RU" altLang="ru-RU" sz="1600">
                <a:hlinkClick r:id="rId6" tooltip="Шнурки"/>
              </a:rPr>
              <a:t>шнурками</a:t>
            </a:r>
            <a:r>
              <a:rPr lang="ru-RU" altLang="ru-RU" sz="1600"/>
              <a:t>, зашнурованными особым способом. </a:t>
            </a:r>
          </a:p>
          <a:p>
            <a:pPr>
              <a:lnSpc>
                <a:spcPct val="80000"/>
              </a:lnSpc>
            </a:pPr>
            <a:r>
              <a:rPr lang="ru-RU" altLang="ru-RU" sz="1600"/>
              <a:t>Клетчатая косынка-</a:t>
            </a:r>
            <a:r>
              <a:rPr lang="ru-RU" altLang="ru-RU" sz="1600">
                <a:hlinkClick r:id="rId7" tooltip="Арафатка"/>
              </a:rPr>
              <a:t>арафатка</a:t>
            </a:r>
            <a:r>
              <a:rPr lang="ru-RU" altLang="ru-RU" sz="1600"/>
              <a:t> на шее. </a:t>
            </a:r>
          </a:p>
        </p:txBody>
      </p:sp>
      <p:pic>
        <p:nvPicPr>
          <p:cNvPr id="6150" name="Picture 6" descr="туф"/>
          <p:cNvPicPr>
            <a:picLocks noChangeAspect="1" noChangeArrowheads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76863" y="1524000"/>
            <a:ext cx="3443287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          </a:t>
            </a:r>
            <a:r>
              <a:rPr lang="ru-RU" altLang="ru-RU"/>
              <a:t>Макияж </a:t>
            </a:r>
            <a:r>
              <a:rPr lang="en-US" altLang="ru-RU"/>
              <a:t>Emo</a:t>
            </a:r>
            <a:endParaRPr lang="ru-RU" altLang="ru-RU"/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Подводка глаз черным карандашом, распространена как среди девушек так и среди парней.</a:t>
            </a:r>
            <a:br>
              <a:rPr lang="ru-RU" altLang="ru-RU" sz="1800"/>
            </a:br>
            <a:r>
              <a:rPr lang="ru-RU" altLang="ru-RU" sz="1800"/>
              <a:t>Ногти черного или серебристого цвета.</a:t>
            </a:r>
            <a:br>
              <a:rPr lang="ru-RU" altLang="ru-RU" sz="1800"/>
            </a:br>
            <a:r>
              <a:rPr lang="ru-RU" altLang="ru-RU" sz="1800"/>
              <a:t>Выбеленное лицо, бледные губы почти в тон коже и очень ярко подведенные глаза. Иногда эмо изображают на своих личиках черные дорожки якобы от размытой слезами косметики и рисуют черным карандашом слезинки. На ногтях черный лак. У мальчиков тоже.</a:t>
            </a:r>
            <a:endParaRPr lang="ru-RU" altLang="ru-RU" sz="1800" b="1"/>
          </a:p>
        </p:txBody>
      </p:sp>
      <p:pic>
        <p:nvPicPr>
          <p:cNvPr id="12300" name="Picture 12" descr="э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43225" y="1066800"/>
            <a:ext cx="2619375" cy="2705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1" name="Picture 13" descr="мо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1066800"/>
            <a:ext cx="2154238" cy="2705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Словарь </a:t>
            </a:r>
            <a:r>
              <a:rPr lang="en-US" altLang="ru-RU"/>
              <a:t>Emo</a:t>
            </a:r>
            <a:r>
              <a:rPr lang="ru-RU" altLang="ru-RU"/>
              <a:t>.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i="1"/>
              <a:t>Тру эмо (англ. True-emo) — настоящий, идеальный эмо-кид. На практике таковых не существует, так как имеют место быть позитивные, суицидальные, депрессивные и прочие разновидности мировоззрения эмо. </a:t>
            </a:r>
            <a:br>
              <a:rPr lang="ru-RU" altLang="ru-RU" sz="2400" i="1"/>
            </a:br>
            <a:endParaRPr lang="ru-RU" altLang="ru-RU" sz="2400"/>
          </a:p>
        </p:txBody>
      </p:sp>
      <p:pic>
        <p:nvPicPr>
          <p:cNvPr id="16394" name="Picture 10" descr="1207251928_emogirls24-13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3429000"/>
            <a:ext cx="3168650" cy="3124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228600"/>
            <a:ext cx="6400800" cy="1219200"/>
          </a:xfrm>
        </p:spPr>
        <p:txBody>
          <a:bodyPr/>
          <a:lstStyle/>
          <a:p>
            <a:r>
              <a:rPr lang="ru-RU" altLang="ru-RU"/>
              <a:t>Проколы </a:t>
            </a:r>
            <a:r>
              <a:rPr lang="en-US" altLang="ru-RU"/>
              <a:t>Emo.</a:t>
            </a:r>
            <a:endParaRPr lang="ru-RU" altLang="ru-RU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altLang="ru-RU" sz="2400" i="1"/>
              <a:t>Часто эмо-киды прокалывают уши или делают тоннели. Помимо того, на лице эмо-кида может быть пирсинг (например в губах и левой ноздре, бровях, переносице).</a:t>
            </a:r>
            <a:r>
              <a:rPr lang="ru-RU" altLang="ru-RU" sz="2400"/>
              <a:t> </a:t>
            </a:r>
          </a:p>
        </p:txBody>
      </p:sp>
      <p:pic>
        <p:nvPicPr>
          <p:cNvPr id="17417" name="Picture 9" descr="photo-86727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1219200"/>
            <a:ext cx="2133600" cy="2552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8" name="Picture 10" descr="14671103_ug0036ee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61125" y="1219200"/>
            <a:ext cx="2301875" cy="2552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Характерные жесты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altLang="ru-RU" sz="2400"/>
              <a:t>Наклонить голову, чтобы свисала чёлка, и приставить к виску два пальца на манер пистолета. </a:t>
            </a:r>
          </a:p>
          <a:p>
            <a:r>
              <a:rPr lang="ru-RU" altLang="ru-RU" sz="2400"/>
              <a:t>Фотографировать своё отражение в зеркале. </a:t>
            </a:r>
          </a:p>
          <a:p>
            <a:endParaRPr lang="ru-RU" altLang="ru-RU" sz="2400"/>
          </a:p>
          <a:p>
            <a:endParaRPr lang="ru-RU" altLang="ru-RU" sz="2400"/>
          </a:p>
        </p:txBody>
      </p:sp>
      <p:pic>
        <p:nvPicPr>
          <p:cNvPr id="18439" name="Picture 7" descr="082cbd5d4b95ef3cc07ee2727ca7bcbc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86113" y="1371600"/>
            <a:ext cx="2147887" cy="2400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40" name="Picture 8" descr="1207251931_emogirls24-6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84525" y="3886200"/>
            <a:ext cx="2225675" cy="2667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Перевод слова </a:t>
            </a:r>
            <a:r>
              <a:rPr lang="en-US" altLang="ru-RU"/>
              <a:t>Emo</a:t>
            </a:r>
            <a:endParaRPr lang="ru-RU" alt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/>
              <a:t>Эмо</a:t>
            </a:r>
            <a:r>
              <a:rPr lang="ru-RU" altLang="ru-RU" sz="2000"/>
              <a:t> (</a:t>
            </a:r>
            <a:r>
              <a:rPr lang="ru-RU" altLang="ru-RU" sz="2000">
                <a:hlinkClick r:id="rId2" tooltip="Английский язык"/>
              </a:rPr>
              <a:t>англ.</a:t>
            </a:r>
            <a:r>
              <a:rPr lang="ru-RU" altLang="ru-RU" sz="2000"/>
              <a:t> </a:t>
            </a:r>
            <a:r>
              <a:rPr lang="ru-RU" altLang="ru-RU" sz="2000" i="1"/>
              <a:t>Emo</a:t>
            </a:r>
            <a:r>
              <a:rPr lang="ru-RU" altLang="ru-RU" sz="2000"/>
              <a:t>, сокращение от «</a:t>
            </a:r>
            <a:r>
              <a:rPr lang="ru-RU" altLang="ru-RU" sz="2000">
                <a:hlinkClick r:id="rId3" tooltip="Эмоция"/>
              </a:rPr>
              <a:t>эмоциональный</a:t>
            </a:r>
            <a:r>
              <a:rPr lang="ru-RU" altLang="ru-RU" sz="2000"/>
              <a:t>», распространена также транскрипция "имо") — </a:t>
            </a:r>
            <a:r>
              <a:rPr lang="ru-RU" altLang="ru-RU" sz="2000">
                <a:hlinkClick r:id="rId4" tooltip="Термин"/>
              </a:rPr>
              <a:t>термин</a:t>
            </a:r>
            <a:r>
              <a:rPr lang="ru-RU" altLang="ru-RU" sz="2000"/>
              <a:t>, обозначающий особый вид </a:t>
            </a:r>
            <a:r>
              <a:rPr lang="ru-RU" altLang="ru-RU" sz="2000">
                <a:hlinkClick r:id="rId5" tooltip="Хардкор (рок-музыка)"/>
              </a:rPr>
              <a:t>хардкор</a:t>
            </a:r>
            <a:r>
              <a:rPr lang="ru-RU" altLang="ru-RU" sz="2000"/>
              <a:t>-музыки, основанный на сильных эмоциях в голосе </a:t>
            </a:r>
            <a:r>
              <a:rPr lang="ru-RU" altLang="ru-RU" sz="2000">
                <a:hlinkClick r:id="rId6" tooltip="Вокалист"/>
              </a:rPr>
              <a:t>вокалиста</a:t>
            </a:r>
            <a:r>
              <a:rPr lang="ru-RU" altLang="ru-RU" sz="2000"/>
              <a:t> и мелодичной, но иногда хаотичной или полностью отсутствующей </a:t>
            </a:r>
            <a:r>
              <a:rPr lang="ru-RU" altLang="ru-RU" sz="2000">
                <a:hlinkClick r:id="rId7" tooltip="Музыка"/>
              </a:rPr>
              <a:t>музыкальной</a:t>
            </a:r>
            <a:r>
              <a:rPr lang="ru-RU" altLang="ru-RU" sz="2000"/>
              <a:t> составляющей. </a:t>
            </a:r>
          </a:p>
        </p:txBody>
      </p:sp>
      <p:pic>
        <p:nvPicPr>
          <p:cNvPr id="19461" name="Picture 5" descr="1web"/>
          <p:cNvPicPr>
            <a:picLocks noChangeAspect="1" noChangeArrowheads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831975"/>
            <a:ext cx="3124200" cy="4030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Правила </a:t>
            </a:r>
            <a:r>
              <a:rPr lang="en-US" altLang="ru-RU"/>
              <a:t>Emoboy</a:t>
            </a:r>
            <a:r>
              <a:rPr lang="ru-RU" altLang="ru-RU"/>
              <a:t>-я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altLang="ru-RU" sz="2800"/>
              <a:t>1. Плачь всегда и везде, где есть люди. Если будешь плакать в одиночестве, </a:t>
            </a:r>
            <a:br>
              <a:rPr lang="ru-RU" altLang="ru-RU" sz="2800"/>
            </a:br>
            <a:r>
              <a:rPr lang="ru-RU" altLang="ru-RU" sz="2800"/>
              <a:t>&gt; кто </a:t>
            </a:r>
            <a:br>
              <a:rPr lang="ru-RU" altLang="ru-RU" sz="2800"/>
            </a:br>
            <a:r>
              <a:rPr lang="ru-RU" altLang="ru-RU" sz="2800"/>
              <a:t>&gt; же будет тебя жалеть? </a:t>
            </a:r>
            <a:br>
              <a:rPr lang="ru-RU" altLang="ru-RU" sz="2800"/>
            </a:br>
            <a:endParaRPr lang="ru-RU" altLang="ru-RU" sz="2800"/>
          </a:p>
        </p:txBody>
      </p:sp>
      <p:pic>
        <p:nvPicPr>
          <p:cNvPr id="20487" name="Picture 7" descr="f_2369613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762125"/>
            <a:ext cx="3124200" cy="4170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Как узнать эмо?</a:t>
            </a:r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Стиль эмо в наши дни полностью отличается от истоков. В основном эмо-киды и эмо-бои имеют смутное представление об истоках эмо. Эмо — очень частый объект шуток, карикатур и пародий. </a:t>
            </a:r>
          </a:p>
        </p:txBody>
      </p:sp>
      <p:pic>
        <p:nvPicPr>
          <p:cNvPr id="21518" name="Picture 14" descr="10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636713"/>
            <a:ext cx="3124200" cy="4421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91</TotalTime>
  <Words>469</Words>
  <Application>Microsoft Office PowerPoint</Application>
  <PresentationFormat>Экран (4:3)</PresentationFormat>
  <Paragraphs>41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Wingdings</vt:lpstr>
      <vt:lpstr>План</vt:lpstr>
      <vt:lpstr>ЕMO и их жизнь.</vt:lpstr>
      <vt:lpstr>Стиль EMO</vt:lpstr>
      <vt:lpstr>          Макияж Emo</vt:lpstr>
      <vt:lpstr>Словарь Emo.</vt:lpstr>
      <vt:lpstr>Проколы Emo.</vt:lpstr>
      <vt:lpstr>Характерные жесты</vt:lpstr>
      <vt:lpstr>Перевод слова Emo</vt:lpstr>
      <vt:lpstr>Правила Emoboy-я</vt:lpstr>
      <vt:lpstr>Как узнать эмо?</vt:lpstr>
      <vt:lpstr>Как стать Emoboy-ем? </vt:lpstr>
      <vt:lpstr>Алкоголь и Emo</vt:lpstr>
      <vt:lpstr>Причёски Emo</vt:lpstr>
      <vt:lpstr>Emо-группы</vt:lpstr>
      <vt:lpstr>Символика </vt:lpstr>
      <vt:lpstr>Значки Эмо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</cp:revision>
  <cp:lastPrinted>1601-01-01T00:00:00Z</cp:lastPrinted>
  <dcterms:created xsi:type="dcterms:W3CDTF">1601-01-01T00:00:00Z</dcterms:created>
  <dcterms:modified xsi:type="dcterms:W3CDTF">2015-04-08T17:52:45Z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