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sldIdLst>
    <p:sldId id="298" r:id="rId2"/>
    <p:sldId id="299" r:id="rId3"/>
    <p:sldId id="273" r:id="rId4"/>
    <p:sldId id="257" r:id="rId5"/>
    <p:sldId id="291" r:id="rId6"/>
    <p:sldId id="277" r:id="rId7"/>
    <p:sldId id="262" r:id="rId8"/>
    <p:sldId id="284" r:id="rId9"/>
    <p:sldId id="280" r:id="rId10"/>
    <p:sldId id="286" r:id="rId11"/>
    <p:sldId id="282" r:id="rId12"/>
    <p:sldId id="281" r:id="rId13"/>
    <p:sldId id="287" r:id="rId14"/>
    <p:sldId id="288" r:id="rId15"/>
    <p:sldId id="264" r:id="rId16"/>
    <p:sldId id="289" r:id="rId17"/>
    <p:sldId id="285" r:id="rId18"/>
    <p:sldId id="290" r:id="rId19"/>
    <p:sldId id="268" r:id="rId20"/>
    <p:sldId id="292" r:id="rId21"/>
    <p:sldId id="293" r:id="rId22"/>
    <p:sldId id="294" r:id="rId23"/>
    <p:sldId id="295" r:id="rId24"/>
    <p:sldId id="296" r:id="rId25"/>
    <p:sldId id="297" r:id="rId26"/>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644" autoAdjust="0"/>
    <p:restoredTop sz="94722" autoAdjust="0"/>
  </p:normalViewPr>
  <p:slideViewPr>
    <p:cSldViewPr>
      <p:cViewPr varScale="1">
        <p:scale>
          <a:sx n="43" d="100"/>
          <a:sy n="43" d="100"/>
        </p:scale>
        <p:origin x="1356"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0962" name="Group 2"/>
          <p:cNvGrpSpPr>
            <a:grpSpLocks/>
          </p:cNvGrpSpPr>
          <p:nvPr/>
        </p:nvGrpSpPr>
        <p:grpSpPr bwMode="auto">
          <a:xfrm>
            <a:off x="381000" y="457200"/>
            <a:ext cx="8397875" cy="5562600"/>
            <a:chOff x="240" y="288"/>
            <a:chExt cx="5290" cy="3504"/>
          </a:xfrm>
        </p:grpSpPr>
        <p:sp>
          <p:nvSpPr>
            <p:cNvPr id="40963" name="Rectangle 3"/>
            <p:cNvSpPr>
              <a:spLocks noChangeArrowheads="1"/>
            </p:cNvSpPr>
            <p:nvPr/>
          </p:nvSpPr>
          <p:spPr bwMode="blackWhite">
            <a:xfrm>
              <a:off x="240" y="288"/>
              <a:ext cx="5290" cy="3504"/>
            </a:xfrm>
            <a:prstGeom prst="rect">
              <a:avLst/>
            </a:prstGeom>
            <a:solidFill>
              <a:schemeClr val="bg1"/>
            </a:solidFill>
            <a:ln w="50800">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ru-RU" altLang="ru-RU" sz="2400">
                <a:latin typeface="Times New Roman" panose="02020603050405020304" pitchFamily="18" charset="0"/>
              </a:endParaRPr>
            </a:p>
          </p:txBody>
        </p:sp>
        <p:sp>
          <p:nvSpPr>
            <p:cNvPr id="40964" name="Rectangle 4"/>
            <p:cNvSpPr>
              <a:spLocks noChangeArrowheads="1"/>
            </p:cNvSpPr>
            <p:nvPr/>
          </p:nvSpPr>
          <p:spPr bwMode="auto">
            <a:xfrm>
              <a:off x="285" y="336"/>
              <a:ext cx="5184" cy="3408"/>
            </a:xfrm>
            <a:prstGeom prst="rect">
              <a:avLst/>
            </a:prstGeom>
            <a:noFill/>
            <a:ln w="9525">
              <a:solidFill>
                <a:schemeClr val="folHlink"/>
              </a:solidFill>
              <a:miter lim="800000"/>
              <a:headEnd/>
              <a:tailEn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ru-RU" altLang="ru-RU" sz="2400">
                <a:latin typeface="Times New Roman" panose="02020603050405020304" pitchFamily="18" charset="0"/>
              </a:endParaRPr>
            </a:p>
          </p:txBody>
        </p:sp>
        <p:sp>
          <p:nvSpPr>
            <p:cNvPr id="40965" name="Line 5"/>
            <p:cNvSpPr>
              <a:spLocks noChangeShapeType="1"/>
            </p:cNvSpPr>
            <p:nvPr/>
          </p:nvSpPr>
          <p:spPr bwMode="auto">
            <a:xfrm>
              <a:off x="576" y="2256"/>
              <a:ext cx="4608" cy="0"/>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sp>
        <p:nvSpPr>
          <p:cNvPr id="40966" name="Rectangle 6"/>
          <p:cNvSpPr>
            <a:spLocks noGrp="1" noChangeArrowheads="1"/>
          </p:cNvSpPr>
          <p:nvPr>
            <p:ph type="ctrTitle"/>
          </p:nvPr>
        </p:nvSpPr>
        <p:spPr>
          <a:xfrm>
            <a:off x="1219200" y="838200"/>
            <a:ext cx="6781800" cy="2559050"/>
          </a:xfrm>
        </p:spPr>
        <p:txBody>
          <a:bodyPr anchorCtr="1"/>
          <a:lstStyle>
            <a:lvl1pPr algn="ctr">
              <a:defRPr sz="6200"/>
            </a:lvl1pPr>
          </a:lstStyle>
          <a:p>
            <a:pPr lvl="0"/>
            <a:r>
              <a:rPr lang="ru-RU" altLang="ru-RU" noProof="0" smtClean="0"/>
              <a:t>Образец заголовка</a:t>
            </a:r>
          </a:p>
        </p:txBody>
      </p:sp>
      <p:sp>
        <p:nvSpPr>
          <p:cNvPr id="40967" name="Rectangle 7"/>
          <p:cNvSpPr>
            <a:spLocks noGrp="1" noChangeArrowheads="1"/>
          </p:cNvSpPr>
          <p:nvPr>
            <p:ph type="subTitle" idx="1"/>
          </p:nvPr>
        </p:nvSpPr>
        <p:spPr>
          <a:xfrm>
            <a:off x="1371600" y="3733800"/>
            <a:ext cx="6400800" cy="1873250"/>
          </a:xfrm>
        </p:spPr>
        <p:txBody>
          <a:bodyPr/>
          <a:lstStyle>
            <a:lvl1pPr marL="0" indent="0" algn="ctr">
              <a:buFont typeface="Wingdings" panose="05000000000000000000" pitchFamily="2" charset="2"/>
              <a:buNone/>
              <a:defRPr sz="3000"/>
            </a:lvl1pPr>
          </a:lstStyle>
          <a:p>
            <a:pPr lvl="0"/>
            <a:r>
              <a:rPr lang="ru-RU" altLang="ru-RU" noProof="0" smtClean="0"/>
              <a:t>Образец подзаголовка</a:t>
            </a:r>
          </a:p>
        </p:txBody>
      </p:sp>
      <p:sp>
        <p:nvSpPr>
          <p:cNvPr id="40968" name="Rectangle 8"/>
          <p:cNvSpPr>
            <a:spLocks noGrp="1" noChangeArrowheads="1"/>
          </p:cNvSpPr>
          <p:nvPr>
            <p:ph type="dt" sz="half" idx="2"/>
          </p:nvPr>
        </p:nvSpPr>
        <p:spPr>
          <a:xfrm>
            <a:off x="536575" y="6248400"/>
            <a:ext cx="2054225" cy="457200"/>
          </a:xfrm>
        </p:spPr>
        <p:txBody>
          <a:bodyPr/>
          <a:lstStyle>
            <a:lvl1pPr>
              <a:defRPr/>
            </a:lvl1pPr>
          </a:lstStyle>
          <a:p>
            <a:endParaRPr lang="ru-RU" altLang="ru-RU"/>
          </a:p>
        </p:txBody>
      </p:sp>
      <p:sp>
        <p:nvSpPr>
          <p:cNvPr id="40969" name="Rectangle 9"/>
          <p:cNvSpPr>
            <a:spLocks noGrp="1" noChangeArrowheads="1"/>
          </p:cNvSpPr>
          <p:nvPr>
            <p:ph type="ftr" sz="quarter" idx="3"/>
          </p:nvPr>
        </p:nvSpPr>
        <p:spPr>
          <a:xfrm>
            <a:off x="3251200" y="6248400"/>
            <a:ext cx="2887663" cy="457200"/>
          </a:xfrm>
        </p:spPr>
        <p:txBody>
          <a:bodyPr/>
          <a:lstStyle>
            <a:lvl1pPr>
              <a:defRPr/>
            </a:lvl1pPr>
          </a:lstStyle>
          <a:p>
            <a:endParaRPr lang="ru-RU" altLang="ru-RU"/>
          </a:p>
        </p:txBody>
      </p:sp>
      <p:sp>
        <p:nvSpPr>
          <p:cNvPr id="40970" name="Rectangle 10"/>
          <p:cNvSpPr>
            <a:spLocks noGrp="1" noChangeArrowheads="1"/>
          </p:cNvSpPr>
          <p:nvPr>
            <p:ph type="sldNum" sz="quarter" idx="4"/>
          </p:nvPr>
        </p:nvSpPr>
        <p:spPr>
          <a:xfrm>
            <a:off x="6788150" y="6257925"/>
            <a:ext cx="1905000" cy="457200"/>
          </a:xfrm>
        </p:spPr>
        <p:txBody>
          <a:bodyPr/>
          <a:lstStyle>
            <a:lvl1pPr>
              <a:defRPr/>
            </a:lvl1pPr>
          </a:lstStyle>
          <a:p>
            <a:fld id="{02FA6808-FA8A-4E94-869C-D1576F5C1837}" type="slidenum">
              <a:rPr lang="ru-RU" altLang="ru-RU"/>
              <a:pPr/>
              <a:t>‹#›</a:t>
            </a:fld>
            <a:endParaRPr lang="ru-RU" alt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1CB09D35-7378-49F9-B8E7-DE5B2991A2AF}" type="slidenum">
              <a:rPr lang="ru-RU" altLang="ru-RU"/>
              <a:pPr/>
              <a:t>‹#›</a:t>
            </a:fld>
            <a:endParaRPr lang="ru-RU" altLang="ru-RU"/>
          </a:p>
        </p:txBody>
      </p:sp>
    </p:spTree>
    <p:extLst>
      <p:ext uri="{BB962C8B-B14F-4D97-AF65-F5344CB8AC3E}">
        <p14:creationId xmlns:p14="http://schemas.microsoft.com/office/powerpoint/2010/main" val="1729540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48450" y="473075"/>
            <a:ext cx="2038350" cy="53943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533400" y="473075"/>
            <a:ext cx="5962650" cy="53943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DA5E6FAF-9DA7-4E0C-BEEE-5FCC906A7AC6}" type="slidenum">
              <a:rPr lang="ru-RU" altLang="ru-RU"/>
              <a:pPr/>
              <a:t>‹#›</a:t>
            </a:fld>
            <a:endParaRPr lang="ru-RU" altLang="ru-RU"/>
          </a:p>
        </p:txBody>
      </p:sp>
    </p:spTree>
    <p:extLst>
      <p:ext uri="{BB962C8B-B14F-4D97-AF65-F5344CB8AC3E}">
        <p14:creationId xmlns:p14="http://schemas.microsoft.com/office/powerpoint/2010/main" val="21852311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473075"/>
            <a:ext cx="8153400" cy="11430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533400" y="1828800"/>
            <a:ext cx="8153400" cy="4038600"/>
          </a:xfrm>
        </p:spPr>
        <p:txBody>
          <a:bodyPr/>
          <a:lstStyle/>
          <a:p>
            <a:endParaRPr lang="ru-RU"/>
          </a:p>
        </p:txBody>
      </p:sp>
      <p:sp>
        <p:nvSpPr>
          <p:cNvPr id="4" name="Дата 3"/>
          <p:cNvSpPr>
            <a:spLocks noGrp="1"/>
          </p:cNvSpPr>
          <p:nvPr>
            <p:ph type="dt" sz="half" idx="10"/>
          </p:nvPr>
        </p:nvSpPr>
        <p:spPr>
          <a:xfrm>
            <a:off x="533400" y="6248400"/>
            <a:ext cx="2057400" cy="457200"/>
          </a:xfrm>
        </p:spPr>
        <p:txBody>
          <a:bodyPr/>
          <a:lstStyle>
            <a:lvl1pPr>
              <a:defRPr/>
            </a:lvl1pPr>
          </a:lstStyle>
          <a:p>
            <a:endParaRPr lang="ru-RU" altLang="ru-RU"/>
          </a:p>
        </p:txBody>
      </p:sp>
      <p:sp>
        <p:nvSpPr>
          <p:cNvPr id="5" name="Нижний колонтитул 4"/>
          <p:cNvSpPr>
            <a:spLocks noGrp="1"/>
          </p:cNvSpPr>
          <p:nvPr>
            <p:ph type="ftr" sz="quarter" idx="11"/>
          </p:nvPr>
        </p:nvSpPr>
        <p:spPr>
          <a:xfrm>
            <a:off x="3238500" y="6248400"/>
            <a:ext cx="2895600" cy="457200"/>
          </a:xfrm>
        </p:spPr>
        <p:txBody>
          <a:bodyPr/>
          <a:lstStyle>
            <a:lvl1pPr>
              <a:defRPr/>
            </a:lvl1pPr>
          </a:lstStyle>
          <a:p>
            <a:endParaRPr lang="ru-RU" altLang="ru-RU"/>
          </a:p>
        </p:txBody>
      </p:sp>
      <p:sp>
        <p:nvSpPr>
          <p:cNvPr id="6" name="Номер слайда 5"/>
          <p:cNvSpPr>
            <a:spLocks noGrp="1"/>
          </p:cNvSpPr>
          <p:nvPr>
            <p:ph type="sldNum" sz="quarter" idx="12"/>
          </p:nvPr>
        </p:nvSpPr>
        <p:spPr>
          <a:xfrm>
            <a:off x="6781800" y="6248400"/>
            <a:ext cx="1905000" cy="457200"/>
          </a:xfrm>
        </p:spPr>
        <p:txBody>
          <a:bodyPr/>
          <a:lstStyle>
            <a:lvl1pPr>
              <a:defRPr/>
            </a:lvl1pPr>
          </a:lstStyle>
          <a:p>
            <a:fld id="{7AA9E6D5-9445-4184-B2F0-01BEB6CD2416}" type="slidenum">
              <a:rPr lang="ru-RU" altLang="ru-RU"/>
              <a:pPr/>
              <a:t>‹#›</a:t>
            </a:fld>
            <a:endParaRPr lang="ru-RU" altLang="ru-RU"/>
          </a:p>
        </p:txBody>
      </p:sp>
    </p:spTree>
    <p:extLst>
      <p:ext uri="{BB962C8B-B14F-4D97-AF65-F5344CB8AC3E}">
        <p14:creationId xmlns:p14="http://schemas.microsoft.com/office/powerpoint/2010/main" val="4176198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138A83AA-EB4C-4B6B-9637-33129571E326}" type="slidenum">
              <a:rPr lang="ru-RU" altLang="ru-RU"/>
              <a:pPr/>
              <a:t>‹#›</a:t>
            </a:fld>
            <a:endParaRPr lang="ru-RU" altLang="ru-RU"/>
          </a:p>
        </p:txBody>
      </p:sp>
    </p:spTree>
    <p:extLst>
      <p:ext uri="{BB962C8B-B14F-4D97-AF65-F5344CB8AC3E}">
        <p14:creationId xmlns:p14="http://schemas.microsoft.com/office/powerpoint/2010/main" val="4081320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8F13D869-399E-48F9-9B0B-8ED95739A70C}" type="slidenum">
              <a:rPr lang="ru-RU" altLang="ru-RU"/>
              <a:pPr/>
              <a:t>‹#›</a:t>
            </a:fld>
            <a:endParaRPr lang="ru-RU" altLang="ru-RU"/>
          </a:p>
        </p:txBody>
      </p:sp>
    </p:spTree>
    <p:extLst>
      <p:ext uri="{BB962C8B-B14F-4D97-AF65-F5344CB8AC3E}">
        <p14:creationId xmlns:p14="http://schemas.microsoft.com/office/powerpoint/2010/main" val="2750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533400" y="1828800"/>
            <a:ext cx="4000500" cy="40386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86300" y="1828800"/>
            <a:ext cx="4000500" cy="40386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9C23847D-9655-4194-BADC-4471815C094E}" type="slidenum">
              <a:rPr lang="ru-RU" altLang="ru-RU"/>
              <a:pPr/>
              <a:t>‹#›</a:t>
            </a:fld>
            <a:endParaRPr lang="ru-RU" altLang="ru-RU"/>
          </a:p>
        </p:txBody>
      </p:sp>
    </p:spTree>
    <p:extLst>
      <p:ext uri="{BB962C8B-B14F-4D97-AF65-F5344CB8AC3E}">
        <p14:creationId xmlns:p14="http://schemas.microsoft.com/office/powerpoint/2010/main" val="70296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ru-RU"/>
          </a:p>
        </p:txBody>
      </p:sp>
      <p:sp>
        <p:nvSpPr>
          <p:cNvPr id="8" name="Нижний колонтитул 7"/>
          <p:cNvSpPr>
            <a:spLocks noGrp="1"/>
          </p:cNvSpPr>
          <p:nvPr>
            <p:ph type="ftr" sz="quarter" idx="11"/>
          </p:nvPr>
        </p:nvSpPr>
        <p:spPr/>
        <p:txBody>
          <a:bodyPr/>
          <a:lstStyle>
            <a:lvl1pPr>
              <a:defRPr/>
            </a:lvl1pPr>
          </a:lstStyle>
          <a:p>
            <a:endParaRPr lang="ru-RU" altLang="ru-RU"/>
          </a:p>
        </p:txBody>
      </p:sp>
      <p:sp>
        <p:nvSpPr>
          <p:cNvPr id="9" name="Номер слайда 8"/>
          <p:cNvSpPr>
            <a:spLocks noGrp="1"/>
          </p:cNvSpPr>
          <p:nvPr>
            <p:ph type="sldNum" sz="quarter" idx="12"/>
          </p:nvPr>
        </p:nvSpPr>
        <p:spPr/>
        <p:txBody>
          <a:bodyPr/>
          <a:lstStyle>
            <a:lvl1pPr>
              <a:defRPr/>
            </a:lvl1pPr>
          </a:lstStyle>
          <a:p>
            <a:fld id="{FE6451F4-B955-48F3-8727-AAA1FC8D93FA}" type="slidenum">
              <a:rPr lang="ru-RU" altLang="ru-RU"/>
              <a:pPr/>
              <a:t>‹#›</a:t>
            </a:fld>
            <a:endParaRPr lang="ru-RU" altLang="ru-RU"/>
          </a:p>
        </p:txBody>
      </p:sp>
    </p:spTree>
    <p:extLst>
      <p:ext uri="{BB962C8B-B14F-4D97-AF65-F5344CB8AC3E}">
        <p14:creationId xmlns:p14="http://schemas.microsoft.com/office/powerpoint/2010/main" val="3905348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ru-RU"/>
          </a:p>
        </p:txBody>
      </p:sp>
      <p:sp>
        <p:nvSpPr>
          <p:cNvPr id="4" name="Нижний колонтитул 3"/>
          <p:cNvSpPr>
            <a:spLocks noGrp="1"/>
          </p:cNvSpPr>
          <p:nvPr>
            <p:ph type="ftr" sz="quarter" idx="11"/>
          </p:nvPr>
        </p:nvSpPr>
        <p:spPr/>
        <p:txBody>
          <a:bodyPr/>
          <a:lstStyle>
            <a:lvl1pPr>
              <a:defRPr/>
            </a:lvl1pPr>
          </a:lstStyle>
          <a:p>
            <a:endParaRPr lang="ru-RU" altLang="ru-RU"/>
          </a:p>
        </p:txBody>
      </p:sp>
      <p:sp>
        <p:nvSpPr>
          <p:cNvPr id="5" name="Номер слайда 4"/>
          <p:cNvSpPr>
            <a:spLocks noGrp="1"/>
          </p:cNvSpPr>
          <p:nvPr>
            <p:ph type="sldNum" sz="quarter" idx="12"/>
          </p:nvPr>
        </p:nvSpPr>
        <p:spPr/>
        <p:txBody>
          <a:bodyPr/>
          <a:lstStyle>
            <a:lvl1pPr>
              <a:defRPr/>
            </a:lvl1pPr>
          </a:lstStyle>
          <a:p>
            <a:fld id="{503EF7D2-1A9A-4621-B710-F99DB2DA78BA}" type="slidenum">
              <a:rPr lang="ru-RU" altLang="ru-RU"/>
              <a:pPr/>
              <a:t>‹#›</a:t>
            </a:fld>
            <a:endParaRPr lang="ru-RU" altLang="ru-RU"/>
          </a:p>
        </p:txBody>
      </p:sp>
    </p:spTree>
    <p:extLst>
      <p:ext uri="{BB962C8B-B14F-4D97-AF65-F5344CB8AC3E}">
        <p14:creationId xmlns:p14="http://schemas.microsoft.com/office/powerpoint/2010/main" val="2274135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ru-RU"/>
          </a:p>
        </p:txBody>
      </p:sp>
      <p:sp>
        <p:nvSpPr>
          <p:cNvPr id="3" name="Нижний колонтитул 2"/>
          <p:cNvSpPr>
            <a:spLocks noGrp="1"/>
          </p:cNvSpPr>
          <p:nvPr>
            <p:ph type="ftr" sz="quarter" idx="11"/>
          </p:nvPr>
        </p:nvSpPr>
        <p:spPr/>
        <p:txBody>
          <a:bodyPr/>
          <a:lstStyle>
            <a:lvl1pPr>
              <a:defRPr/>
            </a:lvl1pPr>
          </a:lstStyle>
          <a:p>
            <a:endParaRPr lang="ru-RU" altLang="ru-RU"/>
          </a:p>
        </p:txBody>
      </p:sp>
      <p:sp>
        <p:nvSpPr>
          <p:cNvPr id="4" name="Номер слайда 3"/>
          <p:cNvSpPr>
            <a:spLocks noGrp="1"/>
          </p:cNvSpPr>
          <p:nvPr>
            <p:ph type="sldNum" sz="quarter" idx="12"/>
          </p:nvPr>
        </p:nvSpPr>
        <p:spPr/>
        <p:txBody>
          <a:bodyPr/>
          <a:lstStyle>
            <a:lvl1pPr>
              <a:defRPr/>
            </a:lvl1pPr>
          </a:lstStyle>
          <a:p>
            <a:fld id="{5400C702-E92D-49BF-BA32-7C49F2A6203E}" type="slidenum">
              <a:rPr lang="ru-RU" altLang="ru-RU"/>
              <a:pPr/>
              <a:t>‹#›</a:t>
            </a:fld>
            <a:endParaRPr lang="ru-RU" altLang="ru-RU"/>
          </a:p>
        </p:txBody>
      </p:sp>
    </p:spTree>
    <p:extLst>
      <p:ext uri="{BB962C8B-B14F-4D97-AF65-F5344CB8AC3E}">
        <p14:creationId xmlns:p14="http://schemas.microsoft.com/office/powerpoint/2010/main" val="853588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ED71CA71-8828-4819-8B48-7C2AA7FB3600}" type="slidenum">
              <a:rPr lang="ru-RU" altLang="ru-RU"/>
              <a:pPr/>
              <a:t>‹#›</a:t>
            </a:fld>
            <a:endParaRPr lang="ru-RU" altLang="ru-RU"/>
          </a:p>
        </p:txBody>
      </p:sp>
    </p:spTree>
    <p:extLst>
      <p:ext uri="{BB962C8B-B14F-4D97-AF65-F5344CB8AC3E}">
        <p14:creationId xmlns:p14="http://schemas.microsoft.com/office/powerpoint/2010/main" val="3536891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7042198B-1845-4D7A-8E07-36FD0C4F7E2C}" type="slidenum">
              <a:rPr lang="ru-RU" altLang="ru-RU"/>
              <a:pPr/>
              <a:t>‹#›</a:t>
            </a:fld>
            <a:endParaRPr lang="ru-RU" altLang="ru-RU"/>
          </a:p>
        </p:txBody>
      </p:sp>
    </p:spTree>
    <p:extLst>
      <p:ext uri="{BB962C8B-B14F-4D97-AF65-F5344CB8AC3E}">
        <p14:creationId xmlns:p14="http://schemas.microsoft.com/office/powerpoint/2010/main" val="1665965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9938" name="Group 2"/>
          <p:cNvGrpSpPr>
            <a:grpSpLocks/>
          </p:cNvGrpSpPr>
          <p:nvPr/>
        </p:nvGrpSpPr>
        <p:grpSpPr bwMode="auto">
          <a:xfrm>
            <a:off x="228600" y="228600"/>
            <a:ext cx="8686800" cy="5943600"/>
            <a:chOff x="144" y="144"/>
            <a:chExt cx="5472" cy="3744"/>
          </a:xfrm>
        </p:grpSpPr>
        <p:sp>
          <p:nvSpPr>
            <p:cNvPr id="39939" name="Rectangle 3"/>
            <p:cNvSpPr>
              <a:spLocks noChangeArrowheads="1"/>
            </p:cNvSpPr>
            <p:nvPr/>
          </p:nvSpPr>
          <p:spPr bwMode="auto">
            <a:xfrm>
              <a:off x="144" y="144"/>
              <a:ext cx="5472" cy="3744"/>
            </a:xfrm>
            <a:prstGeom prst="rect">
              <a:avLst/>
            </a:prstGeom>
            <a:solidFill>
              <a:schemeClr val="bg1"/>
            </a:solidFill>
            <a:ln w="44450">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ru-RU" altLang="ru-RU" sz="2400">
                <a:latin typeface="Times New Roman" panose="02020603050405020304" pitchFamily="18" charset="0"/>
              </a:endParaRPr>
            </a:p>
          </p:txBody>
        </p:sp>
        <p:sp>
          <p:nvSpPr>
            <p:cNvPr id="39940" name="Rectangle 4"/>
            <p:cNvSpPr>
              <a:spLocks noChangeArrowheads="1"/>
            </p:cNvSpPr>
            <p:nvPr/>
          </p:nvSpPr>
          <p:spPr bwMode="blackWhite">
            <a:xfrm>
              <a:off x="193" y="193"/>
              <a:ext cx="5373" cy="3635"/>
            </a:xfrm>
            <a:prstGeom prst="rect">
              <a:avLst/>
            </a:prstGeom>
            <a:solidFill>
              <a:schemeClr val="bg1"/>
            </a:soli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ru-RU" altLang="ru-RU" sz="2400">
                <a:latin typeface="Times New Roman" panose="02020603050405020304" pitchFamily="18" charset="0"/>
              </a:endParaRPr>
            </a:p>
          </p:txBody>
        </p:sp>
        <p:sp>
          <p:nvSpPr>
            <p:cNvPr id="39941" name="Line 5"/>
            <p:cNvSpPr>
              <a:spLocks noChangeShapeType="1"/>
            </p:cNvSpPr>
            <p:nvPr/>
          </p:nvSpPr>
          <p:spPr bwMode="auto">
            <a:xfrm>
              <a:off x="336" y="1092"/>
              <a:ext cx="5136" cy="0"/>
            </a:xfrm>
            <a:prstGeom prst="line">
              <a:avLst/>
            </a:prstGeom>
            <a:noFill/>
            <a:ln w="127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grpSp>
      <p:sp>
        <p:nvSpPr>
          <p:cNvPr id="39942" name="Rectangle 6"/>
          <p:cNvSpPr>
            <a:spLocks noGrp="1" noChangeArrowheads="1"/>
          </p:cNvSpPr>
          <p:nvPr>
            <p:ph type="title"/>
          </p:nvPr>
        </p:nvSpPr>
        <p:spPr bwMode="auto">
          <a:xfrm>
            <a:off x="533400" y="473075"/>
            <a:ext cx="8153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ru-RU" altLang="ru-RU" smtClean="0"/>
              <a:t>Образец заголовка</a:t>
            </a:r>
          </a:p>
        </p:txBody>
      </p:sp>
      <p:sp>
        <p:nvSpPr>
          <p:cNvPr id="39943" name="Rectangle 7"/>
          <p:cNvSpPr>
            <a:spLocks noGrp="1" noChangeArrowheads="1"/>
          </p:cNvSpPr>
          <p:nvPr>
            <p:ph type="body" idx="1"/>
          </p:nvPr>
        </p:nvSpPr>
        <p:spPr bwMode="auto">
          <a:xfrm>
            <a:off x="533400" y="1828800"/>
            <a:ext cx="8153400"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39944" name="Rectangle 8"/>
          <p:cNvSpPr>
            <a:spLocks noGrp="1" noChangeArrowheads="1"/>
          </p:cNvSpPr>
          <p:nvPr>
            <p:ph type="dt" sz="half" idx="2"/>
          </p:nvPr>
        </p:nvSpPr>
        <p:spPr bwMode="auto">
          <a:xfrm>
            <a:off x="533400" y="6248400"/>
            <a:ext cx="2057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000"/>
            </a:lvl1pPr>
          </a:lstStyle>
          <a:p>
            <a:endParaRPr lang="ru-RU" altLang="ru-RU"/>
          </a:p>
        </p:txBody>
      </p:sp>
      <p:sp>
        <p:nvSpPr>
          <p:cNvPr id="39945" name="Rectangle 9"/>
          <p:cNvSpPr>
            <a:spLocks noGrp="1" noChangeArrowheads="1"/>
          </p:cNvSpPr>
          <p:nvPr>
            <p:ph type="ftr" sz="quarter" idx="3"/>
          </p:nvPr>
        </p:nvSpPr>
        <p:spPr bwMode="auto">
          <a:xfrm>
            <a:off x="32385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000"/>
            </a:lvl1pPr>
          </a:lstStyle>
          <a:p>
            <a:endParaRPr lang="ru-RU" altLang="ru-RU"/>
          </a:p>
        </p:txBody>
      </p:sp>
      <p:sp>
        <p:nvSpPr>
          <p:cNvPr id="39946" name="Rectangle 10"/>
          <p:cNvSpPr>
            <a:spLocks noGrp="1" noChangeArrowheads="1"/>
          </p:cNvSpPr>
          <p:nvPr>
            <p:ph type="sldNum" sz="quarter" idx="4"/>
          </p:nvPr>
        </p:nvSpPr>
        <p:spPr bwMode="auto">
          <a:xfrm>
            <a:off x="6781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000"/>
            </a:lvl1pPr>
          </a:lstStyle>
          <a:p>
            <a:fld id="{0764773A-EAC5-4891-A683-BE82679AC4F0}" type="slidenum">
              <a:rPr lang="ru-RU" altLang="ru-RU"/>
              <a:pPr/>
              <a:t>‹#›</a:t>
            </a:fld>
            <a:endParaRPr lang="ru-RU" altLang="ru-RU"/>
          </a:p>
        </p:txBody>
      </p:sp>
    </p:spTree>
  </p:cSld>
  <p:clrMap bg1="dk2" tx1="lt1" bg2="dk1" tx2="lt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xStyles>
    <p:titleStyle>
      <a:lvl1pPr algn="l" rtl="0" fontAlgn="base">
        <a:lnSpc>
          <a:spcPct val="80000"/>
        </a:lnSpc>
        <a:spcBef>
          <a:spcPct val="0"/>
        </a:spcBef>
        <a:spcAft>
          <a:spcPct val="0"/>
        </a:spcAft>
        <a:defRPr sz="4400" kern="1200">
          <a:solidFill>
            <a:schemeClr val="tx2"/>
          </a:solidFill>
          <a:latin typeface="+mj-lt"/>
          <a:ea typeface="+mj-ea"/>
          <a:cs typeface="+mj-cs"/>
        </a:defRPr>
      </a:lvl1pPr>
      <a:lvl2pPr algn="l" rtl="0" fontAlgn="base">
        <a:lnSpc>
          <a:spcPct val="80000"/>
        </a:lnSpc>
        <a:spcBef>
          <a:spcPct val="0"/>
        </a:spcBef>
        <a:spcAft>
          <a:spcPct val="0"/>
        </a:spcAft>
        <a:defRPr sz="4400">
          <a:solidFill>
            <a:schemeClr val="tx2"/>
          </a:solidFill>
          <a:latin typeface="Times New Roman" panose="02020603050405020304" pitchFamily="18" charset="0"/>
          <a:cs typeface="Arial" panose="020B0604020202020204" pitchFamily="34" charset="0"/>
        </a:defRPr>
      </a:lvl2pPr>
      <a:lvl3pPr algn="l" rtl="0" fontAlgn="base">
        <a:lnSpc>
          <a:spcPct val="80000"/>
        </a:lnSpc>
        <a:spcBef>
          <a:spcPct val="0"/>
        </a:spcBef>
        <a:spcAft>
          <a:spcPct val="0"/>
        </a:spcAft>
        <a:defRPr sz="4400">
          <a:solidFill>
            <a:schemeClr val="tx2"/>
          </a:solidFill>
          <a:latin typeface="Times New Roman" panose="02020603050405020304" pitchFamily="18" charset="0"/>
          <a:cs typeface="Arial" panose="020B0604020202020204" pitchFamily="34" charset="0"/>
        </a:defRPr>
      </a:lvl3pPr>
      <a:lvl4pPr algn="l" rtl="0" fontAlgn="base">
        <a:lnSpc>
          <a:spcPct val="80000"/>
        </a:lnSpc>
        <a:spcBef>
          <a:spcPct val="0"/>
        </a:spcBef>
        <a:spcAft>
          <a:spcPct val="0"/>
        </a:spcAft>
        <a:defRPr sz="4400">
          <a:solidFill>
            <a:schemeClr val="tx2"/>
          </a:solidFill>
          <a:latin typeface="Times New Roman" panose="02020603050405020304" pitchFamily="18" charset="0"/>
          <a:cs typeface="Arial" panose="020B0604020202020204" pitchFamily="34" charset="0"/>
        </a:defRPr>
      </a:lvl4pPr>
      <a:lvl5pPr algn="l" rtl="0" fontAlgn="base">
        <a:lnSpc>
          <a:spcPct val="80000"/>
        </a:lnSpc>
        <a:spcBef>
          <a:spcPct val="0"/>
        </a:spcBef>
        <a:spcAft>
          <a:spcPct val="0"/>
        </a:spcAft>
        <a:defRPr sz="4400">
          <a:solidFill>
            <a:schemeClr val="tx2"/>
          </a:solidFill>
          <a:latin typeface="Times New Roman" panose="02020603050405020304" pitchFamily="18" charset="0"/>
          <a:cs typeface="Arial" panose="020B0604020202020204" pitchFamily="34" charset="0"/>
        </a:defRPr>
      </a:lvl5pPr>
      <a:lvl6pPr marL="457200" algn="l" rtl="0" fontAlgn="base">
        <a:lnSpc>
          <a:spcPct val="80000"/>
        </a:lnSpc>
        <a:spcBef>
          <a:spcPct val="0"/>
        </a:spcBef>
        <a:spcAft>
          <a:spcPct val="0"/>
        </a:spcAft>
        <a:defRPr sz="4400">
          <a:solidFill>
            <a:schemeClr val="tx2"/>
          </a:solidFill>
          <a:latin typeface="Times New Roman" panose="02020603050405020304" pitchFamily="18" charset="0"/>
          <a:cs typeface="Arial" panose="020B0604020202020204" pitchFamily="34" charset="0"/>
        </a:defRPr>
      </a:lvl6pPr>
      <a:lvl7pPr marL="914400" algn="l" rtl="0" fontAlgn="base">
        <a:lnSpc>
          <a:spcPct val="80000"/>
        </a:lnSpc>
        <a:spcBef>
          <a:spcPct val="0"/>
        </a:spcBef>
        <a:spcAft>
          <a:spcPct val="0"/>
        </a:spcAft>
        <a:defRPr sz="4400">
          <a:solidFill>
            <a:schemeClr val="tx2"/>
          </a:solidFill>
          <a:latin typeface="Times New Roman" panose="02020603050405020304" pitchFamily="18" charset="0"/>
          <a:cs typeface="Arial" panose="020B0604020202020204" pitchFamily="34" charset="0"/>
        </a:defRPr>
      </a:lvl7pPr>
      <a:lvl8pPr marL="1371600" algn="l" rtl="0" fontAlgn="base">
        <a:lnSpc>
          <a:spcPct val="80000"/>
        </a:lnSpc>
        <a:spcBef>
          <a:spcPct val="0"/>
        </a:spcBef>
        <a:spcAft>
          <a:spcPct val="0"/>
        </a:spcAft>
        <a:defRPr sz="4400">
          <a:solidFill>
            <a:schemeClr val="tx2"/>
          </a:solidFill>
          <a:latin typeface="Times New Roman" panose="02020603050405020304" pitchFamily="18" charset="0"/>
          <a:cs typeface="Arial" panose="020B0604020202020204" pitchFamily="34" charset="0"/>
        </a:defRPr>
      </a:lvl8pPr>
      <a:lvl9pPr marL="1828800" algn="l" rtl="0" fontAlgn="base">
        <a:lnSpc>
          <a:spcPct val="80000"/>
        </a:lnSpc>
        <a:spcBef>
          <a:spcPct val="0"/>
        </a:spcBef>
        <a:spcAft>
          <a:spcPct val="0"/>
        </a:spcAft>
        <a:defRPr sz="4400">
          <a:solidFill>
            <a:schemeClr val="tx2"/>
          </a:solidFill>
          <a:latin typeface="Times New Roman" panose="02020603050405020304" pitchFamily="18" charset="0"/>
          <a:cs typeface="Arial" panose="020B0604020202020204" pitchFamily="34" charset="0"/>
        </a:defRPr>
      </a:lvl9pPr>
    </p:titleStyle>
    <p:bodyStyle>
      <a:lvl1pPr marL="342900" indent="-342900" algn="l" rtl="0" fontAlgn="base">
        <a:spcBef>
          <a:spcPct val="20000"/>
        </a:spcBef>
        <a:spcAft>
          <a:spcPct val="0"/>
        </a:spcAft>
        <a:buClr>
          <a:schemeClr val="accent2"/>
        </a:buClr>
        <a:buSzPct val="75000"/>
        <a:buFont typeface="Wingdings" panose="05000000000000000000" pitchFamily="2" charset="2"/>
        <a:buChar char="n"/>
        <a:defRPr sz="3100" kern="12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65000"/>
        <a:buFont typeface="Wingdings" panose="05000000000000000000" pitchFamily="2" charset="2"/>
        <a:buChar char="n"/>
        <a:defRPr sz="2600" kern="1200">
          <a:solidFill>
            <a:schemeClr val="tx1"/>
          </a:solidFill>
          <a:latin typeface="+mn-lt"/>
          <a:ea typeface="+mn-ea"/>
          <a:cs typeface="+mn-cs"/>
        </a:defRPr>
      </a:lvl2pPr>
      <a:lvl3pPr marL="1143000" indent="-228600" algn="l" rtl="0" fontAlgn="base">
        <a:spcBef>
          <a:spcPct val="20000"/>
        </a:spcBef>
        <a:spcAft>
          <a:spcPct val="0"/>
        </a:spcAft>
        <a:buClr>
          <a:schemeClr val="hlink"/>
        </a:buClr>
        <a:buSzPct val="55000"/>
        <a:buFont typeface="Wingdings" panose="05000000000000000000" pitchFamily="2" charset="2"/>
        <a:buChar char="n"/>
        <a:defRPr sz="2400" kern="1200">
          <a:solidFill>
            <a:schemeClr val="tx1"/>
          </a:solidFill>
          <a:latin typeface="+mn-lt"/>
          <a:ea typeface="+mn-ea"/>
          <a:cs typeface="+mn-cs"/>
        </a:defRPr>
      </a:lvl3pPr>
      <a:lvl4pPr marL="1600200" indent="-228600" algn="l" rtl="0" fontAlgn="base">
        <a:spcBef>
          <a:spcPct val="20000"/>
        </a:spcBef>
        <a:spcAft>
          <a:spcPct val="0"/>
        </a:spcAft>
        <a:buClr>
          <a:schemeClr val="accent2"/>
        </a:buClr>
        <a:buFont typeface="Wingdings" panose="05000000000000000000" pitchFamily="2" charset="2"/>
        <a:buChar char="§"/>
        <a:defRPr sz="2000" kern="1200">
          <a:solidFill>
            <a:schemeClr val="tx1"/>
          </a:solidFill>
          <a:latin typeface="+mn-lt"/>
          <a:ea typeface="+mn-ea"/>
          <a:cs typeface="+mn-cs"/>
        </a:defRPr>
      </a:lvl4pPr>
      <a:lvl5pPr marL="2057400" indent="-228600" algn="l" rtl="0" fontAlgn="base">
        <a:spcBef>
          <a:spcPct val="20000"/>
        </a:spcBef>
        <a:spcAft>
          <a:spcPct val="0"/>
        </a:spcAft>
        <a:buClr>
          <a:schemeClr val="tx1"/>
        </a:buClr>
        <a:buSzPct val="85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www.stihi.ru/pics/2009/09/07/2743.jpg" TargetMode="External"/><Relationship Id="rId3" Type="http://schemas.openxmlformats.org/officeDocument/2006/relationships/image" Target="../media/image3.jpeg"/><Relationship Id="rId7" Type="http://schemas.openxmlformats.org/officeDocument/2006/relationships/image" Target="../media/image5.jpeg"/><Relationship Id="rId2" Type="http://schemas.openxmlformats.org/officeDocument/2006/relationships/hyperlink" Target="http://deti.msk.ru/deti-lechenie4.jpg" TargetMode="External"/><Relationship Id="rId1" Type="http://schemas.openxmlformats.org/officeDocument/2006/relationships/slideLayout" Target="../slideLayouts/slideLayout2.xml"/><Relationship Id="rId6" Type="http://schemas.openxmlformats.org/officeDocument/2006/relationships/hyperlink" Target="http://www.cirota.ru/forum/images/19/19554.jpeg" TargetMode="External"/><Relationship Id="rId5" Type="http://schemas.openxmlformats.org/officeDocument/2006/relationships/image" Target="../media/image4.jpeg"/><Relationship Id="rId4" Type="http://schemas.openxmlformats.org/officeDocument/2006/relationships/hyperlink" Target="http://s002.radikal.ru/i197/1002/7c/c8920c8c90b8.jpg" TargetMode="External"/><Relationship Id="rId9" Type="http://schemas.openxmlformats.org/officeDocument/2006/relationships/image" Target="../media/image6.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zdorovieinfo.ru/upload/images/1242913719_rak-virs3.jpeg" TargetMode="External"/><Relationship Id="rId2" Type="http://schemas.openxmlformats.org/officeDocument/2006/relationships/hyperlink" Target="http://www.donors.ru/page.php?id=56" TargetMode="Externa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preodolenie.ru/pics/novelty/01.jpg"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capac.ru/images/15feb05_1.jpg"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3"/>
          <p:cNvSpPr>
            <a:spLocks noGrp="1" noChangeArrowheads="1"/>
          </p:cNvSpPr>
          <p:nvPr>
            <p:ph type="body" idx="1"/>
          </p:nvPr>
        </p:nvSpPr>
        <p:spPr>
          <a:xfrm>
            <a:off x="457200" y="533400"/>
            <a:ext cx="8229600" cy="5334000"/>
          </a:xfrm>
        </p:spPr>
        <p:txBody>
          <a:bodyPr/>
          <a:lstStyle/>
          <a:p>
            <a:pPr algn="ctr">
              <a:lnSpc>
                <a:spcPct val="80000"/>
              </a:lnSpc>
              <a:buFont typeface="Wingdings" panose="05000000000000000000" pitchFamily="2" charset="2"/>
              <a:buNone/>
            </a:pPr>
            <a:endParaRPr lang="ru-RU" altLang="ru-RU" sz="3300"/>
          </a:p>
          <a:p>
            <a:pPr algn="ctr">
              <a:lnSpc>
                <a:spcPct val="80000"/>
              </a:lnSpc>
              <a:buFont typeface="Wingdings" panose="05000000000000000000" pitchFamily="2" charset="2"/>
              <a:buNone/>
            </a:pPr>
            <a:r>
              <a:rPr lang="ru-RU" altLang="ru-RU" sz="4000"/>
              <a:t>МОДЕРНИЗАЦИЯ РОССИИ</a:t>
            </a:r>
          </a:p>
          <a:p>
            <a:pPr algn="ctr">
              <a:lnSpc>
                <a:spcPct val="80000"/>
              </a:lnSpc>
              <a:buFont typeface="Wingdings" panose="05000000000000000000" pitchFamily="2" charset="2"/>
              <a:buNone/>
            </a:pPr>
            <a:r>
              <a:rPr lang="ru-RU" altLang="ru-RU" sz="4000"/>
              <a:t>ТЕОРИЯ И ПРАКТИКА</a:t>
            </a:r>
          </a:p>
          <a:p>
            <a:pPr algn="ctr">
              <a:lnSpc>
                <a:spcPct val="80000"/>
              </a:lnSpc>
              <a:buFont typeface="Wingdings" panose="05000000000000000000" pitchFamily="2" charset="2"/>
              <a:buNone/>
            </a:pPr>
            <a:endParaRPr lang="ru-RU" altLang="ru-RU" sz="4000"/>
          </a:p>
          <a:p>
            <a:pPr algn="ctr">
              <a:lnSpc>
                <a:spcPct val="80000"/>
              </a:lnSpc>
              <a:buFont typeface="Wingdings" panose="05000000000000000000" pitchFamily="2" charset="2"/>
              <a:buNone/>
            </a:pPr>
            <a:r>
              <a:rPr lang="ru-RU" altLang="ru-RU" sz="4000"/>
              <a:t>ДЕТИ - НАШЕ БУДУЩЕЕ</a:t>
            </a:r>
          </a:p>
          <a:p>
            <a:pPr>
              <a:lnSpc>
                <a:spcPct val="80000"/>
              </a:lnSpc>
              <a:buFont typeface="Wingdings" panose="05000000000000000000" pitchFamily="2" charset="2"/>
              <a:buNone/>
            </a:pPr>
            <a:endParaRPr lang="ru-RU" altLang="ru-RU" sz="4000"/>
          </a:p>
          <a:p>
            <a:pPr algn="r">
              <a:lnSpc>
                <a:spcPct val="80000"/>
              </a:lnSpc>
              <a:buFont typeface="Wingdings" panose="05000000000000000000" pitchFamily="2" charset="2"/>
              <a:buNone/>
            </a:pPr>
            <a:r>
              <a:rPr lang="ru-RU" altLang="ru-RU" sz="2000" i="1"/>
              <a:t>Подготовили:</a:t>
            </a:r>
          </a:p>
          <a:p>
            <a:pPr algn="r">
              <a:lnSpc>
                <a:spcPct val="80000"/>
              </a:lnSpc>
              <a:buFont typeface="Wingdings" panose="05000000000000000000" pitchFamily="2" charset="2"/>
              <a:buNone/>
            </a:pPr>
            <a:r>
              <a:rPr lang="ru-RU" altLang="ru-RU" sz="1800"/>
              <a:t>Ремезова О.А.</a:t>
            </a:r>
          </a:p>
          <a:p>
            <a:pPr algn="r">
              <a:lnSpc>
                <a:spcPct val="80000"/>
              </a:lnSpc>
              <a:buFont typeface="Wingdings" panose="05000000000000000000" pitchFamily="2" charset="2"/>
              <a:buNone/>
            </a:pPr>
            <a:r>
              <a:rPr lang="ru-RU" altLang="ru-RU" sz="1800"/>
              <a:t>Чеботарёва А.С</a:t>
            </a:r>
          </a:p>
          <a:p>
            <a:pPr algn="r">
              <a:lnSpc>
                <a:spcPct val="80000"/>
              </a:lnSpc>
              <a:buFont typeface="Wingdings" panose="05000000000000000000" pitchFamily="2" charset="2"/>
              <a:buNone/>
            </a:pPr>
            <a:r>
              <a:rPr lang="ru-RU" altLang="ru-RU" sz="1800"/>
              <a:t>Помошников Е.</a:t>
            </a:r>
          </a:p>
          <a:p>
            <a:pPr algn="r">
              <a:lnSpc>
                <a:spcPct val="80000"/>
              </a:lnSpc>
              <a:buFont typeface="Wingdings" panose="05000000000000000000" pitchFamily="2" charset="2"/>
              <a:buNone/>
            </a:pPr>
            <a:r>
              <a:rPr lang="ru-RU" altLang="ru-RU" sz="1800"/>
              <a:t>Покровская Е.</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body" idx="1"/>
          </p:nvPr>
        </p:nvSpPr>
        <p:spPr>
          <a:xfrm>
            <a:off x="533400" y="533400"/>
            <a:ext cx="7116763" cy="5562600"/>
          </a:xfrm>
        </p:spPr>
        <p:txBody>
          <a:bodyPr/>
          <a:lstStyle/>
          <a:p>
            <a:pPr>
              <a:lnSpc>
                <a:spcPct val="90000"/>
              </a:lnSpc>
              <a:buFont typeface="Wingdings" panose="05000000000000000000" pitchFamily="2" charset="2"/>
              <a:buNone/>
            </a:pPr>
            <a:r>
              <a:rPr lang="ru-RU" altLang="ru-RU" sz="2200"/>
              <a:t>		Когда ребенок погибает, потому что бессильна медицина, — это трагедия, которую мы вынуждены с неизбежностью принять. </a:t>
            </a:r>
          </a:p>
          <a:p>
            <a:pPr>
              <a:lnSpc>
                <a:spcPct val="90000"/>
              </a:lnSpc>
              <a:buFont typeface="Wingdings" panose="05000000000000000000" pitchFamily="2" charset="2"/>
              <a:buNone/>
            </a:pPr>
            <a:r>
              <a:rPr lang="ru-RU" altLang="ru-RU" sz="2200"/>
              <a:t>		Когда ребенок погибает, потому что на лечение не хватает денег, — </a:t>
            </a:r>
            <a:r>
              <a:rPr lang="ru-RU" altLang="ru-RU" sz="2400" b="1" i="1" u="sng"/>
              <a:t>это моральная катастрофа для общества, которое способно с этим примириться</a:t>
            </a:r>
            <a:r>
              <a:rPr lang="ru-RU" altLang="ru-RU" sz="2400" u="sng"/>
              <a:t>.</a:t>
            </a:r>
            <a:br>
              <a:rPr lang="ru-RU" altLang="ru-RU" sz="2400" u="sng"/>
            </a:br>
            <a:r>
              <a:rPr lang="ru-RU" altLang="ru-RU" sz="2200"/>
              <a:t>	Мы понимаем, что найти столь огромные деньги, какие требуются на лечение ребенка, больного тяжелым заболеванием, очень сложно и </a:t>
            </a:r>
            <a:r>
              <a:rPr lang="ru-RU" altLang="ru-RU" sz="2400" b="1" i="1"/>
              <a:t>для одного человека практически невозможно.</a:t>
            </a:r>
          </a:p>
          <a:p>
            <a:pPr>
              <a:lnSpc>
                <a:spcPct val="90000"/>
              </a:lnSpc>
              <a:buFont typeface="Wingdings" panose="05000000000000000000" pitchFamily="2" charset="2"/>
              <a:buNone/>
            </a:pPr>
            <a:r>
              <a:rPr lang="ru-RU" altLang="ru-RU" sz="2200"/>
              <a:t>	</a:t>
            </a:r>
            <a:r>
              <a:rPr lang="ru-RU" altLang="ru-RU" sz="2400" b="1" u="sng"/>
              <a:t>	 В подавляющем большинстве случаев это непосильно для родителей больного ребенка. </a:t>
            </a:r>
          </a:p>
          <a:p>
            <a:pPr>
              <a:lnSpc>
                <a:spcPct val="90000"/>
              </a:lnSpc>
            </a:pPr>
            <a:endParaRPr lang="ru-RU" altLang="ru-RU" sz="2400" b="1" u="sng"/>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body" idx="1"/>
          </p:nvPr>
        </p:nvSpPr>
        <p:spPr>
          <a:xfrm>
            <a:off x="533400" y="457200"/>
            <a:ext cx="8153400" cy="5562600"/>
          </a:xfrm>
        </p:spPr>
        <p:txBody>
          <a:bodyPr/>
          <a:lstStyle/>
          <a:p>
            <a:pPr>
              <a:lnSpc>
                <a:spcPct val="80000"/>
              </a:lnSpc>
              <a:buFont typeface="Wingdings" panose="05000000000000000000" pitchFamily="2" charset="2"/>
              <a:buNone/>
            </a:pPr>
            <a:r>
              <a:rPr lang="ru-RU" altLang="ru-RU" sz="1600"/>
              <a:t>		В 2005—2006 гг. в России ввели национальный проект «Здоровье». </a:t>
            </a:r>
          </a:p>
          <a:p>
            <a:pPr>
              <a:lnSpc>
                <a:spcPct val="80000"/>
              </a:lnSpc>
              <a:buFont typeface="Wingdings" panose="05000000000000000000" pitchFamily="2" charset="2"/>
              <a:buNone/>
            </a:pPr>
            <a:r>
              <a:rPr lang="ru-RU" altLang="ru-RU" sz="1600"/>
              <a:t>		Задачи, поставленные в этом проекте это «сокращение уровня…младенческой смертности,.. создание условий и формирование мотивации для ведения здорового образа жизни,.. улучшение качества жизни... инвалидов». Впечетляет не так ли?</a:t>
            </a:r>
          </a:p>
          <a:p>
            <a:pPr>
              <a:lnSpc>
                <a:spcPct val="80000"/>
              </a:lnSpc>
              <a:buFont typeface="Wingdings" panose="05000000000000000000" pitchFamily="2" charset="2"/>
              <a:buNone/>
            </a:pPr>
            <a:r>
              <a:rPr lang="ru-RU" altLang="ru-RU" sz="1700" b="1" i="1"/>
              <a:t>	</a:t>
            </a:r>
            <a:r>
              <a:rPr lang="ru-RU" altLang="ru-RU" sz="2200" b="1" i="1"/>
              <a:t>	НО вместе с тем, в документах общего характера не упоминается, каким образом должны решаться указанные задачи, и основано ли их выполнение </a:t>
            </a:r>
            <a:r>
              <a:rPr lang="ru-RU" altLang="ru-RU" sz="2200" b="1" i="1" u="sng"/>
              <a:t>на безоговорочном уважении к любой человеческой жизни</a:t>
            </a:r>
            <a:r>
              <a:rPr lang="ru-RU" altLang="ru-RU" sz="2200" b="1" i="1"/>
              <a:t>? </a:t>
            </a:r>
          </a:p>
          <a:p>
            <a:pPr>
              <a:lnSpc>
                <a:spcPct val="80000"/>
              </a:lnSpc>
              <a:buFont typeface="Wingdings" panose="05000000000000000000" pitchFamily="2" charset="2"/>
              <a:buNone/>
            </a:pPr>
            <a:r>
              <a:rPr lang="ru-RU" altLang="ru-RU" sz="1700" b="1" i="1"/>
              <a:t> </a:t>
            </a:r>
            <a:r>
              <a:rPr lang="ru-RU" altLang="ru-RU" sz="1600" b="1"/>
              <a:t>	</a:t>
            </a:r>
            <a:r>
              <a:rPr lang="ru-RU" altLang="ru-RU" sz="1600"/>
              <a:t>	В руководстве для акушеров и гинекологов, изданном под грифом «Национальный проект „Здоровье“», разбираются методы проведения аборта и варианты контрацепции, к которым отнесена и стерилизация. </a:t>
            </a:r>
            <a:br>
              <a:rPr lang="ru-RU" altLang="ru-RU" sz="1600"/>
            </a:br>
            <a:r>
              <a:rPr lang="ru-RU" altLang="ru-RU" sz="1600"/>
              <a:t>	Аборты, и стерилизация указаны среди основных задач проекта «Здоровье». </a:t>
            </a:r>
          </a:p>
          <a:p>
            <a:pPr>
              <a:lnSpc>
                <a:spcPct val="80000"/>
              </a:lnSpc>
              <a:buFont typeface="Wingdings" panose="05000000000000000000" pitchFamily="2" charset="2"/>
              <a:buNone/>
            </a:pPr>
            <a:r>
              <a:rPr lang="ru-RU" altLang="ru-RU" sz="1600"/>
              <a:t>		Целенаправленное увеличение числа таких абортов, как будет показано ниже, позволяет улучшить один из стратегических показателей благополучия нации.</a:t>
            </a:r>
            <a:r>
              <a:rPr lang="ru-RU" altLang="ru-RU" sz="1600" b="1"/>
              <a:t> </a:t>
            </a:r>
          </a:p>
          <a:p>
            <a:pPr>
              <a:lnSpc>
                <a:spcPct val="80000"/>
              </a:lnSpc>
              <a:buFont typeface="Wingdings" panose="05000000000000000000" pitchFamily="2" charset="2"/>
              <a:buNone/>
            </a:pPr>
            <a:r>
              <a:rPr lang="ru-RU" altLang="ru-RU" sz="1600" b="1"/>
              <a:t>		</a:t>
            </a:r>
            <a:r>
              <a:rPr lang="ru-RU" altLang="ru-RU" sz="2200" b="1" i="1"/>
              <a:t>Эта область деятельности считается </a:t>
            </a:r>
            <a:r>
              <a:rPr lang="ru-RU" altLang="ru-RU" sz="2000" b="1" i="1" u="sng"/>
              <a:t>ПРОФИЛАКТИЧЕСКОЙ !!!!!!!!! медициной. </a:t>
            </a:r>
          </a:p>
          <a:p>
            <a:pPr>
              <a:lnSpc>
                <a:spcPct val="80000"/>
              </a:lnSpc>
              <a:buFont typeface="Wingdings" panose="05000000000000000000" pitchFamily="2" charset="2"/>
              <a:buNone/>
            </a:pPr>
            <a:r>
              <a:rPr lang="ru-RU" altLang="ru-RU" sz="2200" b="1" i="1"/>
              <a:t>		Страшные слова, не так ли?</a:t>
            </a:r>
            <a:endParaRPr lang="ru-RU" altLang="ru-RU" sz="16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type="body" idx="1"/>
          </p:nvPr>
        </p:nvSpPr>
        <p:spPr>
          <a:xfrm>
            <a:off x="609600" y="533400"/>
            <a:ext cx="8077200" cy="5334000"/>
          </a:xfrm>
        </p:spPr>
        <p:txBody>
          <a:bodyPr/>
          <a:lstStyle/>
          <a:p>
            <a:pPr>
              <a:lnSpc>
                <a:spcPct val="90000"/>
              </a:lnSpc>
              <a:buFont typeface="Wingdings" panose="05000000000000000000" pitchFamily="2" charset="2"/>
              <a:buNone/>
            </a:pPr>
            <a:r>
              <a:rPr lang="ru-RU" altLang="ru-RU" sz="2100" i="1"/>
              <a:t>		</a:t>
            </a:r>
            <a:r>
              <a:rPr lang="ru-RU" altLang="ru-RU" sz="2100"/>
              <a:t>Вот таким образом государство решило выходить из подобных проблем; если у беременной женщины есть подозрения на рождение аномального малыша женщине тут же незамедлительно делают аборт, и чтоб женщина в будущем просто не могла забеременеть и возможно родить ребенка с патологиями её стерилизуют, да именно стерилизуют, как собак. И при этом государство утверждает, </a:t>
            </a:r>
          </a:p>
          <a:p>
            <a:pPr>
              <a:lnSpc>
                <a:spcPct val="90000"/>
              </a:lnSpc>
              <a:buFont typeface="Wingdings" panose="05000000000000000000" pitchFamily="2" charset="2"/>
              <a:buNone/>
            </a:pPr>
            <a:r>
              <a:rPr lang="ru-RU" altLang="ru-RU" sz="2100" b="1"/>
              <a:t>	</a:t>
            </a:r>
            <a:r>
              <a:rPr lang="ru-RU" altLang="ru-RU" sz="2100" b="1" i="1" u="sng"/>
              <a:t>что целенаправленное увеличение таких ПРОЦЕДУР позволяет улучшить один из стратегических показателей благополучия нации.</a:t>
            </a:r>
            <a:r>
              <a:rPr lang="ru-RU" altLang="ru-RU" sz="2100" b="1" i="1"/>
              <a:t> </a:t>
            </a:r>
          </a:p>
          <a:p>
            <a:pPr>
              <a:lnSpc>
                <a:spcPct val="90000"/>
              </a:lnSpc>
              <a:buFont typeface="Wingdings" panose="05000000000000000000" pitchFamily="2" charset="2"/>
              <a:buNone/>
            </a:pPr>
            <a:r>
              <a:rPr lang="ru-RU" altLang="ru-RU" sz="2100"/>
              <a:t>		Мы просто убиваем проблему, зачем нам вкладывать деньги в «овощ», который не просуществует и двух лет. Мы даже не хотим пытаться спасти человека, мы не даем им и малейшей возможности выжить. Мы отбираем жизнь у тех, кому она была дана. </a:t>
            </a:r>
          </a:p>
          <a:p>
            <a:pPr>
              <a:lnSpc>
                <a:spcPct val="90000"/>
              </a:lnSpc>
              <a:buFont typeface="Wingdings" panose="05000000000000000000" pitchFamily="2" charset="2"/>
              <a:buNone/>
            </a:pPr>
            <a:r>
              <a:rPr lang="ru-RU" altLang="ru-RU" sz="2100"/>
              <a:t>		</a:t>
            </a:r>
            <a:endParaRPr lang="ru-RU" altLang="ru-RU" sz="2600" b="1" i="1" u="sng"/>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p:cNvSpPr>
            <a:spLocks noGrp="1" noChangeArrowheads="1"/>
          </p:cNvSpPr>
          <p:nvPr>
            <p:ph type="body" idx="1"/>
          </p:nvPr>
        </p:nvSpPr>
        <p:spPr>
          <a:xfrm>
            <a:off x="457200" y="457200"/>
            <a:ext cx="8229600" cy="5486400"/>
          </a:xfrm>
        </p:spPr>
        <p:txBody>
          <a:bodyPr/>
          <a:lstStyle/>
          <a:p>
            <a:pPr algn="ctr">
              <a:buFont typeface="Wingdings" panose="05000000000000000000" pitchFamily="2" charset="2"/>
              <a:buNone/>
            </a:pPr>
            <a:r>
              <a:rPr lang="ru-RU" altLang="ru-RU" sz="2600" b="1" i="1" u="sng"/>
              <a:t>Эвтаназия – вот каким видит государство решение этой проблемы!!!!</a:t>
            </a:r>
          </a:p>
          <a:p>
            <a:pPr algn="ctr">
              <a:buFont typeface="Wingdings" panose="05000000000000000000" pitchFamily="2" charset="2"/>
              <a:buNone/>
            </a:pPr>
            <a:r>
              <a:rPr lang="ru-RU" altLang="ru-RU" sz="2600"/>
              <a:t>	</a:t>
            </a:r>
          </a:p>
          <a:p>
            <a:pPr algn="ctr">
              <a:buFont typeface="Wingdings" panose="05000000000000000000" pitchFamily="2" charset="2"/>
              <a:buNone/>
            </a:pPr>
            <a:r>
              <a:rPr lang="ru-RU" altLang="ru-RU" sz="2600"/>
              <a:t>	</a:t>
            </a:r>
            <a:r>
              <a:rPr lang="ru-RU" altLang="ru-RU" sz="2600" b="1" i="1" u="sng"/>
              <a:t>Мы не знаем что такое ГУМАНИЗМ!!!</a:t>
            </a:r>
          </a:p>
          <a:p>
            <a:pPr>
              <a:buFont typeface="Wingdings" panose="05000000000000000000" pitchFamily="2" charset="2"/>
              <a:buNone/>
            </a:pPr>
            <a:r>
              <a:rPr lang="ru-RU" altLang="ru-RU" sz="2400"/>
              <a:t>		</a:t>
            </a:r>
          </a:p>
          <a:p>
            <a:pPr>
              <a:buFont typeface="Wingdings" panose="05000000000000000000" pitchFamily="2" charset="2"/>
              <a:buNone/>
            </a:pPr>
            <a:r>
              <a:rPr lang="ru-RU" altLang="ru-RU" sz="2400"/>
              <a:t>		Прежде чем начать говорить об </a:t>
            </a:r>
            <a:r>
              <a:rPr lang="ru-RU" altLang="ru-RU" sz="2800" u="sng"/>
              <a:t>модернизации</a:t>
            </a:r>
            <a:r>
              <a:rPr lang="ru-RU" altLang="ru-RU" sz="2800"/>
              <a:t> </a:t>
            </a:r>
            <a:r>
              <a:rPr lang="ru-RU" altLang="ru-RU" sz="2400"/>
              <a:t>России нужно пересмотреть отношение государства к людям. Ведь именно вклад каждого человека нашего общества даст положительный результат этой программе. А о каком результате можно говорить в нашей стране сегодня, если у государства на первом месте не люди, а свои интересы</a:t>
            </a:r>
            <a:r>
              <a:rPr lang="en-US" altLang="ru-RU" sz="2400"/>
              <a:t>…</a:t>
            </a:r>
            <a:endParaRPr lang="ru-RU" altLang="ru-RU" b="1" i="1" u="sng"/>
          </a:p>
          <a:p>
            <a:pPr>
              <a:buFont typeface="Wingdings" panose="05000000000000000000" pitchFamily="2" charset="2"/>
              <a:buNone/>
            </a:pPr>
            <a:endParaRPr lang="ru-RU" altLang="ru-RU" sz="27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Grp="1" noChangeArrowheads="1"/>
          </p:cNvSpPr>
          <p:nvPr>
            <p:ph type="body" idx="1"/>
          </p:nvPr>
        </p:nvSpPr>
        <p:spPr>
          <a:xfrm>
            <a:off x="457200" y="457200"/>
            <a:ext cx="8229600" cy="5410200"/>
          </a:xfrm>
        </p:spPr>
        <p:txBody>
          <a:bodyPr/>
          <a:lstStyle/>
          <a:p>
            <a:pPr algn="ctr">
              <a:lnSpc>
                <a:spcPct val="90000"/>
              </a:lnSpc>
              <a:buFont typeface="Wingdings" panose="05000000000000000000" pitchFamily="2" charset="2"/>
              <a:buNone/>
            </a:pPr>
            <a:r>
              <a:rPr lang="ru-RU" altLang="ru-RU" sz="6100"/>
              <a:t>КАЖДЫЙ </a:t>
            </a:r>
          </a:p>
          <a:p>
            <a:pPr algn="ctr">
              <a:lnSpc>
                <a:spcPct val="90000"/>
              </a:lnSpc>
              <a:buFont typeface="Wingdings" panose="05000000000000000000" pitchFamily="2" charset="2"/>
              <a:buNone/>
            </a:pPr>
            <a:endParaRPr lang="ru-RU" altLang="ru-RU" sz="6100"/>
          </a:p>
          <a:p>
            <a:pPr algn="ctr">
              <a:lnSpc>
                <a:spcPct val="90000"/>
              </a:lnSpc>
              <a:buFont typeface="Wingdings" panose="05000000000000000000" pitchFamily="2" charset="2"/>
              <a:buNone/>
            </a:pPr>
            <a:r>
              <a:rPr lang="ru-RU" altLang="ru-RU" sz="6100"/>
              <a:t>ИЗ ЭТИХ ДЕТЕЙ </a:t>
            </a:r>
          </a:p>
          <a:p>
            <a:pPr algn="ctr">
              <a:lnSpc>
                <a:spcPct val="90000"/>
              </a:lnSpc>
              <a:buFont typeface="Wingdings" panose="05000000000000000000" pitchFamily="2" charset="2"/>
              <a:buNone/>
            </a:pPr>
            <a:endParaRPr lang="ru-RU" altLang="ru-RU" sz="6100"/>
          </a:p>
          <a:p>
            <a:pPr algn="ctr">
              <a:lnSpc>
                <a:spcPct val="90000"/>
              </a:lnSpc>
              <a:buFont typeface="Wingdings" panose="05000000000000000000" pitchFamily="2" charset="2"/>
              <a:buNone/>
            </a:pPr>
            <a:r>
              <a:rPr lang="ru-RU" altLang="ru-RU" sz="6100"/>
              <a:t>ДОСТОИН ЖИТЬ</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9" name="Picture 7" descr="Картинка 1 из 6747">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457200"/>
            <a:ext cx="3962400" cy="2692400"/>
          </a:xfrm>
          <a:prstGeom prst="rect">
            <a:avLst/>
          </a:prstGeom>
          <a:noFill/>
          <a:extLst>
            <a:ext uri="{909E8E84-426E-40DD-AFC4-6F175D3DCCD1}">
              <a14:hiddenFill xmlns:a14="http://schemas.microsoft.com/office/drawing/2010/main">
                <a:solidFill>
                  <a:srgbClr val="FFFFFF"/>
                </a:solidFill>
              </a14:hiddenFill>
            </a:ext>
          </a:extLst>
        </p:spPr>
      </p:pic>
      <p:pic>
        <p:nvPicPr>
          <p:cNvPr id="18441" name="Picture 9" descr="c8920c8c90b8">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3216275"/>
            <a:ext cx="3581400" cy="2843213"/>
          </a:xfrm>
          <a:prstGeom prst="rect">
            <a:avLst/>
          </a:prstGeom>
          <a:noFill/>
          <a:extLst>
            <a:ext uri="{909E8E84-426E-40DD-AFC4-6F175D3DCCD1}">
              <a14:hiddenFill xmlns:a14="http://schemas.microsoft.com/office/drawing/2010/main">
                <a:solidFill>
                  <a:srgbClr val="FFFFFF"/>
                </a:solidFill>
              </a14:hiddenFill>
            </a:ext>
          </a:extLst>
        </p:spPr>
      </p:pic>
      <p:pic>
        <p:nvPicPr>
          <p:cNvPr id="18443" name="Picture 11" descr="Картинка 6 из 21">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81600" y="381000"/>
            <a:ext cx="3390900" cy="2543175"/>
          </a:xfrm>
          <a:prstGeom prst="rect">
            <a:avLst/>
          </a:prstGeom>
          <a:noFill/>
          <a:extLst>
            <a:ext uri="{909E8E84-426E-40DD-AFC4-6F175D3DCCD1}">
              <a14:hiddenFill xmlns:a14="http://schemas.microsoft.com/office/drawing/2010/main">
                <a:solidFill>
                  <a:srgbClr val="FFFFFF"/>
                </a:solidFill>
              </a14:hiddenFill>
            </a:ext>
          </a:extLst>
        </p:spPr>
      </p:pic>
      <p:pic>
        <p:nvPicPr>
          <p:cNvPr id="18444" name="Picture 12" descr="Картинка 16 из 18526">
            <a:hlinkClick r:id="rId8"/>
          </p:cNvPr>
          <p:cNvPicPr>
            <a:picLocks noChangeAspect="1" noChangeArrowheads="1"/>
          </p:cNvPicPr>
          <p:nvPr>
            <p:ph type="body" idx="1"/>
          </p:nvPr>
        </p:nvPicPr>
        <p:blipFill>
          <a:blip r:embed="rId9">
            <a:extLst>
              <a:ext uri="{28A0092B-C50C-407E-A947-70E740481C1C}">
                <a14:useLocalDpi xmlns:a14="http://schemas.microsoft.com/office/drawing/2010/main" val="0"/>
              </a:ext>
            </a:extLst>
          </a:blip>
          <a:srcRect/>
          <a:stretch>
            <a:fillRect/>
          </a:stretch>
        </p:blipFill>
        <p:spPr>
          <a:xfrm>
            <a:off x="5105400" y="3276600"/>
            <a:ext cx="3544888" cy="25511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type="body" idx="1"/>
          </p:nvPr>
        </p:nvSpPr>
        <p:spPr>
          <a:xfrm>
            <a:off x="457200" y="533400"/>
            <a:ext cx="8229600" cy="5334000"/>
          </a:xfrm>
        </p:spPr>
        <p:txBody>
          <a:bodyPr/>
          <a:lstStyle/>
          <a:p>
            <a:pPr>
              <a:buFont typeface="Wingdings" panose="05000000000000000000" pitchFamily="2" charset="2"/>
              <a:buNone/>
            </a:pPr>
            <a:r>
              <a:rPr lang="ru-RU" altLang="ru-RU" sz="2400" b="1">
                <a:latin typeface="Times New Roman" panose="02020603050405020304" pitchFamily="18" charset="0"/>
              </a:rPr>
              <a:t>	</a:t>
            </a:r>
          </a:p>
          <a:p>
            <a:pPr>
              <a:buFont typeface="Wingdings" panose="05000000000000000000" pitchFamily="2" charset="2"/>
              <a:buNone/>
            </a:pPr>
            <a:r>
              <a:rPr lang="ru-RU" altLang="ru-RU" sz="2400" b="1">
                <a:latin typeface="Times New Roman" panose="02020603050405020304" pitchFamily="18" charset="0"/>
              </a:rPr>
              <a:t>	</a:t>
            </a:r>
            <a:r>
              <a:rPr lang="ru-RU" altLang="ru-RU" sz="2400">
                <a:latin typeface="Times New Roman" panose="02020603050405020304" pitchFamily="18" charset="0"/>
              </a:rPr>
              <a:t>	Для лечения детей нужны немалые средства, которых нет далеко у многих родителей. </a:t>
            </a:r>
          </a:p>
          <a:p>
            <a:pPr>
              <a:buFont typeface="Wingdings" panose="05000000000000000000" pitchFamily="2" charset="2"/>
              <a:buNone/>
            </a:pPr>
            <a:r>
              <a:rPr lang="ru-RU" altLang="ru-RU" sz="2400">
                <a:latin typeface="Times New Roman" panose="02020603050405020304" pitchFamily="18" charset="0"/>
              </a:rPr>
              <a:t>		Сколько объявлений в интернете с просьбой помочь: спасти ребенка. </a:t>
            </a:r>
          </a:p>
          <a:p>
            <a:pPr>
              <a:buFont typeface="Wingdings" panose="05000000000000000000" pitchFamily="2" charset="2"/>
              <a:buNone/>
            </a:pPr>
            <a:r>
              <a:rPr lang="ru-RU" altLang="ru-RU" sz="2400">
                <a:latin typeface="Times New Roman" panose="02020603050405020304" pitchFamily="18" charset="0"/>
              </a:rPr>
              <a:t>		Стоимость например лечения одного ребенка с лейкозом составляет около </a:t>
            </a:r>
            <a:r>
              <a:rPr lang="ru-RU" altLang="ru-RU" sz="2400" b="1" i="1" u="sng">
                <a:latin typeface="Times New Roman" panose="02020603050405020304" pitchFamily="18" charset="0"/>
              </a:rPr>
              <a:t>100 тысяч евро</a:t>
            </a:r>
            <a:r>
              <a:rPr lang="ru-RU" altLang="ru-RU" sz="2400" b="1">
                <a:latin typeface="Times New Roman" panose="02020603050405020304" pitchFamily="18" charset="0"/>
              </a:rPr>
              <a:t>.</a:t>
            </a:r>
            <a:r>
              <a:rPr lang="ru-RU" altLang="ru-RU" sz="2400">
                <a:latin typeface="Times New Roman" panose="02020603050405020304" pitchFamily="18" charset="0"/>
              </a:rPr>
              <a:t> </a:t>
            </a:r>
          </a:p>
          <a:p>
            <a:pPr>
              <a:buFont typeface="Wingdings" panose="05000000000000000000" pitchFamily="2" charset="2"/>
              <a:buNone/>
            </a:pPr>
            <a:r>
              <a:rPr lang="ru-RU" altLang="ru-RU" sz="2400">
                <a:latin typeface="Times New Roman" panose="02020603050405020304" pitchFamily="18" charset="0"/>
              </a:rPr>
              <a:t>		Самое страшно что жизнь таких детей измеряется не годами, а днями, и собрать столь огромную сумму для семьи со средним достатком 30 тысяч рублей в месяц за минимальное время просто невозможно.</a:t>
            </a:r>
          </a:p>
          <a:p>
            <a:endParaRPr lang="ru-RU" altLang="ru-RU" sz="240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body" idx="1"/>
          </p:nvPr>
        </p:nvSpPr>
        <p:spPr>
          <a:xfrm>
            <a:off x="152400" y="228600"/>
            <a:ext cx="7462838" cy="5868988"/>
          </a:xfrm>
        </p:spPr>
        <p:txBody>
          <a:bodyPr/>
          <a:lstStyle/>
          <a:p>
            <a:pPr>
              <a:lnSpc>
                <a:spcPct val="90000"/>
              </a:lnSpc>
              <a:buFont typeface="Wingdings" panose="05000000000000000000" pitchFamily="2" charset="2"/>
              <a:buNone/>
            </a:pPr>
            <a:r>
              <a:rPr lang="ru-RU" altLang="ru-RU" sz="2000" b="1">
                <a:latin typeface="Times New Roman" panose="02020603050405020304" pitchFamily="18" charset="0"/>
              </a:rPr>
              <a:t>		</a:t>
            </a:r>
            <a:r>
              <a:rPr lang="ru-RU" altLang="ru-RU" sz="2000">
                <a:latin typeface="Times New Roman" panose="02020603050405020304" pitchFamily="18" charset="0"/>
              </a:rPr>
              <a:t>		</a:t>
            </a:r>
          </a:p>
          <a:p>
            <a:pPr>
              <a:lnSpc>
                <a:spcPct val="90000"/>
              </a:lnSpc>
              <a:buFont typeface="Wingdings" panose="05000000000000000000" pitchFamily="2" charset="2"/>
              <a:buNone/>
            </a:pPr>
            <a:r>
              <a:rPr lang="ru-RU" altLang="ru-RU" sz="2000">
                <a:latin typeface="Times New Roman" panose="02020603050405020304" pitchFamily="18" charset="0"/>
              </a:rPr>
              <a:t>		Стоимость поиска неродственного донора костного мозга для одного ребенка составляет </a:t>
            </a:r>
            <a:r>
              <a:rPr lang="ru-RU" altLang="ru-RU" sz="2000" b="1" u="sng">
                <a:latin typeface="Times New Roman" panose="02020603050405020304" pitchFamily="18" charset="0"/>
              </a:rPr>
              <a:t>15 тысяч евро</a:t>
            </a:r>
            <a:endParaRPr lang="ru-RU" altLang="ru-RU" sz="2000" u="sng">
              <a:latin typeface="Times New Roman" panose="02020603050405020304" pitchFamily="18" charset="0"/>
            </a:endParaRPr>
          </a:p>
          <a:p>
            <a:pPr>
              <a:lnSpc>
                <a:spcPct val="90000"/>
              </a:lnSpc>
              <a:buFont typeface="Wingdings" panose="05000000000000000000" pitchFamily="2" charset="2"/>
              <a:buNone/>
            </a:pPr>
            <a:r>
              <a:rPr lang="ru-RU" altLang="ru-RU" sz="2000">
                <a:latin typeface="Times New Roman" panose="02020603050405020304" pitchFamily="18" charset="0"/>
              </a:rPr>
              <a:t>		</a:t>
            </a:r>
            <a:r>
              <a:rPr lang="ru-RU" altLang="ru-RU" sz="2000"/>
              <a:t>Стоимость одного набора составляет </a:t>
            </a:r>
            <a:r>
              <a:rPr lang="ru-RU" altLang="ru-RU" sz="2000" b="1"/>
              <a:t>6 тыс. евро</a:t>
            </a:r>
            <a:endParaRPr lang="ru-RU" altLang="ru-RU" sz="2000"/>
          </a:p>
          <a:p>
            <a:pPr>
              <a:lnSpc>
                <a:spcPct val="90000"/>
              </a:lnSpc>
              <a:buFont typeface="Wingdings" panose="05000000000000000000" pitchFamily="2" charset="2"/>
              <a:buNone/>
            </a:pPr>
            <a:r>
              <a:rPr lang="ru-RU" altLang="ru-RU" sz="2000">
                <a:latin typeface="Times New Roman" panose="02020603050405020304" pitchFamily="18" charset="0"/>
              </a:rPr>
              <a:t>	</a:t>
            </a:r>
            <a:r>
              <a:rPr lang="ru-RU" altLang="ru-RU" sz="2000"/>
              <a:t> Противогрибковый препарат: </a:t>
            </a:r>
          </a:p>
          <a:p>
            <a:pPr>
              <a:lnSpc>
                <a:spcPct val="90000"/>
              </a:lnSpc>
              <a:buFont typeface="Wingdings" panose="05000000000000000000" pitchFamily="2" charset="2"/>
              <a:buNone/>
            </a:pPr>
            <a:r>
              <a:rPr lang="ru-RU" altLang="ru-RU" sz="2000"/>
              <a:t>	кансидас стоит  $600 за 1 флакон</a:t>
            </a:r>
          </a:p>
          <a:p>
            <a:pPr>
              <a:lnSpc>
                <a:spcPct val="90000"/>
              </a:lnSpc>
              <a:buFont typeface="Wingdings" panose="05000000000000000000" pitchFamily="2" charset="2"/>
              <a:buNone/>
            </a:pPr>
            <a:r>
              <a:rPr lang="ru-RU" altLang="ru-RU" sz="2000"/>
              <a:t>		 В день ребенок получает один флакон кансидаса, продолжительность лечения в среднем три месяца (</a:t>
            </a:r>
            <a:r>
              <a:rPr lang="en-US" altLang="ru-RU" sz="2000"/>
              <a:t>$</a:t>
            </a:r>
            <a:r>
              <a:rPr lang="ru-RU" altLang="ru-RU" sz="2000"/>
              <a:t>54 000)</a:t>
            </a:r>
          </a:p>
          <a:p>
            <a:pPr>
              <a:lnSpc>
                <a:spcPct val="90000"/>
              </a:lnSpc>
              <a:buFont typeface="Wingdings" panose="05000000000000000000" pitchFamily="2" charset="2"/>
              <a:buNone/>
            </a:pPr>
            <a:r>
              <a:rPr lang="ru-RU" altLang="ru-RU" sz="2000"/>
              <a:t>		 Зачастую только это лекарство может действительно спасти ребенка при тяжелых грибковых поражениях. </a:t>
            </a:r>
          </a:p>
          <a:p>
            <a:pPr>
              <a:lnSpc>
                <a:spcPct val="90000"/>
              </a:lnSpc>
              <a:buFont typeface="Wingdings" panose="05000000000000000000" pitchFamily="2" charset="2"/>
              <a:buNone/>
            </a:pPr>
            <a:r>
              <a:rPr lang="ru-RU" altLang="ru-RU" sz="2000">
                <a:latin typeface="Times New Roman" panose="02020603050405020304" pitchFamily="18" charset="0"/>
              </a:rPr>
              <a:t>		</a:t>
            </a:r>
          </a:p>
          <a:p>
            <a:pPr>
              <a:lnSpc>
                <a:spcPct val="90000"/>
              </a:lnSpc>
              <a:buFont typeface="Wingdings" panose="05000000000000000000" pitchFamily="2" charset="2"/>
              <a:buNone/>
            </a:pPr>
            <a:r>
              <a:rPr lang="ru-RU" altLang="ru-RU" sz="2000"/>
              <a:t>		</a:t>
            </a:r>
            <a:r>
              <a:rPr lang="ru-RU" altLang="ru-RU" sz="2000" u="sng"/>
              <a:t>Эти препараты родители наших пациентов вынуждены покупать за свой счет. Такие расходы оказываются непосильными для наших пациентов. </a:t>
            </a:r>
          </a:p>
          <a:p>
            <a:pPr algn="ctr">
              <a:lnSpc>
                <a:spcPct val="90000"/>
              </a:lnSpc>
              <a:buFont typeface="Wingdings" panose="05000000000000000000" pitchFamily="2" charset="2"/>
              <a:buNone/>
            </a:pPr>
            <a:r>
              <a:rPr lang="ru-RU" altLang="ru-RU" sz="2000">
                <a:latin typeface="Times New Roman" panose="02020603050405020304" pitchFamily="18" charset="0"/>
              </a:rPr>
              <a:t>		</a:t>
            </a:r>
            <a:endParaRPr lang="ru-RU" altLang="ru-RU" sz="2000" u="sng">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9" presetClass="entr" presetSubtype="0" decel="100000" fill="hold" grpId="0" nodeType="clickEffect">
                                  <p:stCondLst>
                                    <p:cond delay="0"/>
                                  </p:stCondLst>
                                  <p:iterate type="lt">
                                    <p:tmPct val="10000"/>
                                  </p:iterate>
                                  <p:childTnLst>
                                    <p:set>
                                      <p:cBhvr>
                                        <p:cTn id="6" dur="1" fill="hold">
                                          <p:stCondLst>
                                            <p:cond delay="0"/>
                                          </p:stCondLst>
                                        </p:cTn>
                                        <p:tgtEl>
                                          <p:spTgt spid="53250">
                                            <p:txEl>
                                              <p:pRg st="0" end="0"/>
                                            </p:txEl>
                                          </p:spTgt>
                                        </p:tgtEl>
                                        <p:attrNameLst>
                                          <p:attrName>style.visibility</p:attrName>
                                        </p:attrNameLst>
                                      </p:cBhvr>
                                      <p:to>
                                        <p:strVal val="visible"/>
                                      </p:to>
                                    </p:set>
                                    <p:anim calcmode="lin" valueType="num">
                                      <p:cBhvr>
                                        <p:cTn id="7" dur="500" fill="hold"/>
                                        <p:tgtEl>
                                          <p:spTgt spid="5325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3250">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53250">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53250">
                                            <p:txEl>
                                              <p:pRg st="0" end="0"/>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9" presetClass="entr" presetSubtype="0" decel="100000" fill="hold" grpId="0" nodeType="clickEffect">
                                  <p:stCondLst>
                                    <p:cond delay="0"/>
                                  </p:stCondLst>
                                  <p:iterate type="lt">
                                    <p:tmPct val="10000"/>
                                  </p:iterate>
                                  <p:childTnLst>
                                    <p:set>
                                      <p:cBhvr>
                                        <p:cTn id="14" dur="1" fill="hold">
                                          <p:stCondLst>
                                            <p:cond delay="0"/>
                                          </p:stCondLst>
                                        </p:cTn>
                                        <p:tgtEl>
                                          <p:spTgt spid="53250">
                                            <p:txEl>
                                              <p:pRg st="1" end="1"/>
                                            </p:txEl>
                                          </p:spTgt>
                                        </p:tgtEl>
                                        <p:attrNameLst>
                                          <p:attrName>style.visibility</p:attrName>
                                        </p:attrNameLst>
                                      </p:cBhvr>
                                      <p:to>
                                        <p:strVal val="visible"/>
                                      </p:to>
                                    </p:set>
                                    <p:anim calcmode="lin" valueType="num">
                                      <p:cBhvr>
                                        <p:cTn id="15" dur="500" fill="hold"/>
                                        <p:tgtEl>
                                          <p:spTgt spid="53250">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53250">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53250">
                                            <p:txEl>
                                              <p:pRg st="1" end="1"/>
                                            </p:txEl>
                                          </p:spTgt>
                                        </p:tgtEl>
                                        <p:attrNameLst>
                                          <p:attrName>style.rotation</p:attrName>
                                        </p:attrNameLst>
                                      </p:cBhvr>
                                      <p:tavLst>
                                        <p:tav tm="0">
                                          <p:val>
                                            <p:fltVal val="360"/>
                                          </p:val>
                                        </p:tav>
                                        <p:tav tm="100000">
                                          <p:val>
                                            <p:fltVal val="0"/>
                                          </p:val>
                                        </p:tav>
                                      </p:tavLst>
                                    </p:anim>
                                    <p:animEffect transition="in" filter="fade">
                                      <p:cBhvr>
                                        <p:cTn id="18" dur="500"/>
                                        <p:tgtEl>
                                          <p:spTgt spid="53250">
                                            <p:txEl>
                                              <p:pRg st="1" end="1"/>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9" presetClass="entr" presetSubtype="0" decel="100000" fill="hold" grpId="0" nodeType="clickEffect">
                                  <p:stCondLst>
                                    <p:cond delay="0"/>
                                  </p:stCondLst>
                                  <p:iterate type="lt">
                                    <p:tmPct val="10000"/>
                                  </p:iterate>
                                  <p:childTnLst>
                                    <p:set>
                                      <p:cBhvr>
                                        <p:cTn id="22" dur="1" fill="hold">
                                          <p:stCondLst>
                                            <p:cond delay="0"/>
                                          </p:stCondLst>
                                        </p:cTn>
                                        <p:tgtEl>
                                          <p:spTgt spid="53250">
                                            <p:txEl>
                                              <p:pRg st="2" end="2"/>
                                            </p:txEl>
                                          </p:spTgt>
                                        </p:tgtEl>
                                        <p:attrNameLst>
                                          <p:attrName>style.visibility</p:attrName>
                                        </p:attrNameLst>
                                      </p:cBhvr>
                                      <p:to>
                                        <p:strVal val="visible"/>
                                      </p:to>
                                    </p:set>
                                    <p:anim calcmode="lin" valueType="num">
                                      <p:cBhvr>
                                        <p:cTn id="23" dur="500" fill="hold"/>
                                        <p:tgtEl>
                                          <p:spTgt spid="53250">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53250">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53250">
                                            <p:txEl>
                                              <p:pRg st="2" end="2"/>
                                            </p:txEl>
                                          </p:spTgt>
                                        </p:tgtEl>
                                        <p:attrNameLst>
                                          <p:attrName>style.rotation</p:attrName>
                                        </p:attrNameLst>
                                      </p:cBhvr>
                                      <p:tavLst>
                                        <p:tav tm="0">
                                          <p:val>
                                            <p:fltVal val="360"/>
                                          </p:val>
                                        </p:tav>
                                        <p:tav tm="100000">
                                          <p:val>
                                            <p:fltVal val="0"/>
                                          </p:val>
                                        </p:tav>
                                      </p:tavLst>
                                    </p:anim>
                                    <p:animEffect transition="in" filter="fade">
                                      <p:cBhvr>
                                        <p:cTn id="26" dur="500"/>
                                        <p:tgtEl>
                                          <p:spTgt spid="53250">
                                            <p:txEl>
                                              <p:pRg st="2" end="2"/>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49" presetClass="entr" presetSubtype="0" decel="100000" fill="hold" grpId="0" nodeType="clickEffect">
                                  <p:stCondLst>
                                    <p:cond delay="0"/>
                                  </p:stCondLst>
                                  <p:iterate type="lt">
                                    <p:tmPct val="10000"/>
                                  </p:iterate>
                                  <p:childTnLst>
                                    <p:set>
                                      <p:cBhvr>
                                        <p:cTn id="30" dur="1" fill="hold">
                                          <p:stCondLst>
                                            <p:cond delay="0"/>
                                          </p:stCondLst>
                                        </p:cTn>
                                        <p:tgtEl>
                                          <p:spTgt spid="53250">
                                            <p:txEl>
                                              <p:pRg st="3" end="3"/>
                                            </p:txEl>
                                          </p:spTgt>
                                        </p:tgtEl>
                                        <p:attrNameLst>
                                          <p:attrName>style.visibility</p:attrName>
                                        </p:attrNameLst>
                                      </p:cBhvr>
                                      <p:to>
                                        <p:strVal val="visible"/>
                                      </p:to>
                                    </p:set>
                                    <p:anim calcmode="lin" valueType="num">
                                      <p:cBhvr>
                                        <p:cTn id="31" dur="500" fill="hold"/>
                                        <p:tgtEl>
                                          <p:spTgt spid="53250">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53250">
                                            <p:txEl>
                                              <p:pRg st="3" end="3"/>
                                            </p:txEl>
                                          </p:spTgt>
                                        </p:tgtEl>
                                        <p:attrNameLst>
                                          <p:attrName>ppt_h</p:attrName>
                                        </p:attrNameLst>
                                      </p:cBhvr>
                                      <p:tavLst>
                                        <p:tav tm="0">
                                          <p:val>
                                            <p:fltVal val="0"/>
                                          </p:val>
                                        </p:tav>
                                        <p:tav tm="100000">
                                          <p:val>
                                            <p:strVal val="#ppt_h"/>
                                          </p:val>
                                        </p:tav>
                                      </p:tavLst>
                                    </p:anim>
                                    <p:anim calcmode="lin" valueType="num">
                                      <p:cBhvr>
                                        <p:cTn id="33" dur="500" fill="hold"/>
                                        <p:tgtEl>
                                          <p:spTgt spid="53250">
                                            <p:txEl>
                                              <p:pRg st="3" end="3"/>
                                            </p:txEl>
                                          </p:spTgt>
                                        </p:tgtEl>
                                        <p:attrNameLst>
                                          <p:attrName>style.rotation</p:attrName>
                                        </p:attrNameLst>
                                      </p:cBhvr>
                                      <p:tavLst>
                                        <p:tav tm="0">
                                          <p:val>
                                            <p:fltVal val="360"/>
                                          </p:val>
                                        </p:tav>
                                        <p:tav tm="100000">
                                          <p:val>
                                            <p:fltVal val="0"/>
                                          </p:val>
                                        </p:tav>
                                      </p:tavLst>
                                    </p:anim>
                                    <p:animEffect transition="in" filter="fade">
                                      <p:cBhvr>
                                        <p:cTn id="34" dur="500"/>
                                        <p:tgtEl>
                                          <p:spTgt spid="53250">
                                            <p:txEl>
                                              <p:pRg st="3" end="3"/>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49" presetClass="entr" presetSubtype="0" decel="100000" fill="hold" grpId="0" nodeType="clickEffect">
                                  <p:stCondLst>
                                    <p:cond delay="0"/>
                                  </p:stCondLst>
                                  <p:iterate type="lt">
                                    <p:tmPct val="10000"/>
                                  </p:iterate>
                                  <p:childTnLst>
                                    <p:set>
                                      <p:cBhvr>
                                        <p:cTn id="38" dur="1" fill="hold">
                                          <p:stCondLst>
                                            <p:cond delay="0"/>
                                          </p:stCondLst>
                                        </p:cTn>
                                        <p:tgtEl>
                                          <p:spTgt spid="53250">
                                            <p:txEl>
                                              <p:pRg st="4" end="4"/>
                                            </p:txEl>
                                          </p:spTgt>
                                        </p:tgtEl>
                                        <p:attrNameLst>
                                          <p:attrName>style.visibility</p:attrName>
                                        </p:attrNameLst>
                                      </p:cBhvr>
                                      <p:to>
                                        <p:strVal val="visible"/>
                                      </p:to>
                                    </p:set>
                                    <p:anim calcmode="lin" valueType="num">
                                      <p:cBhvr>
                                        <p:cTn id="39" dur="500" fill="hold"/>
                                        <p:tgtEl>
                                          <p:spTgt spid="53250">
                                            <p:txEl>
                                              <p:pRg st="4" end="4"/>
                                            </p:txEl>
                                          </p:spTgt>
                                        </p:tgtEl>
                                        <p:attrNameLst>
                                          <p:attrName>ppt_w</p:attrName>
                                        </p:attrNameLst>
                                      </p:cBhvr>
                                      <p:tavLst>
                                        <p:tav tm="0">
                                          <p:val>
                                            <p:fltVal val="0"/>
                                          </p:val>
                                        </p:tav>
                                        <p:tav tm="100000">
                                          <p:val>
                                            <p:strVal val="#ppt_w"/>
                                          </p:val>
                                        </p:tav>
                                      </p:tavLst>
                                    </p:anim>
                                    <p:anim calcmode="lin" valueType="num">
                                      <p:cBhvr>
                                        <p:cTn id="40" dur="500" fill="hold"/>
                                        <p:tgtEl>
                                          <p:spTgt spid="53250">
                                            <p:txEl>
                                              <p:pRg st="4" end="4"/>
                                            </p:txEl>
                                          </p:spTgt>
                                        </p:tgtEl>
                                        <p:attrNameLst>
                                          <p:attrName>ppt_h</p:attrName>
                                        </p:attrNameLst>
                                      </p:cBhvr>
                                      <p:tavLst>
                                        <p:tav tm="0">
                                          <p:val>
                                            <p:fltVal val="0"/>
                                          </p:val>
                                        </p:tav>
                                        <p:tav tm="100000">
                                          <p:val>
                                            <p:strVal val="#ppt_h"/>
                                          </p:val>
                                        </p:tav>
                                      </p:tavLst>
                                    </p:anim>
                                    <p:anim calcmode="lin" valueType="num">
                                      <p:cBhvr>
                                        <p:cTn id="41" dur="500" fill="hold"/>
                                        <p:tgtEl>
                                          <p:spTgt spid="53250">
                                            <p:txEl>
                                              <p:pRg st="4" end="4"/>
                                            </p:txEl>
                                          </p:spTgt>
                                        </p:tgtEl>
                                        <p:attrNameLst>
                                          <p:attrName>style.rotation</p:attrName>
                                        </p:attrNameLst>
                                      </p:cBhvr>
                                      <p:tavLst>
                                        <p:tav tm="0">
                                          <p:val>
                                            <p:fltVal val="360"/>
                                          </p:val>
                                        </p:tav>
                                        <p:tav tm="100000">
                                          <p:val>
                                            <p:fltVal val="0"/>
                                          </p:val>
                                        </p:tav>
                                      </p:tavLst>
                                    </p:anim>
                                    <p:animEffect transition="in" filter="fade">
                                      <p:cBhvr>
                                        <p:cTn id="42" dur="500"/>
                                        <p:tgtEl>
                                          <p:spTgt spid="53250">
                                            <p:txEl>
                                              <p:pRg st="4" end="4"/>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9" presetClass="entr" presetSubtype="0" decel="100000" fill="hold" grpId="0" nodeType="clickEffect">
                                  <p:stCondLst>
                                    <p:cond delay="0"/>
                                  </p:stCondLst>
                                  <p:iterate type="lt">
                                    <p:tmPct val="10000"/>
                                  </p:iterate>
                                  <p:childTnLst>
                                    <p:set>
                                      <p:cBhvr>
                                        <p:cTn id="46" dur="1" fill="hold">
                                          <p:stCondLst>
                                            <p:cond delay="0"/>
                                          </p:stCondLst>
                                        </p:cTn>
                                        <p:tgtEl>
                                          <p:spTgt spid="53250">
                                            <p:txEl>
                                              <p:pRg st="5" end="5"/>
                                            </p:txEl>
                                          </p:spTgt>
                                        </p:tgtEl>
                                        <p:attrNameLst>
                                          <p:attrName>style.visibility</p:attrName>
                                        </p:attrNameLst>
                                      </p:cBhvr>
                                      <p:to>
                                        <p:strVal val="visible"/>
                                      </p:to>
                                    </p:set>
                                    <p:anim calcmode="lin" valueType="num">
                                      <p:cBhvr>
                                        <p:cTn id="47" dur="500" fill="hold"/>
                                        <p:tgtEl>
                                          <p:spTgt spid="53250">
                                            <p:txEl>
                                              <p:pRg st="5" end="5"/>
                                            </p:txEl>
                                          </p:spTgt>
                                        </p:tgtEl>
                                        <p:attrNameLst>
                                          <p:attrName>ppt_w</p:attrName>
                                        </p:attrNameLst>
                                      </p:cBhvr>
                                      <p:tavLst>
                                        <p:tav tm="0">
                                          <p:val>
                                            <p:fltVal val="0"/>
                                          </p:val>
                                        </p:tav>
                                        <p:tav tm="100000">
                                          <p:val>
                                            <p:strVal val="#ppt_w"/>
                                          </p:val>
                                        </p:tav>
                                      </p:tavLst>
                                    </p:anim>
                                    <p:anim calcmode="lin" valueType="num">
                                      <p:cBhvr>
                                        <p:cTn id="48" dur="500" fill="hold"/>
                                        <p:tgtEl>
                                          <p:spTgt spid="53250">
                                            <p:txEl>
                                              <p:pRg st="5" end="5"/>
                                            </p:txEl>
                                          </p:spTgt>
                                        </p:tgtEl>
                                        <p:attrNameLst>
                                          <p:attrName>ppt_h</p:attrName>
                                        </p:attrNameLst>
                                      </p:cBhvr>
                                      <p:tavLst>
                                        <p:tav tm="0">
                                          <p:val>
                                            <p:fltVal val="0"/>
                                          </p:val>
                                        </p:tav>
                                        <p:tav tm="100000">
                                          <p:val>
                                            <p:strVal val="#ppt_h"/>
                                          </p:val>
                                        </p:tav>
                                      </p:tavLst>
                                    </p:anim>
                                    <p:anim calcmode="lin" valueType="num">
                                      <p:cBhvr>
                                        <p:cTn id="49" dur="500" fill="hold"/>
                                        <p:tgtEl>
                                          <p:spTgt spid="53250">
                                            <p:txEl>
                                              <p:pRg st="5" end="5"/>
                                            </p:txEl>
                                          </p:spTgt>
                                        </p:tgtEl>
                                        <p:attrNameLst>
                                          <p:attrName>style.rotation</p:attrName>
                                        </p:attrNameLst>
                                      </p:cBhvr>
                                      <p:tavLst>
                                        <p:tav tm="0">
                                          <p:val>
                                            <p:fltVal val="360"/>
                                          </p:val>
                                        </p:tav>
                                        <p:tav tm="100000">
                                          <p:val>
                                            <p:fltVal val="0"/>
                                          </p:val>
                                        </p:tav>
                                      </p:tavLst>
                                    </p:anim>
                                    <p:animEffect transition="in" filter="fade">
                                      <p:cBhvr>
                                        <p:cTn id="50" dur="500"/>
                                        <p:tgtEl>
                                          <p:spTgt spid="53250">
                                            <p:txEl>
                                              <p:pRg st="5" end="5"/>
                                            </p:txEl>
                                          </p:spTgt>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49" presetClass="entr" presetSubtype="0" decel="100000" fill="hold" grpId="0" nodeType="clickEffect">
                                  <p:stCondLst>
                                    <p:cond delay="0"/>
                                  </p:stCondLst>
                                  <p:iterate type="lt">
                                    <p:tmPct val="10000"/>
                                  </p:iterate>
                                  <p:childTnLst>
                                    <p:set>
                                      <p:cBhvr>
                                        <p:cTn id="54" dur="1" fill="hold">
                                          <p:stCondLst>
                                            <p:cond delay="0"/>
                                          </p:stCondLst>
                                        </p:cTn>
                                        <p:tgtEl>
                                          <p:spTgt spid="53250">
                                            <p:txEl>
                                              <p:pRg st="6" end="6"/>
                                            </p:txEl>
                                          </p:spTgt>
                                        </p:tgtEl>
                                        <p:attrNameLst>
                                          <p:attrName>style.visibility</p:attrName>
                                        </p:attrNameLst>
                                      </p:cBhvr>
                                      <p:to>
                                        <p:strVal val="visible"/>
                                      </p:to>
                                    </p:set>
                                    <p:anim calcmode="lin" valueType="num">
                                      <p:cBhvr>
                                        <p:cTn id="55" dur="500" fill="hold"/>
                                        <p:tgtEl>
                                          <p:spTgt spid="53250">
                                            <p:txEl>
                                              <p:pRg st="6" end="6"/>
                                            </p:txEl>
                                          </p:spTgt>
                                        </p:tgtEl>
                                        <p:attrNameLst>
                                          <p:attrName>ppt_w</p:attrName>
                                        </p:attrNameLst>
                                      </p:cBhvr>
                                      <p:tavLst>
                                        <p:tav tm="0">
                                          <p:val>
                                            <p:fltVal val="0"/>
                                          </p:val>
                                        </p:tav>
                                        <p:tav tm="100000">
                                          <p:val>
                                            <p:strVal val="#ppt_w"/>
                                          </p:val>
                                        </p:tav>
                                      </p:tavLst>
                                    </p:anim>
                                    <p:anim calcmode="lin" valueType="num">
                                      <p:cBhvr>
                                        <p:cTn id="56" dur="500" fill="hold"/>
                                        <p:tgtEl>
                                          <p:spTgt spid="53250">
                                            <p:txEl>
                                              <p:pRg st="6" end="6"/>
                                            </p:txEl>
                                          </p:spTgt>
                                        </p:tgtEl>
                                        <p:attrNameLst>
                                          <p:attrName>ppt_h</p:attrName>
                                        </p:attrNameLst>
                                      </p:cBhvr>
                                      <p:tavLst>
                                        <p:tav tm="0">
                                          <p:val>
                                            <p:fltVal val="0"/>
                                          </p:val>
                                        </p:tav>
                                        <p:tav tm="100000">
                                          <p:val>
                                            <p:strVal val="#ppt_h"/>
                                          </p:val>
                                        </p:tav>
                                      </p:tavLst>
                                    </p:anim>
                                    <p:anim calcmode="lin" valueType="num">
                                      <p:cBhvr>
                                        <p:cTn id="57" dur="500" fill="hold"/>
                                        <p:tgtEl>
                                          <p:spTgt spid="53250">
                                            <p:txEl>
                                              <p:pRg st="6" end="6"/>
                                            </p:txEl>
                                          </p:spTgt>
                                        </p:tgtEl>
                                        <p:attrNameLst>
                                          <p:attrName>style.rotation</p:attrName>
                                        </p:attrNameLst>
                                      </p:cBhvr>
                                      <p:tavLst>
                                        <p:tav tm="0">
                                          <p:val>
                                            <p:fltVal val="360"/>
                                          </p:val>
                                        </p:tav>
                                        <p:tav tm="100000">
                                          <p:val>
                                            <p:fltVal val="0"/>
                                          </p:val>
                                        </p:tav>
                                      </p:tavLst>
                                    </p:anim>
                                    <p:animEffect transition="in" filter="fade">
                                      <p:cBhvr>
                                        <p:cTn id="58" dur="500"/>
                                        <p:tgtEl>
                                          <p:spTgt spid="53250">
                                            <p:txEl>
                                              <p:pRg st="6" end="6"/>
                                            </p:txEl>
                                          </p:spTgt>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49" presetClass="entr" presetSubtype="0" decel="100000" fill="hold" grpId="0" nodeType="clickEffect">
                                  <p:stCondLst>
                                    <p:cond delay="0"/>
                                  </p:stCondLst>
                                  <p:iterate type="lt">
                                    <p:tmPct val="10000"/>
                                  </p:iterate>
                                  <p:childTnLst>
                                    <p:set>
                                      <p:cBhvr>
                                        <p:cTn id="62" dur="1" fill="hold">
                                          <p:stCondLst>
                                            <p:cond delay="0"/>
                                          </p:stCondLst>
                                        </p:cTn>
                                        <p:tgtEl>
                                          <p:spTgt spid="53250">
                                            <p:txEl>
                                              <p:pRg st="7" end="7"/>
                                            </p:txEl>
                                          </p:spTgt>
                                        </p:tgtEl>
                                        <p:attrNameLst>
                                          <p:attrName>style.visibility</p:attrName>
                                        </p:attrNameLst>
                                      </p:cBhvr>
                                      <p:to>
                                        <p:strVal val="visible"/>
                                      </p:to>
                                    </p:set>
                                    <p:anim calcmode="lin" valueType="num">
                                      <p:cBhvr>
                                        <p:cTn id="63" dur="500" fill="hold"/>
                                        <p:tgtEl>
                                          <p:spTgt spid="53250">
                                            <p:txEl>
                                              <p:pRg st="7" end="7"/>
                                            </p:txEl>
                                          </p:spTgt>
                                        </p:tgtEl>
                                        <p:attrNameLst>
                                          <p:attrName>ppt_w</p:attrName>
                                        </p:attrNameLst>
                                      </p:cBhvr>
                                      <p:tavLst>
                                        <p:tav tm="0">
                                          <p:val>
                                            <p:fltVal val="0"/>
                                          </p:val>
                                        </p:tav>
                                        <p:tav tm="100000">
                                          <p:val>
                                            <p:strVal val="#ppt_w"/>
                                          </p:val>
                                        </p:tav>
                                      </p:tavLst>
                                    </p:anim>
                                    <p:anim calcmode="lin" valueType="num">
                                      <p:cBhvr>
                                        <p:cTn id="64" dur="500" fill="hold"/>
                                        <p:tgtEl>
                                          <p:spTgt spid="53250">
                                            <p:txEl>
                                              <p:pRg st="7" end="7"/>
                                            </p:txEl>
                                          </p:spTgt>
                                        </p:tgtEl>
                                        <p:attrNameLst>
                                          <p:attrName>ppt_h</p:attrName>
                                        </p:attrNameLst>
                                      </p:cBhvr>
                                      <p:tavLst>
                                        <p:tav tm="0">
                                          <p:val>
                                            <p:fltVal val="0"/>
                                          </p:val>
                                        </p:tav>
                                        <p:tav tm="100000">
                                          <p:val>
                                            <p:strVal val="#ppt_h"/>
                                          </p:val>
                                        </p:tav>
                                      </p:tavLst>
                                    </p:anim>
                                    <p:anim calcmode="lin" valueType="num">
                                      <p:cBhvr>
                                        <p:cTn id="65" dur="500" fill="hold"/>
                                        <p:tgtEl>
                                          <p:spTgt spid="53250">
                                            <p:txEl>
                                              <p:pRg st="7" end="7"/>
                                            </p:txEl>
                                          </p:spTgt>
                                        </p:tgtEl>
                                        <p:attrNameLst>
                                          <p:attrName>style.rotation</p:attrName>
                                        </p:attrNameLst>
                                      </p:cBhvr>
                                      <p:tavLst>
                                        <p:tav tm="0">
                                          <p:val>
                                            <p:fltVal val="360"/>
                                          </p:val>
                                        </p:tav>
                                        <p:tav tm="100000">
                                          <p:val>
                                            <p:fltVal val="0"/>
                                          </p:val>
                                        </p:tav>
                                      </p:tavLst>
                                    </p:anim>
                                    <p:animEffect transition="in" filter="fade">
                                      <p:cBhvr>
                                        <p:cTn id="66" dur="500"/>
                                        <p:tgtEl>
                                          <p:spTgt spid="53250">
                                            <p:txEl>
                                              <p:pRg st="7" end="7"/>
                                            </p:txEl>
                                          </p:spTgt>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49" presetClass="entr" presetSubtype="0" decel="100000" fill="hold" grpId="0" nodeType="clickEffect">
                                  <p:stCondLst>
                                    <p:cond delay="0"/>
                                  </p:stCondLst>
                                  <p:iterate type="lt">
                                    <p:tmPct val="10000"/>
                                  </p:iterate>
                                  <p:childTnLst>
                                    <p:set>
                                      <p:cBhvr>
                                        <p:cTn id="70" dur="1" fill="hold">
                                          <p:stCondLst>
                                            <p:cond delay="0"/>
                                          </p:stCondLst>
                                        </p:cTn>
                                        <p:tgtEl>
                                          <p:spTgt spid="53250">
                                            <p:txEl>
                                              <p:pRg st="8" end="8"/>
                                            </p:txEl>
                                          </p:spTgt>
                                        </p:tgtEl>
                                        <p:attrNameLst>
                                          <p:attrName>style.visibility</p:attrName>
                                        </p:attrNameLst>
                                      </p:cBhvr>
                                      <p:to>
                                        <p:strVal val="visible"/>
                                      </p:to>
                                    </p:set>
                                    <p:anim calcmode="lin" valueType="num">
                                      <p:cBhvr>
                                        <p:cTn id="71" dur="500" fill="hold"/>
                                        <p:tgtEl>
                                          <p:spTgt spid="53250">
                                            <p:txEl>
                                              <p:pRg st="8" end="8"/>
                                            </p:txEl>
                                          </p:spTgt>
                                        </p:tgtEl>
                                        <p:attrNameLst>
                                          <p:attrName>ppt_w</p:attrName>
                                        </p:attrNameLst>
                                      </p:cBhvr>
                                      <p:tavLst>
                                        <p:tav tm="0">
                                          <p:val>
                                            <p:fltVal val="0"/>
                                          </p:val>
                                        </p:tav>
                                        <p:tav tm="100000">
                                          <p:val>
                                            <p:strVal val="#ppt_w"/>
                                          </p:val>
                                        </p:tav>
                                      </p:tavLst>
                                    </p:anim>
                                    <p:anim calcmode="lin" valueType="num">
                                      <p:cBhvr>
                                        <p:cTn id="72" dur="500" fill="hold"/>
                                        <p:tgtEl>
                                          <p:spTgt spid="53250">
                                            <p:txEl>
                                              <p:pRg st="8" end="8"/>
                                            </p:txEl>
                                          </p:spTgt>
                                        </p:tgtEl>
                                        <p:attrNameLst>
                                          <p:attrName>ppt_h</p:attrName>
                                        </p:attrNameLst>
                                      </p:cBhvr>
                                      <p:tavLst>
                                        <p:tav tm="0">
                                          <p:val>
                                            <p:fltVal val="0"/>
                                          </p:val>
                                        </p:tav>
                                        <p:tav tm="100000">
                                          <p:val>
                                            <p:strVal val="#ppt_h"/>
                                          </p:val>
                                        </p:tav>
                                      </p:tavLst>
                                    </p:anim>
                                    <p:anim calcmode="lin" valueType="num">
                                      <p:cBhvr>
                                        <p:cTn id="73" dur="500" fill="hold"/>
                                        <p:tgtEl>
                                          <p:spTgt spid="53250">
                                            <p:txEl>
                                              <p:pRg st="8" end="8"/>
                                            </p:txEl>
                                          </p:spTgt>
                                        </p:tgtEl>
                                        <p:attrNameLst>
                                          <p:attrName>style.rotation</p:attrName>
                                        </p:attrNameLst>
                                      </p:cBhvr>
                                      <p:tavLst>
                                        <p:tav tm="0">
                                          <p:val>
                                            <p:fltVal val="360"/>
                                          </p:val>
                                        </p:tav>
                                        <p:tav tm="100000">
                                          <p:val>
                                            <p:fltVal val="0"/>
                                          </p:val>
                                        </p:tav>
                                      </p:tavLst>
                                    </p:anim>
                                    <p:animEffect transition="in" filter="fade">
                                      <p:cBhvr>
                                        <p:cTn id="74" dur="500"/>
                                        <p:tgtEl>
                                          <p:spTgt spid="53250">
                                            <p:txEl>
                                              <p:pRg st="8" end="8"/>
                                            </p:txEl>
                                          </p:spTgt>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49" presetClass="entr" presetSubtype="0" decel="100000" fill="hold" grpId="0" nodeType="clickEffect">
                                  <p:stCondLst>
                                    <p:cond delay="0"/>
                                  </p:stCondLst>
                                  <p:iterate type="lt">
                                    <p:tmPct val="10000"/>
                                  </p:iterate>
                                  <p:childTnLst>
                                    <p:set>
                                      <p:cBhvr>
                                        <p:cTn id="78" dur="1" fill="hold">
                                          <p:stCondLst>
                                            <p:cond delay="0"/>
                                          </p:stCondLst>
                                        </p:cTn>
                                        <p:tgtEl>
                                          <p:spTgt spid="53250">
                                            <p:txEl>
                                              <p:pRg st="9" end="9"/>
                                            </p:txEl>
                                          </p:spTgt>
                                        </p:tgtEl>
                                        <p:attrNameLst>
                                          <p:attrName>style.visibility</p:attrName>
                                        </p:attrNameLst>
                                      </p:cBhvr>
                                      <p:to>
                                        <p:strVal val="visible"/>
                                      </p:to>
                                    </p:set>
                                    <p:anim calcmode="lin" valueType="num">
                                      <p:cBhvr>
                                        <p:cTn id="79" dur="500" fill="hold"/>
                                        <p:tgtEl>
                                          <p:spTgt spid="53250">
                                            <p:txEl>
                                              <p:pRg st="9" end="9"/>
                                            </p:txEl>
                                          </p:spTgt>
                                        </p:tgtEl>
                                        <p:attrNameLst>
                                          <p:attrName>ppt_w</p:attrName>
                                        </p:attrNameLst>
                                      </p:cBhvr>
                                      <p:tavLst>
                                        <p:tav tm="0">
                                          <p:val>
                                            <p:fltVal val="0"/>
                                          </p:val>
                                        </p:tav>
                                        <p:tav tm="100000">
                                          <p:val>
                                            <p:strVal val="#ppt_w"/>
                                          </p:val>
                                        </p:tav>
                                      </p:tavLst>
                                    </p:anim>
                                    <p:anim calcmode="lin" valueType="num">
                                      <p:cBhvr>
                                        <p:cTn id="80" dur="500" fill="hold"/>
                                        <p:tgtEl>
                                          <p:spTgt spid="53250">
                                            <p:txEl>
                                              <p:pRg st="9" end="9"/>
                                            </p:txEl>
                                          </p:spTgt>
                                        </p:tgtEl>
                                        <p:attrNameLst>
                                          <p:attrName>ppt_h</p:attrName>
                                        </p:attrNameLst>
                                      </p:cBhvr>
                                      <p:tavLst>
                                        <p:tav tm="0">
                                          <p:val>
                                            <p:fltVal val="0"/>
                                          </p:val>
                                        </p:tav>
                                        <p:tav tm="100000">
                                          <p:val>
                                            <p:strVal val="#ppt_h"/>
                                          </p:val>
                                        </p:tav>
                                      </p:tavLst>
                                    </p:anim>
                                    <p:anim calcmode="lin" valueType="num">
                                      <p:cBhvr>
                                        <p:cTn id="81" dur="500" fill="hold"/>
                                        <p:tgtEl>
                                          <p:spTgt spid="53250">
                                            <p:txEl>
                                              <p:pRg st="9" end="9"/>
                                            </p:txEl>
                                          </p:spTgt>
                                        </p:tgtEl>
                                        <p:attrNameLst>
                                          <p:attrName>style.rotation</p:attrName>
                                        </p:attrNameLst>
                                      </p:cBhvr>
                                      <p:tavLst>
                                        <p:tav tm="0">
                                          <p:val>
                                            <p:fltVal val="360"/>
                                          </p:val>
                                        </p:tav>
                                        <p:tav tm="100000">
                                          <p:val>
                                            <p:fltVal val="0"/>
                                          </p:val>
                                        </p:tav>
                                      </p:tavLst>
                                    </p:anim>
                                    <p:animEffect transition="in" filter="fade">
                                      <p:cBhvr>
                                        <p:cTn id="82" dur="500"/>
                                        <p:tgtEl>
                                          <p:spTgt spid="53250">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type="body" idx="1"/>
          </p:nvPr>
        </p:nvSpPr>
        <p:spPr>
          <a:xfrm>
            <a:off x="457200" y="533400"/>
            <a:ext cx="8229600" cy="5334000"/>
          </a:xfrm>
        </p:spPr>
        <p:txBody>
          <a:bodyPr/>
          <a:lstStyle/>
          <a:p>
            <a:pPr algn="ctr">
              <a:lnSpc>
                <a:spcPct val="90000"/>
              </a:lnSpc>
              <a:buFont typeface="Wingdings" panose="05000000000000000000" pitchFamily="2" charset="2"/>
              <a:buNone/>
            </a:pPr>
            <a:r>
              <a:rPr lang="ru-RU" altLang="ru-RU" sz="3200" b="1" i="1" u="sng">
                <a:latin typeface="Times New Roman" panose="02020603050405020304" pitchFamily="18" charset="0"/>
              </a:rPr>
              <a:t>ИСХОД: ГИБЕЛЬ РЕБЁНКА</a:t>
            </a:r>
          </a:p>
          <a:p>
            <a:pPr algn="ctr">
              <a:lnSpc>
                <a:spcPct val="90000"/>
              </a:lnSpc>
              <a:buFont typeface="Wingdings" panose="05000000000000000000" pitchFamily="2" charset="2"/>
              <a:buNone/>
            </a:pPr>
            <a:endParaRPr lang="ru-RU" altLang="ru-RU" sz="3200" b="1" i="1" u="sng">
              <a:latin typeface="Times New Roman" panose="02020603050405020304" pitchFamily="18" charset="0"/>
            </a:endParaRPr>
          </a:p>
          <a:p>
            <a:pPr>
              <a:lnSpc>
                <a:spcPct val="90000"/>
              </a:lnSpc>
              <a:buFont typeface="Wingdings" panose="05000000000000000000" pitchFamily="2" charset="2"/>
              <a:buNone/>
            </a:pPr>
            <a:r>
              <a:rPr lang="ru-RU" altLang="ru-RU" sz="2000">
                <a:latin typeface="Times New Roman" panose="02020603050405020304" pitchFamily="18" charset="0"/>
              </a:rPr>
              <a:t>		</a:t>
            </a:r>
            <a:r>
              <a:rPr lang="ru-RU" altLang="ru-RU" sz="3200">
                <a:latin typeface="Times New Roman" panose="02020603050405020304" pitchFamily="18" charset="0"/>
              </a:rPr>
              <a:t>Тогда вопрос</a:t>
            </a:r>
            <a:r>
              <a:rPr lang="ru-RU" altLang="ru-RU" sz="2000">
                <a:latin typeface="Times New Roman" panose="02020603050405020304" pitchFamily="18" charset="0"/>
              </a:rPr>
              <a:t>: </a:t>
            </a:r>
            <a:r>
              <a:rPr lang="ru-RU" altLang="ru-RU" sz="4400" b="1" u="sng">
                <a:latin typeface="Times New Roman" panose="02020603050405020304" pitchFamily="18" charset="0"/>
              </a:rPr>
              <a:t>кому нужны эти новшества и изобретения медицины, если у людей на это просто нет средств.</a:t>
            </a:r>
          </a:p>
          <a:p>
            <a:pPr>
              <a:lnSpc>
                <a:spcPct val="90000"/>
              </a:lnSpc>
              <a:buFont typeface="Wingdings" panose="05000000000000000000" pitchFamily="2" charset="2"/>
              <a:buNone/>
            </a:pPr>
            <a:endParaRPr lang="ru-RU" altLang="ru-RU" sz="4400" b="1" u="sng">
              <a:latin typeface="Times New Roman" panose="02020603050405020304" pitchFamily="18" charset="0"/>
            </a:endParaRPr>
          </a:p>
          <a:p>
            <a:pPr algn="ctr">
              <a:lnSpc>
                <a:spcPct val="90000"/>
              </a:lnSpc>
              <a:buFont typeface="Wingdings" panose="05000000000000000000" pitchFamily="2" charset="2"/>
              <a:buNone/>
            </a:pPr>
            <a:r>
              <a:rPr lang="ru-RU" altLang="ru-RU" sz="2800" u="sng">
                <a:latin typeface="Times New Roman" panose="02020603050405020304" pitchFamily="18" charset="0"/>
              </a:rPr>
              <a:t>Есть деньги – будешь жить</a:t>
            </a:r>
          </a:p>
          <a:p>
            <a:pPr algn="ctr">
              <a:lnSpc>
                <a:spcPct val="90000"/>
              </a:lnSpc>
              <a:buFont typeface="Wingdings" panose="05000000000000000000" pitchFamily="2" charset="2"/>
              <a:buNone/>
            </a:pPr>
            <a:r>
              <a:rPr lang="ru-RU" altLang="ru-RU" sz="2800" u="sng">
                <a:latin typeface="Times New Roman" panose="02020603050405020304" pitchFamily="18" charset="0"/>
              </a:rPr>
              <a:t>Нет денег – ты обречен умереть</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457200" y="457200"/>
            <a:ext cx="8229600" cy="5486400"/>
          </a:xfrm>
        </p:spPr>
        <p:txBody>
          <a:bodyPr/>
          <a:lstStyle/>
          <a:p>
            <a:pPr>
              <a:lnSpc>
                <a:spcPct val="80000"/>
              </a:lnSpc>
              <a:buFont typeface="Wingdings" panose="05000000000000000000" pitchFamily="2" charset="2"/>
              <a:buNone/>
            </a:pPr>
            <a:r>
              <a:rPr lang="ru-RU" altLang="ru-RU" sz="2400"/>
              <a:t>		</a:t>
            </a:r>
            <a:r>
              <a:rPr lang="ru-RU" altLang="ru-RU" sz="2000" b="1" i="1"/>
              <a:t>В Российской детской клинической больнице, которая является клинической базой </a:t>
            </a:r>
            <a:r>
              <a:rPr lang="ru-RU" altLang="ru-RU" sz="2000" b="1" i="1">
                <a:solidFill>
                  <a:schemeClr val="bg1"/>
                </a:solidFill>
                <a:hlinkClick r:id="rId2"/>
              </a:rPr>
              <a:t>Федерального</a:t>
            </a:r>
            <a:r>
              <a:rPr lang="ru-RU" altLang="ru-RU" sz="2000" b="1" i="1">
                <a:solidFill>
                  <a:schemeClr val="bg1"/>
                </a:solidFill>
              </a:rPr>
              <a:t> </a:t>
            </a:r>
            <a:r>
              <a:rPr lang="ru-RU" altLang="ru-RU" sz="2000" b="1" i="1"/>
              <a:t>центра детской гематологии, лечение осуществляется главным образом за счет федерального бюджета и является бесплатным для большинства пациентов. </a:t>
            </a:r>
          </a:p>
          <a:p>
            <a:pPr>
              <a:lnSpc>
                <a:spcPct val="80000"/>
              </a:lnSpc>
              <a:buFont typeface="Wingdings" panose="05000000000000000000" pitchFamily="2" charset="2"/>
              <a:buNone/>
            </a:pPr>
            <a:r>
              <a:rPr lang="ru-RU" altLang="ru-RU" sz="2400" b="1" i="1"/>
              <a:t>	</a:t>
            </a:r>
            <a:r>
              <a:rPr lang="ru-RU" altLang="ru-RU" sz="2000" b="1" i="1"/>
              <a:t>	К сожалению, </a:t>
            </a:r>
          </a:p>
          <a:p>
            <a:pPr>
              <a:lnSpc>
                <a:spcPct val="80000"/>
              </a:lnSpc>
              <a:buFont typeface="Wingdings" panose="05000000000000000000" pitchFamily="2" charset="2"/>
              <a:buNone/>
            </a:pPr>
            <a:r>
              <a:rPr lang="ru-RU" altLang="ru-RU" sz="2000" b="1" i="1"/>
              <a:t>существует целый ряд </a:t>
            </a:r>
          </a:p>
          <a:p>
            <a:pPr>
              <a:lnSpc>
                <a:spcPct val="80000"/>
              </a:lnSpc>
              <a:buFont typeface="Wingdings" panose="05000000000000000000" pitchFamily="2" charset="2"/>
              <a:buNone/>
            </a:pPr>
            <a:r>
              <a:rPr lang="ru-RU" altLang="ru-RU" sz="2000" b="1" i="1"/>
              <a:t>проблем, которые не </a:t>
            </a:r>
          </a:p>
          <a:p>
            <a:pPr>
              <a:lnSpc>
                <a:spcPct val="80000"/>
              </a:lnSpc>
              <a:buFont typeface="Wingdings" panose="05000000000000000000" pitchFamily="2" charset="2"/>
              <a:buNone/>
            </a:pPr>
            <a:r>
              <a:rPr lang="ru-RU" altLang="ru-RU" sz="2000" b="1" i="1"/>
              <a:t>могут быть решены без</a:t>
            </a:r>
          </a:p>
          <a:p>
            <a:pPr>
              <a:lnSpc>
                <a:spcPct val="80000"/>
              </a:lnSpc>
              <a:buFont typeface="Wingdings" panose="05000000000000000000" pitchFamily="2" charset="2"/>
              <a:buNone/>
            </a:pPr>
            <a:r>
              <a:rPr lang="ru-RU" altLang="ru-RU" sz="2000" b="1" i="1"/>
              <a:t> привлечения спонсорских </a:t>
            </a:r>
          </a:p>
          <a:p>
            <a:pPr>
              <a:lnSpc>
                <a:spcPct val="80000"/>
              </a:lnSpc>
              <a:buFont typeface="Wingdings" panose="05000000000000000000" pitchFamily="2" charset="2"/>
              <a:buNone/>
            </a:pPr>
            <a:r>
              <a:rPr lang="ru-RU" altLang="ru-RU" sz="2000" b="1" i="1"/>
              <a:t>средств. </a:t>
            </a:r>
            <a:r>
              <a:rPr lang="ru-RU" altLang="ru-RU" sz="2400"/>
              <a:t>		</a:t>
            </a:r>
            <a:r>
              <a:rPr lang="ru-RU" altLang="ru-RU" sz="2400" b="1" i="1"/>
              <a:t>		</a:t>
            </a:r>
          </a:p>
          <a:p>
            <a:pPr>
              <a:lnSpc>
                <a:spcPct val="80000"/>
              </a:lnSpc>
              <a:buFont typeface="Wingdings" panose="05000000000000000000" pitchFamily="2" charset="2"/>
              <a:buNone/>
            </a:pPr>
            <a:r>
              <a:rPr lang="ru-RU" altLang="ru-RU" sz="2400" b="1" i="1"/>
              <a:t>	</a:t>
            </a:r>
            <a:r>
              <a:rPr lang="ru-RU" altLang="ru-RU" sz="2000" b="1" i="1"/>
              <a:t>Сейчас есть</a:t>
            </a:r>
          </a:p>
          <a:p>
            <a:pPr>
              <a:lnSpc>
                <a:spcPct val="80000"/>
              </a:lnSpc>
              <a:buFont typeface="Wingdings" panose="05000000000000000000" pitchFamily="2" charset="2"/>
              <a:buNone/>
            </a:pPr>
            <a:r>
              <a:rPr lang="ru-RU" altLang="ru-RU" sz="2000" b="1" i="1"/>
              <a:t> несколько видов </a:t>
            </a:r>
          </a:p>
          <a:p>
            <a:pPr>
              <a:lnSpc>
                <a:spcPct val="80000"/>
              </a:lnSpc>
              <a:buFont typeface="Wingdings" panose="05000000000000000000" pitchFamily="2" charset="2"/>
              <a:buNone/>
            </a:pPr>
            <a:r>
              <a:rPr lang="ru-RU" altLang="ru-RU" sz="2000" b="1" i="1"/>
              <a:t>лечения, спасающего</a:t>
            </a:r>
          </a:p>
          <a:p>
            <a:pPr>
              <a:lnSpc>
                <a:spcPct val="80000"/>
              </a:lnSpc>
              <a:buFont typeface="Wingdings" panose="05000000000000000000" pitchFamily="2" charset="2"/>
              <a:buNone/>
            </a:pPr>
            <a:r>
              <a:rPr lang="ru-RU" altLang="ru-RU" sz="2000" b="1" i="1"/>
              <a:t> жизнь, провести </a:t>
            </a:r>
          </a:p>
          <a:p>
            <a:pPr>
              <a:lnSpc>
                <a:spcPct val="80000"/>
              </a:lnSpc>
              <a:buFont typeface="Wingdings" panose="05000000000000000000" pitchFamily="2" charset="2"/>
              <a:buNone/>
            </a:pPr>
            <a:r>
              <a:rPr lang="ru-RU" altLang="ru-RU" sz="2000" b="1" i="1"/>
              <a:t>которое можно только</a:t>
            </a:r>
          </a:p>
          <a:p>
            <a:pPr>
              <a:lnSpc>
                <a:spcPct val="80000"/>
              </a:lnSpc>
              <a:buFont typeface="Wingdings" panose="05000000000000000000" pitchFamily="2" charset="2"/>
              <a:buNone/>
            </a:pPr>
            <a:r>
              <a:rPr lang="ru-RU" altLang="ru-RU" sz="2000" b="1" i="1"/>
              <a:t> на средства благотворителей. </a:t>
            </a:r>
          </a:p>
        </p:txBody>
      </p:sp>
      <p:pic>
        <p:nvPicPr>
          <p:cNvPr id="23559" name="Picture 7" descr="Картинка 36 из 6763">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25784">
            <a:off x="4953000" y="2590800"/>
            <a:ext cx="4038600" cy="36782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subTitle" idx="1"/>
          </p:nvPr>
        </p:nvSpPr>
        <p:spPr>
          <a:xfrm>
            <a:off x="609600" y="685800"/>
            <a:ext cx="7924800" cy="5791200"/>
          </a:xfrm>
        </p:spPr>
        <p:txBody>
          <a:bodyPr/>
          <a:lstStyle/>
          <a:p>
            <a:r>
              <a:rPr lang="ru-RU" altLang="ru-RU" b="1">
                <a:latin typeface="Times New Roman" panose="02020603050405020304" pitchFamily="18" charset="0"/>
              </a:rPr>
              <a:t>Помоги… </a:t>
            </a:r>
          </a:p>
          <a:p>
            <a:r>
              <a:rPr lang="ru-RU" altLang="ru-RU" b="1">
                <a:latin typeface="Times New Roman" panose="02020603050405020304" pitchFamily="18" charset="0"/>
              </a:rPr>
              <a:t>Чтоб не мучился!!! </a:t>
            </a:r>
            <a:r>
              <a:rPr lang="ru-RU" altLang="ru-RU">
                <a:latin typeface="Times New Roman" panose="02020603050405020304" pitchFamily="18" charset="0"/>
              </a:rPr>
              <a:t/>
            </a:r>
            <a:br>
              <a:rPr lang="ru-RU" altLang="ru-RU">
                <a:latin typeface="Times New Roman" panose="02020603050405020304" pitchFamily="18" charset="0"/>
              </a:rPr>
            </a:br>
            <a:r>
              <a:rPr lang="ru-RU" altLang="ru-RU">
                <a:latin typeface="Times New Roman" panose="02020603050405020304" pitchFamily="18" charset="0"/>
              </a:rPr>
              <a:t/>
            </a:r>
            <a:br>
              <a:rPr lang="ru-RU" altLang="ru-RU">
                <a:latin typeface="Times New Roman" panose="02020603050405020304" pitchFamily="18" charset="0"/>
              </a:rPr>
            </a:br>
            <a:endParaRPr lang="ru-RU" altLang="ru-RU">
              <a:latin typeface="Times New Roman" panose="02020603050405020304" pitchFamily="18" charset="0"/>
            </a:endParaRPr>
          </a:p>
        </p:txBody>
      </p:sp>
      <p:pic>
        <p:nvPicPr>
          <p:cNvPr id="73731" name="Picture 3" descr="Картинка 2 из 18526">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1828800"/>
            <a:ext cx="5486400" cy="40100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Grp="1" noChangeArrowheads="1"/>
          </p:cNvSpPr>
          <p:nvPr>
            <p:ph type="body" idx="1"/>
          </p:nvPr>
        </p:nvSpPr>
        <p:spPr>
          <a:xfrm>
            <a:off x="533400" y="457200"/>
            <a:ext cx="8153400" cy="5410200"/>
          </a:xfrm>
        </p:spPr>
        <p:txBody>
          <a:bodyPr/>
          <a:lstStyle/>
          <a:p>
            <a:pPr>
              <a:lnSpc>
                <a:spcPct val="90000"/>
              </a:lnSpc>
              <a:buFont typeface="Wingdings" panose="05000000000000000000" pitchFamily="2" charset="2"/>
              <a:buNone/>
            </a:pPr>
            <a:r>
              <a:rPr lang="ru-RU" altLang="ru-RU" sz="2400"/>
              <a:t> 		</a:t>
            </a:r>
            <a:r>
              <a:rPr lang="ru-RU" altLang="ru-RU" sz="3200"/>
              <a:t>Заключая данную презентацию мы хотим подвести черту под всем вышесказанным. </a:t>
            </a:r>
          </a:p>
          <a:p>
            <a:pPr>
              <a:lnSpc>
                <a:spcPct val="90000"/>
              </a:lnSpc>
              <a:buFont typeface="Wingdings" panose="05000000000000000000" pitchFamily="2" charset="2"/>
              <a:buNone/>
            </a:pPr>
            <a:r>
              <a:rPr lang="ru-RU" altLang="ru-RU" sz="3200"/>
              <a:t>		Если бы государство вело борьбу за каждого человека, за каждое дыхание, если бы все проблемы сохранения жизни не упирались в материальные средства, то возможно бы термин гуманизм в нашей стране шагал с нами нога в ногу.</a:t>
            </a:r>
          </a:p>
          <a:p>
            <a:pPr>
              <a:lnSpc>
                <a:spcPct val="90000"/>
              </a:lnSpc>
              <a:buFont typeface="Wingdings" panose="05000000000000000000" pitchFamily="2" charset="2"/>
              <a:buNone/>
            </a:pPr>
            <a:r>
              <a:rPr lang="ru-RU" altLang="ru-RU" sz="2400"/>
              <a:t>		</a:t>
            </a:r>
            <a:endParaRPr lang="ru-RU" altLang="ru-RU" sz="200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p:cNvSpPr>
            <a:spLocks noGrp="1" noChangeArrowheads="1"/>
          </p:cNvSpPr>
          <p:nvPr>
            <p:ph type="body" idx="1"/>
          </p:nvPr>
        </p:nvSpPr>
        <p:spPr>
          <a:xfrm>
            <a:off x="457200" y="533400"/>
            <a:ext cx="8229600" cy="5334000"/>
          </a:xfrm>
        </p:spPr>
        <p:txBody>
          <a:bodyPr/>
          <a:lstStyle/>
          <a:p>
            <a:pPr algn="ctr">
              <a:buFont typeface="Wingdings" panose="05000000000000000000" pitchFamily="2" charset="2"/>
              <a:buNone/>
            </a:pPr>
            <a:r>
              <a:rPr lang="ru-RU" altLang="ru-RU" sz="1800"/>
              <a:t>		</a:t>
            </a:r>
            <a:r>
              <a:rPr lang="ru-RU" altLang="ru-RU" sz="2800"/>
              <a:t>Как было сказано нами ранее</a:t>
            </a:r>
          </a:p>
          <a:p>
            <a:pPr>
              <a:buFont typeface="Wingdings" panose="05000000000000000000" pitchFamily="2" charset="2"/>
              <a:buNone/>
            </a:pPr>
            <a:endParaRPr lang="ru-RU" altLang="ru-RU" sz="2800"/>
          </a:p>
          <a:p>
            <a:pPr algn="ctr">
              <a:buFont typeface="Wingdings" panose="05000000000000000000" pitchFamily="2" charset="2"/>
              <a:buNone/>
            </a:pPr>
            <a:r>
              <a:rPr lang="ru-RU" altLang="ru-RU" sz="2800"/>
              <a:t>	 Когда ребенок погибает, потому что бессильна медицина, — это </a:t>
            </a:r>
            <a:r>
              <a:rPr lang="ru-RU" altLang="ru-RU" sz="2800" b="1" i="1" u="sng"/>
              <a:t>трагедия</a:t>
            </a:r>
            <a:r>
              <a:rPr lang="ru-RU" altLang="ru-RU" sz="2800"/>
              <a:t>, которую мы вынуждены принять,</a:t>
            </a:r>
          </a:p>
          <a:p>
            <a:pPr algn="ctr">
              <a:buFont typeface="Wingdings" panose="05000000000000000000" pitchFamily="2" charset="2"/>
              <a:buNone/>
            </a:pPr>
            <a:endParaRPr lang="ru-RU" altLang="ru-RU" sz="2800"/>
          </a:p>
          <a:p>
            <a:pPr algn="ctr">
              <a:buFont typeface="Wingdings" panose="05000000000000000000" pitchFamily="2" charset="2"/>
              <a:buNone/>
            </a:pPr>
            <a:r>
              <a:rPr lang="ru-RU" altLang="ru-RU" sz="2800"/>
              <a:t>	но когда ребенок погибает, потому что на лечение не хватает денег, — </a:t>
            </a:r>
            <a:r>
              <a:rPr lang="ru-RU" altLang="ru-RU" sz="2800" b="1" i="1" u="sng"/>
              <a:t>это моральная катастрофа для общества.</a:t>
            </a:r>
          </a:p>
          <a:p>
            <a:pPr>
              <a:buFont typeface="Wingdings" panose="05000000000000000000" pitchFamily="2" charset="2"/>
              <a:buNone/>
            </a:pPr>
            <a:endParaRPr lang="ru-RU" altLang="ru-RU" sz="2800" b="1" i="1" u="sng"/>
          </a:p>
          <a:p>
            <a:pPr algn="ctr">
              <a:buFont typeface="Wingdings" panose="05000000000000000000" pitchFamily="2" charset="2"/>
              <a:buNone/>
            </a:pPr>
            <a:r>
              <a:rPr lang="ru-RU" altLang="ru-RU" sz="2800"/>
              <a:t>		</a:t>
            </a:r>
            <a:r>
              <a:rPr lang="ru-RU" altLang="ru-RU" sz="1800"/>
              <a:t>		</a:t>
            </a:r>
            <a:r>
              <a:rPr lang="ru-RU" altLang="ru-RU" sz="2200"/>
              <a:t>		</a:t>
            </a:r>
          </a:p>
          <a:p>
            <a:pPr>
              <a:buFont typeface="Wingdings" panose="05000000000000000000" pitchFamily="2" charset="2"/>
              <a:buNone/>
            </a:pPr>
            <a:endParaRPr lang="ru-RU" altLang="ru-RU" sz="220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ChangeArrowheads="1"/>
          </p:cNvSpPr>
          <p:nvPr>
            <p:ph type="body" idx="1"/>
          </p:nvPr>
        </p:nvSpPr>
        <p:spPr>
          <a:xfrm>
            <a:off x="457200" y="457200"/>
            <a:ext cx="8229600" cy="5410200"/>
          </a:xfrm>
        </p:spPr>
        <p:txBody>
          <a:bodyPr/>
          <a:lstStyle/>
          <a:p>
            <a:pPr algn="ctr">
              <a:buFont typeface="Wingdings" panose="05000000000000000000" pitchFamily="2" charset="2"/>
              <a:buNone/>
            </a:pPr>
            <a:r>
              <a:rPr lang="ru-RU" altLang="ru-RU" sz="4400"/>
              <a:t>Дети - это будущее нашей страны, </a:t>
            </a:r>
          </a:p>
          <a:p>
            <a:pPr algn="ctr">
              <a:buFont typeface="Wingdings" panose="05000000000000000000" pitchFamily="2" charset="2"/>
              <a:buNone/>
            </a:pPr>
            <a:r>
              <a:rPr lang="ru-RU" altLang="ru-RU" sz="4400"/>
              <a:t>это те для чьей благополучной жизни завтра </a:t>
            </a:r>
          </a:p>
          <a:p>
            <a:pPr algn="ctr">
              <a:buFont typeface="Wingdings" panose="05000000000000000000" pitchFamily="2" charset="2"/>
              <a:buNone/>
            </a:pPr>
            <a:r>
              <a:rPr lang="ru-RU" altLang="ru-RU" sz="4400"/>
              <a:t>мы и проводим  модернизацию сегодня!</a:t>
            </a:r>
          </a:p>
          <a:p>
            <a:pPr>
              <a:buFont typeface="Wingdings" panose="05000000000000000000" pitchFamily="2" charset="2"/>
              <a:buNone/>
            </a:pPr>
            <a:endParaRPr lang="ru-RU" altLang="ru-RU" sz="44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3"/>
          <p:cNvSpPr>
            <a:spLocks noGrp="1" noChangeArrowheads="1"/>
          </p:cNvSpPr>
          <p:nvPr>
            <p:ph type="body" idx="1"/>
          </p:nvPr>
        </p:nvSpPr>
        <p:spPr>
          <a:xfrm>
            <a:off x="457200" y="457200"/>
            <a:ext cx="8229600" cy="5410200"/>
          </a:xfrm>
        </p:spPr>
        <p:txBody>
          <a:bodyPr/>
          <a:lstStyle/>
          <a:p>
            <a:pPr>
              <a:lnSpc>
                <a:spcPct val="90000"/>
              </a:lnSpc>
              <a:buFont typeface="Wingdings" panose="05000000000000000000" pitchFamily="2" charset="2"/>
              <a:buNone/>
            </a:pPr>
            <a:r>
              <a:rPr lang="ru-RU" altLang="ru-RU" sz="2700"/>
              <a:t> 		И в заключение я бы хотела сказать, что конечно государство должно пересмотреть свое финансирование на лечение аномальных детей, но так же каждый из нас не должен забывать простой истины, каждые 200 мл донорской крови помогут дышать ещё одному больному ребёнку.</a:t>
            </a:r>
          </a:p>
          <a:p>
            <a:pPr algn="ctr">
              <a:lnSpc>
                <a:spcPct val="90000"/>
              </a:lnSpc>
              <a:buFont typeface="Wingdings" panose="05000000000000000000" pitchFamily="2" charset="2"/>
              <a:buNone/>
            </a:pPr>
            <a:r>
              <a:rPr lang="ru-RU" altLang="ru-RU" sz="3700"/>
              <a:t>СТАНОВИТЕСЬ ДОНОРАМИ</a:t>
            </a:r>
          </a:p>
          <a:p>
            <a:pPr algn="ctr">
              <a:lnSpc>
                <a:spcPct val="90000"/>
              </a:lnSpc>
              <a:buFont typeface="Wingdings" panose="05000000000000000000" pitchFamily="2" charset="2"/>
              <a:buNone/>
            </a:pPr>
            <a:r>
              <a:rPr lang="ru-RU" altLang="ru-RU" sz="3700"/>
              <a:t>ДАЙТЕ ДЕТЯМ НАДЕЖДУ:</a:t>
            </a:r>
          </a:p>
          <a:p>
            <a:pPr algn="ctr">
              <a:lnSpc>
                <a:spcPct val="90000"/>
              </a:lnSpc>
              <a:buFont typeface="Wingdings" panose="05000000000000000000" pitchFamily="2" charset="2"/>
              <a:buNone/>
            </a:pPr>
            <a:r>
              <a:rPr lang="ru-RU" altLang="ru-RU" sz="3700"/>
              <a:t> </a:t>
            </a:r>
            <a:r>
              <a:rPr lang="ru-RU" altLang="ru-RU" sz="6600" b="1" u="sng">
                <a:effectLst>
                  <a:outerShdw blurRad="38100" dist="38100" dir="2700000" algn="tl">
                    <a:srgbClr val="666633"/>
                  </a:outerShdw>
                </a:effectLst>
              </a:rPr>
              <a:t>ЖИТЬ</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ChangeArrowheads="1"/>
          </p:cNvSpPr>
          <p:nvPr>
            <p:ph type="body" idx="1"/>
          </p:nvPr>
        </p:nvSpPr>
        <p:spPr>
          <a:xfrm>
            <a:off x="152400" y="381000"/>
            <a:ext cx="8534400" cy="5486400"/>
          </a:xfrm>
        </p:spPr>
        <p:txBody>
          <a:bodyPr/>
          <a:lstStyle/>
          <a:p>
            <a:endParaRPr lang="ru-RU" altLang="ru-RU"/>
          </a:p>
        </p:txBody>
      </p:sp>
      <p:pic>
        <p:nvPicPr>
          <p:cNvPr id="70661" name="Picture 5" descr="Картинка 18 из 6763">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52400"/>
            <a:ext cx="8763000" cy="63484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3"/>
          <p:cNvSpPr>
            <a:spLocks noGrp="1" noChangeArrowheads="1"/>
          </p:cNvSpPr>
          <p:nvPr>
            <p:ph type="body" idx="1"/>
          </p:nvPr>
        </p:nvSpPr>
        <p:spPr>
          <a:xfrm>
            <a:off x="381000" y="381000"/>
            <a:ext cx="8305800" cy="5486400"/>
          </a:xfrm>
        </p:spPr>
        <p:txBody>
          <a:bodyPr/>
          <a:lstStyle/>
          <a:p>
            <a:pPr algn="ctr">
              <a:buFont typeface="Wingdings" panose="05000000000000000000" pitchFamily="2" charset="2"/>
              <a:buNone/>
            </a:pPr>
            <a:r>
              <a:rPr lang="ru-RU" altLang="ru-RU" sz="2700"/>
              <a:t>Река Жизни</a:t>
            </a:r>
            <a:br>
              <a:rPr lang="ru-RU" altLang="ru-RU" sz="2700"/>
            </a:br>
            <a:r>
              <a:rPr lang="ru-RU" altLang="ru-RU" sz="2700"/>
              <a:t/>
            </a:r>
            <a:br>
              <a:rPr lang="ru-RU" altLang="ru-RU" sz="2700"/>
            </a:br>
            <a:r>
              <a:rPr lang="ru-RU" altLang="ru-RU" sz="2700"/>
              <a:t>7 июня - в офисе Альфа-банка по адресу: ул. Белинского, 61 (ост. «Оперный театр»).</a:t>
            </a:r>
            <a:br>
              <a:rPr lang="ru-RU" altLang="ru-RU" sz="2700"/>
            </a:br>
            <a:r>
              <a:rPr lang="ru-RU" altLang="ru-RU" sz="2700"/>
              <a:t/>
            </a:r>
            <a:br>
              <a:rPr lang="ru-RU" altLang="ru-RU" sz="2700"/>
            </a:br>
            <a:r>
              <a:rPr lang="ru-RU" altLang="ru-RU" sz="2700"/>
              <a:t>17 июня - в Институте прикладной физики РАН по адресу: ул. Б.Печерская, 31/9</a:t>
            </a:r>
            <a:br>
              <a:rPr lang="ru-RU" altLang="ru-RU" sz="2700"/>
            </a:br>
            <a:r>
              <a:rPr lang="ru-RU" altLang="ru-RU" sz="2700"/>
              <a:t/>
            </a:r>
            <a:br>
              <a:rPr lang="ru-RU" altLang="ru-RU" sz="2700"/>
            </a:br>
            <a:r>
              <a:rPr lang="ru-RU" altLang="ru-RU" sz="2700"/>
              <a:t>Время проведения акций - с 9.00 до 13.00.</a:t>
            </a:r>
            <a:br>
              <a:rPr lang="ru-RU" altLang="ru-RU" sz="2700"/>
            </a:br>
            <a:r>
              <a:rPr lang="ru-RU" altLang="ru-RU" sz="2700"/>
              <a:t/>
            </a:r>
            <a:br>
              <a:rPr lang="ru-RU" altLang="ru-RU" sz="2700"/>
            </a:br>
            <a:r>
              <a:rPr lang="ru-RU" altLang="ru-RU" sz="2700"/>
              <a:t>Не забудьте взять паспорт и воздержаться от спиртного 48 часов.</a:t>
            </a:r>
            <a:br>
              <a:rPr lang="ru-RU" altLang="ru-RU" sz="2700"/>
            </a:br>
            <a:endParaRPr lang="ru-RU" altLang="ru-RU" sz="27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5" name="Rectangle 3"/>
          <p:cNvSpPr>
            <a:spLocks noGrp="1" noChangeArrowheads="1"/>
          </p:cNvSpPr>
          <p:nvPr>
            <p:ph type="body" idx="1"/>
          </p:nvPr>
        </p:nvSpPr>
        <p:spPr>
          <a:xfrm>
            <a:off x="228600" y="304800"/>
            <a:ext cx="8610600" cy="5791200"/>
          </a:xfrm>
        </p:spPr>
        <p:txBody>
          <a:bodyPr/>
          <a:lstStyle/>
          <a:p>
            <a:pPr algn="ctr">
              <a:lnSpc>
                <a:spcPct val="80000"/>
              </a:lnSpc>
              <a:buFont typeface="Wingdings" panose="05000000000000000000" pitchFamily="2" charset="2"/>
              <a:buNone/>
            </a:pPr>
            <a:r>
              <a:rPr lang="ru-RU" altLang="ru-RU" sz="1800" b="1"/>
              <a:t>		</a:t>
            </a:r>
          </a:p>
          <a:p>
            <a:pPr algn="ctr">
              <a:lnSpc>
                <a:spcPct val="80000"/>
              </a:lnSpc>
              <a:buFont typeface="Wingdings" panose="05000000000000000000" pitchFamily="2" charset="2"/>
              <a:buNone/>
            </a:pPr>
            <a:r>
              <a:rPr lang="ru-RU" altLang="ru-RU" sz="2900" b="1"/>
              <a:t>О детях рожденных с серьёзными отклонениями</a:t>
            </a:r>
          </a:p>
          <a:p>
            <a:pPr algn="ctr">
              <a:lnSpc>
                <a:spcPct val="80000"/>
              </a:lnSpc>
              <a:buFont typeface="Wingdings" panose="05000000000000000000" pitchFamily="2" charset="2"/>
              <a:buNone/>
            </a:pPr>
            <a:endParaRPr lang="ru-RU" altLang="ru-RU" sz="2900" b="1"/>
          </a:p>
          <a:p>
            <a:pPr algn="ctr">
              <a:lnSpc>
                <a:spcPct val="80000"/>
              </a:lnSpc>
              <a:buFont typeface="Wingdings" panose="05000000000000000000" pitchFamily="2" charset="2"/>
              <a:buNone/>
            </a:pPr>
            <a:r>
              <a:rPr lang="ru-RU" altLang="ru-RU" sz="1800" b="1"/>
              <a:t>	</a:t>
            </a:r>
            <a:r>
              <a:rPr lang="ru-RU" altLang="ru-RU" sz="2400" b="1"/>
              <a:t>о тех, чья жизнь в будущем существенно отличается от нашей с вами</a:t>
            </a:r>
          </a:p>
          <a:p>
            <a:pPr algn="ctr">
              <a:lnSpc>
                <a:spcPct val="80000"/>
              </a:lnSpc>
              <a:buFont typeface="Wingdings" panose="05000000000000000000" pitchFamily="2" charset="2"/>
              <a:buNone/>
            </a:pPr>
            <a:endParaRPr lang="ru-RU" altLang="ru-RU" sz="2400" b="1"/>
          </a:p>
          <a:p>
            <a:pPr algn="ctr">
              <a:lnSpc>
                <a:spcPct val="80000"/>
              </a:lnSpc>
              <a:buFont typeface="Wingdings" panose="05000000000000000000" pitchFamily="2" charset="2"/>
              <a:buNone/>
            </a:pPr>
            <a:r>
              <a:rPr lang="ru-RU" altLang="ru-RU" sz="1800" b="1"/>
              <a:t> </a:t>
            </a:r>
            <a:r>
              <a:rPr lang="ru-RU" altLang="ru-RU" sz="2400" b="1"/>
              <a:t>о тех кто не может прожить не дня без капсул с лекарствами</a:t>
            </a:r>
          </a:p>
          <a:p>
            <a:pPr algn="ctr">
              <a:lnSpc>
                <a:spcPct val="80000"/>
              </a:lnSpc>
              <a:buFont typeface="Wingdings" panose="05000000000000000000" pitchFamily="2" charset="2"/>
              <a:buNone/>
            </a:pPr>
            <a:endParaRPr lang="ru-RU" altLang="ru-RU" sz="2400" b="1"/>
          </a:p>
          <a:p>
            <a:pPr algn="ctr">
              <a:lnSpc>
                <a:spcPct val="80000"/>
              </a:lnSpc>
              <a:buFont typeface="Wingdings" panose="05000000000000000000" pitchFamily="2" charset="2"/>
              <a:buNone/>
            </a:pPr>
            <a:r>
              <a:rPr lang="ru-RU" altLang="ru-RU" sz="1800" b="1"/>
              <a:t> </a:t>
            </a:r>
            <a:r>
              <a:rPr lang="ru-RU" altLang="ru-RU" sz="2000" b="1"/>
              <a:t>о тех у кого жизнь измеряется не годами, а днями, часами, а порой и минутами</a:t>
            </a:r>
          </a:p>
          <a:p>
            <a:pPr algn="ctr">
              <a:lnSpc>
                <a:spcPct val="80000"/>
              </a:lnSpc>
              <a:buFont typeface="Wingdings" panose="05000000000000000000" pitchFamily="2" charset="2"/>
              <a:buNone/>
            </a:pPr>
            <a:endParaRPr lang="ru-RU" altLang="ru-RU" sz="2000" b="1"/>
          </a:p>
          <a:p>
            <a:pPr algn="ctr">
              <a:lnSpc>
                <a:spcPct val="80000"/>
              </a:lnSpc>
              <a:buFont typeface="Wingdings" panose="05000000000000000000" pitchFamily="2" charset="2"/>
              <a:buNone/>
            </a:pPr>
            <a:r>
              <a:rPr lang="ru-RU" altLang="ru-RU" sz="1800" b="1"/>
              <a:t>  о тех на кого размер минимальной оплаты труда тратиться не за месяц а за час…</a:t>
            </a:r>
          </a:p>
          <a:p>
            <a:pPr algn="ctr">
              <a:lnSpc>
                <a:spcPct val="80000"/>
              </a:lnSpc>
              <a:buFont typeface="Wingdings" panose="05000000000000000000" pitchFamily="2" charset="2"/>
              <a:buNone/>
            </a:pPr>
            <a:r>
              <a:rPr lang="ru-RU" altLang="ru-RU" sz="1800" b="1"/>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9" presetClass="entr" presetSubtype="0" decel="100000" fill="hold" grpId="0" nodeType="clickEffect">
                                  <p:stCondLst>
                                    <p:cond delay="0"/>
                                  </p:stCondLst>
                                  <p:iterate type="lt">
                                    <p:tmPct val="10000"/>
                                  </p:iterate>
                                  <p:childTnLst>
                                    <p:set>
                                      <p:cBhvr>
                                        <p:cTn id="6" dur="1" fill="hold">
                                          <p:stCondLst>
                                            <p:cond delay="0"/>
                                          </p:stCondLst>
                                        </p:cTn>
                                        <p:tgtEl>
                                          <p:spTgt spid="28675">
                                            <p:txEl>
                                              <p:pRg st="0" end="0"/>
                                            </p:txEl>
                                          </p:spTgt>
                                        </p:tgtEl>
                                        <p:attrNameLst>
                                          <p:attrName>style.visibility</p:attrName>
                                        </p:attrNameLst>
                                      </p:cBhvr>
                                      <p:to>
                                        <p:strVal val="visible"/>
                                      </p:to>
                                    </p:set>
                                    <p:anim calcmode="lin" valueType="num">
                                      <p:cBhvr>
                                        <p:cTn id="7" dur="500" fill="hold"/>
                                        <p:tgtEl>
                                          <p:spTgt spid="2867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8675">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28675">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28675">
                                            <p:txEl>
                                              <p:pRg st="0" end="0"/>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9" presetClass="entr" presetSubtype="0" decel="100000" fill="hold" grpId="0" nodeType="clickEffect">
                                  <p:stCondLst>
                                    <p:cond delay="0"/>
                                  </p:stCondLst>
                                  <p:iterate type="lt">
                                    <p:tmPct val="10000"/>
                                  </p:iterate>
                                  <p:childTnLst>
                                    <p:set>
                                      <p:cBhvr>
                                        <p:cTn id="14" dur="1" fill="hold">
                                          <p:stCondLst>
                                            <p:cond delay="0"/>
                                          </p:stCondLst>
                                        </p:cTn>
                                        <p:tgtEl>
                                          <p:spTgt spid="28675">
                                            <p:txEl>
                                              <p:pRg st="1" end="1"/>
                                            </p:txEl>
                                          </p:spTgt>
                                        </p:tgtEl>
                                        <p:attrNameLst>
                                          <p:attrName>style.visibility</p:attrName>
                                        </p:attrNameLst>
                                      </p:cBhvr>
                                      <p:to>
                                        <p:strVal val="visible"/>
                                      </p:to>
                                    </p:set>
                                    <p:anim calcmode="lin" valueType="num">
                                      <p:cBhvr>
                                        <p:cTn id="15" dur="500" fill="hold"/>
                                        <p:tgtEl>
                                          <p:spTgt spid="28675">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28675">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28675">
                                            <p:txEl>
                                              <p:pRg st="1" end="1"/>
                                            </p:txEl>
                                          </p:spTgt>
                                        </p:tgtEl>
                                        <p:attrNameLst>
                                          <p:attrName>style.rotation</p:attrName>
                                        </p:attrNameLst>
                                      </p:cBhvr>
                                      <p:tavLst>
                                        <p:tav tm="0">
                                          <p:val>
                                            <p:fltVal val="360"/>
                                          </p:val>
                                        </p:tav>
                                        <p:tav tm="100000">
                                          <p:val>
                                            <p:fltVal val="0"/>
                                          </p:val>
                                        </p:tav>
                                      </p:tavLst>
                                    </p:anim>
                                    <p:animEffect transition="in" filter="fade">
                                      <p:cBhvr>
                                        <p:cTn id="18" dur="500"/>
                                        <p:tgtEl>
                                          <p:spTgt spid="28675">
                                            <p:txEl>
                                              <p:pRg st="1" end="1"/>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9" presetClass="entr" presetSubtype="0" decel="100000" fill="hold" grpId="0" nodeType="clickEffect">
                                  <p:stCondLst>
                                    <p:cond delay="0"/>
                                  </p:stCondLst>
                                  <p:iterate type="lt">
                                    <p:tmPct val="10000"/>
                                  </p:iterate>
                                  <p:childTnLst>
                                    <p:set>
                                      <p:cBhvr>
                                        <p:cTn id="22" dur="1" fill="hold">
                                          <p:stCondLst>
                                            <p:cond delay="0"/>
                                          </p:stCondLst>
                                        </p:cTn>
                                        <p:tgtEl>
                                          <p:spTgt spid="28675">
                                            <p:txEl>
                                              <p:pRg st="3" end="3"/>
                                            </p:txEl>
                                          </p:spTgt>
                                        </p:tgtEl>
                                        <p:attrNameLst>
                                          <p:attrName>style.visibility</p:attrName>
                                        </p:attrNameLst>
                                      </p:cBhvr>
                                      <p:to>
                                        <p:strVal val="visible"/>
                                      </p:to>
                                    </p:set>
                                    <p:anim calcmode="lin" valueType="num">
                                      <p:cBhvr>
                                        <p:cTn id="23" dur="500" fill="hold"/>
                                        <p:tgtEl>
                                          <p:spTgt spid="28675">
                                            <p:txEl>
                                              <p:pRg st="3" end="3"/>
                                            </p:txEl>
                                          </p:spTgt>
                                        </p:tgtEl>
                                        <p:attrNameLst>
                                          <p:attrName>ppt_w</p:attrName>
                                        </p:attrNameLst>
                                      </p:cBhvr>
                                      <p:tavLst>
                                        <p:tav tm="0">
                                          <p:val>
                                            <p:fltVal val="0"/>
                                          </p:val>
                                        </p:tav>
                                        <p:tav tm="100000">
                                          <p:val>
                                            <p:strVal val="#ppt_w"/>
                                          </p:val>
                                        </p:tav>
                                      </p:tavLst>
                                    </p:anim>
                                    <p:anim calcmode="lin" valueType="num">
                                      <p:cBhvr>
                                        <p:cTn id="24" dur="500" fill="hold"/>
                                        <p:tgtEl>
                                          <p:spTgt spid="28675">
                                            <p:txEl>
                                              <p:pRg st="3" end="3"/>
                                            </p:txEl>
                                          </p:spTgt>
                                        </p:tgtEl>
                                        <p:attrNameLst>
                                          <p:attrName>ppt_h</p:attrName>
                                        </p:attrNameLst>
                                      </p:cBhvr>
                                      <p:tavLst>
                                        <p:tav tm="0">
                                          <p:val>
                                            <p:fltVal val="0"/>
                                          </p:val>
                                        </p:tav>
                                        <p:tav tm="100000">
                                          <p:val>
                                            <p:strVal val="#ppt_h"/>
                                          </p:val>
                                        </p:tav>
                                      </p:tavLst>
                                    </p:anim>
                                    <p:anim calcmode="lin" valueType="num">
                                      <p:cBhvr>
                                        <p:cTn id="25" dur="500" fill="hold"/>
                                        <p:tgtEl>
                                          <p:spTgt spid="28675">
                                            <p:txEl>
                                              <p:pRg st="3" end="3"/>
                                            </p:txEl>
                                          </p:spTgt>
                                        </p:tgtEl>
                                        <p:attrNameLst>
                                          <p:attrName>style.rotation</p:attrName>
                                        </p:attrNameLst>
                                      </p:cBhvr>
                                      <p:tavLst>
                                        <p:tav tm="0">
                                          <p:val>
                                            <p:fltVal val="360"/>
                                          </p:val>
                                        </p:tav>
                                        <p:tav tm="100000">
                                          <p:val>
                                            <p:fltVal val="0"/>
                                          </p:val>
                                        </p:tav>
                                      </p:tavLst>
                                    </p:anim>
                                    <p:animEffect transition="in" filter="fade">
                                      <p:cBhvr>
                                        <p:cTn id="26" dur="500"/>
                                        <p:tgtEl>
                                          <p:spTgt spid="28675">
                                            <p:txEl>
                                              <p:pRg st="3" end="3"/>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49" presetClass="entr" presetSubtype="0" decel="100000" fill="hold" grpId="0" nodeType="clickEffect">
                                  <p:stCondLst>
                                    <p:cond delay="0"/>
                                  </p:stCondLst>
                                  <p:iterate type="lt">
                                    <p:tmPct val="10000"/>
                                  </p:iterate>
                                  <p:childTnLst>
                                    <p:set>
                                      <p:cBhvr>
                                        <p:cTn id="30" dur="1" fill="hold">
                                          <p:stCondLst>
                                            <p:cond delay="0"/>
                                          </p:stCondLst>
                                        </p:cTn>
                                        <p:tgtEl>
                                          <p:spTgt spid="28675">
                                            <p:txEl>
                                              <p:pRg st="5" end="5"/>
                                            </p:txEl>
                                          </p:spTgt>
                                        </p:tgtEl>
                                        <p:attrNameLst>
                                          <p:attrName>style.visibility</p:attrName>
                                        </p:attrNameLst>
                                      </p:cBhvr>
                                      <p:to>
                                        <p:strVal val="visible"/>
                                      </p:to>
                                    </p:set>
                                    <p:anim calcmode="lin" valueType="num">
                                      <p:cBhvr>
                                        <p:cTn id="31" dur="500" fill="hold"/>
                                        <p:tgtEl>
                                          <p:spTgt spid="28675">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28675">
                                            <p:txEl>
                                              <p:pRg st="5" end="5"/>
                                            </p:txEl>
                                          </p:spTgt>
                                        </p:tgtEl>
                                        <p:attrNameLst>
                                          <p:attrName>ppt_h</p:attrName>
                                        </p:attrNameLst>
                                      </p:cBhvr>
                                      <p:tavLst>
                                        <p:tav tm="0">
                                          <p:val>
                                            <p:fltVal val="0"/>
                                          </p:val>
                                        </p:tav>
                                        <p:tav tm="100000">
                                          <p:val>
                                            <p:strVal val="#ppt_h"/>
                                          </p:val>
                                        </p:tav>
                                      </p:tavLst>
                                    </p:anim>
                                    <p:anim calcmode="lin" valueType="num">
                                      <p:cBhvr>
                                        <p:cTn id="33" dur="500" fill="hold"/>
                                        <p:tgtEl>
                                          <p:spTgt spid="28675">
                                            <p:txEl>
                                              <p:pRg st="5" end="5"/>
                                            </p:txEl>
                                          </p:spTgt>
                                        </p:tgtEl>
                                        <p:attrNameLst>
                                          <p:attrName>style.rotation</p:attrName>
                                        </p:attrNameLst>
                                      </p:cBhvr>
                                      <p:tavLst>
                                        <p:tav tm="0">
                                          <p:val>
                                            <p:fltVal val="360"/>
                                          </p:val>
                                        </p:tav>
                                        <p:tav tm="100000">
                                          <p:val>
                                            <p:fltVal val="0"/>
                                          </p:val>
                                        </p:tav>
                                      </p:tavLst>
                                    </p:anim>
                                    <p:animEffect transition="in" filter="fade">
                                      <p:cBhvr>
                                        <p:cTn id="34" dur="500"/>
                                        <p:tgtEl>
                                          <p:spTgt spid="28675">
                                            <p:txEl>
                                              <p:pRg st="5" end="5"/>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49" presetClass="entr" presetSubtype="0" decel="100000" fill="hold" grpId="0" nodeType="clickEffect">
                                  <p:stCondLst>
                                    <p:cond delay="0"/>
                                  </p:stCondLst>
                                  <p:iterate type="lt">
                                    <p:tmPct val="10000"/>
                                  </p:iterate>
                                  <p:childTnLst>
                                    <p:set>
                                      <p:cBhvr>
                                        <p:cTn id="38" dur="1" fill="hold">
                                          <p:stCondLst>
                                            <p:cond delay="0"/>
                                          </p:stCondLst>
                                        </p:cTn>
                                        <p:tgtEl>
                                          <p:spTgt spid="28675">
                                            <p:txEl>
                                              <p:pRg st="7" end="7"/>
                                            </p:txEl>
                                          </p:spTgt>
                                        </p:tgtEl>
                                        <p:attrNameLst>
                                          <p:attrName>style.visibility</p:attrName>
                                        </p:attrNameLst>
                                      </p:cBhvr>
                                      <p:to>
                                        <p:strVal val="visible"/>
                                      </p:to>
                                    </p:set>
                                    <p:anim calcmode="lin" valueType="num">
                                      <p:cBhvr>
                                        <p:cTn id="39" dur="500" fill="hold"/>
                                        <p:tgtEl>
                                          <p:spTgt spid="28675">
                                            <p:txEl>
                                              <p:pRg st="7" end="7"/>
                                            </p:txEl>
                                          </p:spTgt>
                                        </p:tgtEl>
                                        <p:attrNameLst>
                                          <p:attrName>ppt_w</p:attrName>
                                        </p:attrNameLst>
                                      </p:cBhvr>
                                      <p:tavLst>
                                        <p:tav tm="0">
                                          <p:val>
                                            <p:fltVal val="0"/>
                                          </p:val>
                                        </p:tav>
                                        <p:tav tm="100000">
                                          <p:val>
                                            <p:strVal val="#ppt_w"/>
                                          </p:val>
                                        </p:tav>
                                      </p:tavLst>
                                    </p:anim>
                                    <p:anim calcmode="lin" valueType="num">
                                      <p:cBhvr>
                                        <p:cTn id="40" dur="500" fill="hold"/>
                                        <p:tgtEl>
                                          <p:spTgt spid="28675">
                                            <p:txEl>
                                              <p:pRg st="7" end="7"/>
                                            </p:txEl>
                                          </p:spTgt>
                                        </p:tgtEl>
                                        <p:attrNameLst>
                                          <p:attrName>ppt_h</p:attrName>
                                        </p:attrNameLst>
                                      </p:cBhvr>
                                      <p:tavLst>
                                        <p:tav tm="0">
                                          <p:val>
                                            <p:fltVal val="0"/>
                                          </p:val>
                                        </p:tav>
                                        <p:tav tm="100000">
                                          <p:val>
                                            <p:strVal val="#ppt_h"/>
                                          </p:val>
                                        </p:tav>
                                      </p:tavLst>
                                    </p:anim>
                                    <p:anim calcmode="lin" valueType="num">
                                      <p:cBhvr>
                                        <p:cTn id="41" dur="500" fill="hold"/>
                                        <p:tgtEl>
                                          <p:spTgt spid="28675">
                                            <p:txEl>
                                              <p:pRg st="7" end="7"/>
                                            </p:txEl>
                                          </p:spTgt>
                                        </p:tgtEl>
                                        <p:attrNameLst>
                                          <p:attrName>style.rotation</p:attrName>
                                        </p:attrNameLst>
                                      </p:cBhvr>
                                      <p:tavLst>
                                        <p:tav tm="0">
                                          <p:val>
                                            <p:fltVal val="360"/>
                                          </p:val>
                                        </p:tav>
                                        <p:tav tm="100000">
                                          <p:val>
                                            <p:fltVal val="0"/>
                                          </p:val>
                                        </p:tav>
                                      </p:tavLst>
                                    </p:anim>
                                    <p:animEffect transition="in" filter="fade">
                                      <p:cBhvr>
                                        <p:cTn id="42" dur="500"/>
                                        <p:tgtEl>
                                          <p:spTgt spid="28675">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9" presetClass="entr" presetSubtype="0" decel="100000" fill="hold" grpId="0" nodeType="clickEffect">
                                  <p:stCondLst>
                                    <p:cond delay="0"/>
                                  </p:stCondLst>
                                  <p:iterate type="lt">
                                    <p:tmPct val="10000"/>
                                  </p:iterate>
                                  <p:childTnLst>
                                    <p:set>
                                      <p:cBhvr>
                                        <p:cTn id="46" dur="1" fill="hold">
                                          <p:stCondLst>
                                            <p:cond delay="0"/>
                                          </p:stCondLst>
                                        </p:cTn>
                                        <p:tgtEl>
                                          <p:spTgt spid="28675">
                                            <p:txEl>
                                              <p:pRg st="9" end="9"/>
                                            </p:txEl>
                                          </p:spTgt>
                                        </p:tgtEl>
                                        <p:attrNameLst>
                                          <p:attrName>style.visibility</p:attrName>
                                        </p:attrNameLst>
                                      </p:cBhvr>
                                      <p:to>
                                        <p:strVal val="visible"/>
                                      </p:to>
                                    </p:set>
                                    <p:anim calcmode="lin" valueType="num">
                                      <p:cBhvr>
                                        <p:cTn id="47" dur="500" fill="hold"/>
                                        <p:tgtEl>
                                          <p:spTgt spid="28675">
                                            <p:txEl>
                                              <p:pRg st="9" end="9"/>
                                            </p:txEl>
                                          </p:spTgt>
                                        </p:tgtEl>
                                        <p:attrNameLst>
                                          <p:attrName>ppt_w</p:attrName>
                                        </p:attrNameLst>
                                      </p:cBhvr>
                                      <p:tavLst>
                                        <p:tav tm="0">
                                          <p:val>
                                            <p:fltVal val="0"/>
                                          </p:val>
                                        </p:tav>
                                        <p:tav tm="100000">
                                          <p:val>
                                            <p:strVal val="#ppt_w"/>
                                          </p:val>
                                        </p:tav>
                                      </p:tavLst>
                                    </p:anim>
                                    <p:anim calcmode="lin" valueType="num">
                                      <p:cBhvr>
                                        <p:cTn id="48" dur="500" fill="hold"/>
                                        <p:tgtEl>
                                          <p:spTgt spid="28675">
                                            <p:txEl>
                                              <p:pRg st="9" end="9"/>
                                            </p:txEl>
                                          </p:spTgt>
                                        </p:tgtEl>
                                        <p:attrNameLst>
                                          <p:attrName>ppt_h</p:attrName>
                                        </p:attrNameLst>
                                      </p:cBhvr>
                                      <p:tavLst>
                                        <p:tav tm="0">
                                          <p:val>
                                            <p:fltVal val="0"/>
                                          </p:val>
                                        </p:tav>
                                        <p:tav tm="100000">
                                          <p:val>
                                            <p:strVal val="#ppt_h"/>
                                          </p:val>
                                        </p:tav>
                                      </p:tavLst>
                                    </p:anim>
                                    <p:anim calcmode="lin" valueType="num">
                                      <p:cBhvr>
                                        <p:cTn id="49" dur="500" fill="hold"/>
                                        <p:tgtEl>
                                          <p:spTgt spid="28675">
                                            <p:txEl>
                                              <p:pRg st="9" end="9"/>
                                            </p:txEl>
                                          </p:spTgt>
                                        </p:tgtEl>
                                        <p:attrNameLst>
                                          <p:attrName>style.rotation</p:attrName>
                                        </p:attrNameLst>
                                      </p:cBhvr>
                                      <p:tavLst>
                                        <p:tav tm="0">
                                          <p:val>
                                            <p:fltVal val="360"/>
                                          </p:val>
                                        </p:tav>
                                        <p:tav tm="100000">
                                          <p:val>
                                            <p:fltVal val="0"/>
                                          </p:val>
                                        </p:tav>
                                      </p:tavLst>
                                    </p:anim>
                                    <p:animEffect transition="in" filter="fade">
                                      <p:cBhvr>
                                        <p:cTn id="50" dur="500"/>
                                        <p:tgtEl>
                                          <p:spTgt spid="28675">
                                            <p:txEl>
                                              <p:pRg st="9" end="9"/>
                                            </p:txEl>
                                          </p:spTgt>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49" presetClass="entr" presetSubtype="0" decel="100000" fill="hold" grpId="0" nodeType="clickEffect">
                                  <p:stCondLst>
                                    <p:cond delay="0"/>
                                  </p:stCondLst>
                                  <p:iterate type="lt">
                                    <p:tmPct val="10000"/>
                                  </p:iterate>
                                  <p:childTnLst>
                                    <p:set>
                                      <p:cBhvr>
                                        <p:cTn id="54" dur="1" fill="hold">
                                          <p:stCondLst>
                                            <p:cond delay="0"/>
                                          </p:stCondLst>
                                        </p:cTn>
                                        <p:tgtEl>
                                          <p:spTgt spid="28675">
                                            <p:txEl>
                                              <p:pRg st="10" end="10"/>
                                            </p:txEl>
                                          </p:spTgt>
                                        </p:tgtEl>
                                        <p:attrNameLst>
                                          <p:attrName>style.visibility</p:attrName>
                                        </p:attrNameLst>
                                      </p:cBhvr>
                                      <p:to>
                                        <p:strVal val="visible"/>
                                      </p:to>
                                    </p:set>
                                    <p:anim calcmode="lin" valueType="num">
                                      <p:cBhvr>
                                        <p:cTn id="55" dur="500" fill="hold"/>
                                        <p:tgtEl>
                                          <p:spTgt spid="28675">
                                            <p:txEl>
                                              <p:pRg st="10" end="10"/>
                                            </p:txEl>
                                          </p:spTgt>
                                        </p:tgtEl>
                                        <p:attrNameLst>
                                          <p:attrName>ppt_w</p:attrName>
                                        </p:attrNameLst>
                                      </p:cBhvr>
                                      <p:tavLst>
                                        <p:tav tm="0">
                                          <p:val>
                                            <p:fltVal val="0"/>
                                          </p:val>
                                        </p:tav>
                                        <p:tav tm="100000">
                                          <p:val>
                                            <p:strVal val="#ppt_w"/>
                                          </p:val>
                                        </p:tav>
                                      </p:tavLst>
                                    </p:anim>
                                    <p:anim calcmode="lin" valueType="num">
                                      <p:cBhvr>
                                        <p:cTn id="56" dur="500" fill="hold"/>
                                        <p:tgtEl>
                                          <p:spTgt spid="28675">
                                            <p:txEl>
                                              <p:pRg st="10" end="10"/>
                                            </p:txEl>
                                          </p:spTgt>
                                        </p:tgtEl>
                                        <p:attrNameLst>
                                          <p:attrName>ppt_h</p:attrName>
                                        </p:attrNameLst>
                                      </p:cBhvr>
                                      <p:tavLst>
                                        <p:tav tm="0">
                                          <p:val>
                                            <p:fltVal val="0"/>
                                          </p:val>
                                        </p:tav>
                                        <p:tav tm="100000">
                                          <p:val>
                                            <p:strVal val="#ppt_h"/>
                                          </p:val>
                                        </p:tav>
                                      </p:tavLst>
                                    </p:anim>
                                    <p:anim calcmode="lin" valueType="num">
                                      <p:cBhvr>
                                        <p:cTn id="57" dur="500" fill="hold"/>
                                        <p:tgtEl>
                                          <p:spTgt spid="28675">
                                            <p:txEl>
                                              <p:pRg st="10" end="10"/>
                                            </p:txEl>
                                          </p:spTgt>
                                        </p:tgtEl>
                                        <p:attrNameLst>
                                          <p:attrName>style.rotation</p:attrName>
                                        </p:attrNameLst>
                                      </p:cBhvr>
                                      <p:tavLst>
                                        <p:tav tm="0">
                                          <p:val>
                                            <p:fltVal val="360"/>
                                          </p:val>
                                        </p:tav>
                                        <p:tav tm="100000">
                                          <p:val>
                                            <p:fltVal val="0"/>
                                          </p:val>
                                        </p:tav>
                                      </p:tavLst>
                                    </p:anim>
                                    <p:animEffect transition="in" filter="fade">
                                      <p:cBhvr>
                                        <p:cTn id="58" dur="500"/>
                                        <p:tgtEl>
                                          <p:spTgt spid="2867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533400" y="304800"/>
            <a:ext cx="8153400" cy="5562600"/>
          </a:xfrm>
        </p:spPr>
        <p:txBody>
          <a:bodyPr/>
          <a:lstStyle/>
          <a:p>
            <a:pPr>
              <a:lnSpc>
                <a:spcPct val="80000"/>
              </a:lnSpc>
              <a:buFont typeface="Wingdings" panose="05000000000000000000" pitchFamily="2" charset="2"/>
              <a:buNone/>
            </a:pPr>
            <a:r>
              <a:rPr lang="ru-RU" altLang="ru-RU" sz="1600">
                <a:latin typeface="Times New Roman" panose="02020603050405020304" pitchFamily="18" charset="0"/>
              </a:rPr>
              <a:t/>
            </a:r>
            <a:br>
              <a:rPr lang="ru-RU" altLang="ru-RU" sz="1600">
                <a:latin typeface="Times New Roman" panose="02020603050405020304" pitchFamily="18" charset="0"/>
              </a:rPr>
            </a:br>
            <a:r>
              <a:rPr lang="ru-RU" altLang="ru-RU" sz="1600">
                <a:latin typeface="Times New Roman" panose="02020603050405020304" pitchFamily="18" charset="0"/>
              </a:rPr>
              <a:t>	РОЖДЕНИЕ В СЕМЬЕ ДЕБИЛА – ТРАГЕДИЯ. А ГРАЖДАНЕ РОЖАЮТ СЕБЕ ДЕТЕЙ ДЛЯ УДОВОЛЬСТВИЯ, И НЕ ДЛЯ МУЧЕНИЙ. </a:t>
            </a:r>
            <a:br>
              <a:rPr lang="ru-RU" altLang="ru-RU" sz="1600">
                <a:latin typeface="Times New Roman" panose="02020603050405020304" pitchFamily="18" charset="0"/>
              </a:rPr>
            </a:br>
            <a:endParaRPr lang="ru-RU" altLang="ru-RU" sz="1600">
              <a:latin typeface="Times New Roman" panose="02020603050405020304" pitchFamily="18" charset="0"/>
            </a:endParaRPr>
          </a:p>
          <a:p>
            <a:pPr>
              <a:lnSpc>
                <a:spcPct val="80000"/>
              </a:lnSpc>
              <a:buFont typeface="Wingdings" panose="05000000000000000000" pitchFamily="2" charset="2"/>
              <a:buNone/>
            </a:pPr>
            <a:r>
              <a:rPr lang="ru-RU" altLang="ru-RU" sz="1700" b="1" i="1">
                <a:latin typeface="Times New Roman" panose="02020603050405020304" pitchFamily="18" charset="0"/>
              </a:rPr>
              <a:t>		ПОЭТОМУ АБСОЛЮТНОЕ БОЛЬШИНСТВО НОРМАЛЬНЫХ ЛЮДЕЙ СДАЕТ БРАКОВАННЫХ ДЕТЕЙ ГОСУДАРСТВУ. </a:t>
            </a:r>
            <a:br>
              <a:rPr lang="ru-RU" altLang="ru-RU" sz="1700" b="1" i="1">
                <a:latin typeface="Times New Roman" panose="02020603050405020304" pitchFamily="18" charset="0"/>
              </a:rPr>
            </a:br>
            <a:r>
              <a:rPr lang="ru-RU" altLang="ru-RU" sz="1600">
                <a:latin typeface="Times New Roman" panose="02020603050405020304" pitchFamily="18" charset="0"/>
              </a:rPr>
              <a:t>	</a:t>
            </a:r>
          </a:p>
          <a:p>
            <a:pPr>
              <a:lnSpc>
                <a:spcPct val="80000"/>
              </a:lnSpc>
              <a:buFont typeface="Wingdings" panose="05000000000000000000" pitchFamily="2" charset="2"/>
              <a:buNone/>
            </a:pPr>
            <a:r>
              <a:rPr lang="ru-RU" altLang="ru-RU" sz="1600">
                <a:latin typeface="Times New Roman" panose="02020603050405020304" pitchFamily="18" charset="0"/>
              </a:rPr>
              <a:t>		</a:t>
            </a:r>
            <a:r>
              <a:rPr lang="ru-RU" altLang="ru-RU" sz="1700" b="1" i="1">
                <a:latin typeface="Times New Roman" panose="02020603050405020304" pitchFamily="18" charset="0"/>
              </a:rPr>
              <a:t>		СЕМЬИ, ЗАБРАВШИЕ ИЗ РОДДОМА СЛАБОУМНОГО РЕБЕНКА, ОБЫЧНО РАСПАДАЮТСЯ. КАК ПРАВИЛО, МУЖЧИНА НЕ ВЫДЕРЖИВАЕТ ЭТОГО АДА И УХОДИТ</a:t>
            </a:r>
            <a:r>
              <a:rPr lang="ru-RU" altLang="ru-RU" sz="1600">
                <a:latin typeface="Times New Roman" panose="02020603050405020304" pitchFamily="18" charset="0"/>
              </a:rPr>
              <a:t>. </a:t>
            </a:r>
          </a:p>
          <a:p>
            <a:pPr>
              <a:lnSpc>
                <a:spcPct val="80000"/>
              </a:lnSpc>
              <a:buFont typeface="Wingdings" panose="05000000000000000000" pitchFamily="2" charset="2"/>
              <a:buNone/>
            </a:pPr>
            <a:endParaRPr lang="ru-RU" altLang="ru-RU" sz="1600">
              <a:latin typeface="Times New Roman" panose="02020603050405020304" pitchFamily="18" charset="0"/>
            </a:endParaRPr>
          </a:p>
          <a:p>
            <a:pPr>
              <a:lnSpc>
                <a:spcPct val="80000"/>
              </a:lnSpc>
              <a:buFont typeface="Wingdings" panose="05000000000000000000" pitchFamily="2" charset="2"/>
              <a:buNone/>
            </a:pPr>
            <a:r>
              <a:rPr lang="ru-RU" altLang="ru-RU" sz="1600">
                <a:latin typeface="Times New Roman" panose="02020603050405020304" pitchFamily="18" charset="0"/>
              </a:rPr>
              <a:t>		СООТВЕТСТВЕННО,  АД  ДЛЯ ЖЕНЩИНЫ УДВАИВАЕТСЯ. И УСИЛИВАЕТСЯ С ГОДАМИ, ПОТОМУ ЧТО ЖЕНЩИНА ПОНИМАЕТ:</a:t>
            </a:r>
          </a:p>
          <a:p>
            <a:pPr>
              <a:lnSpc>
                <a:spcPct val="80000"/>
              </a:lnSpc>
              <a:buFont typeface="Wingdings" panose="05000000000000000000" pitchFamily="2" charset="2"/>
              <a:buNone/>
            </a:pPr>
            <a:endParaRPr lang="ru-RU" altLang="ru-RU" sz="1600">
              <a:latin typeface="Times New Roman" panose="02020603050405020304" pitchFamily="18" charset="0"/>
            </a:endParaRPr>
          </a:p>
          <a:p>
            <a:pPr>
              <a:lnSpc>
                <a:spcPct val="80000"/>
              </a:lnSpc>
              <a:buFont typeface="Wingdings" panose="05000000000000000000" pitchFamily="2" charset="2"/>
              <a:buNone/>
            </a:pPr>
            <a:r>
              <a:rPr lang="ru-RU" altLang="ru-RU" sz="1600">
                <a:latin typeface="Times New Roman" panose="02020603050405020304" pitchFamily="18" charset="0"/>
              </a:rPr>
              <a:t>		 </a:t>
            </a:r>
            <a:r>
              <a:rPr lang="ru-RU" altLang="ru-RU" sz="1700" b="1" i="1">
                <a:latin typeface="Times New Roman" panose="02020603050405020304" pitchFamily="18" charset="0"/>
              </a:rPr>
              <a:t>ОПОРОЙ В СТАРОСТИ СЛАБОУМНЫЙ РЕБЕНОК ЕЙ НЕ СТАНЕТ, НАПРОТИВ, ДО СМЕРТИ БУДЕТ ОБУЗОЙ. А САМОЕ СТРАШНОЕ – ЧТО С НИМ СЛУЧИТСЯ ПОТОМ? ЕСЛИ В ПРИЮТАХ ДЕБИЛЫ РАСТУТ В ОБЩЕСТВЕ СЕБЕ ПОДОБНЫХ И ХОТЬ КАК-ТО СОЦИАЛИЗИРУЮТСЯ, ТАМ ЗА НИМИ СМОТРЯТ, ТО КУДА ПОЙДЕТ 40-ЛЕТНИЙ СЛАБОУМНЫЙ, ВНЕЗАПНО ЛИШИВШИЙСЯ МАТЕРИНСКОЙ ОПЕКИ? КОМУ ОН НУЖЕН? </a:t>
            </a:r>
            <a:br>
              <a:rPr lang="ru-RU" altLang="ru-RU" sz="1700" b="1" i="1">
                <a:latin typeface="Times New Roman" panose="02020603050405020304" pitchFamily="18" charset="0"/>
              </a:rPr>
            </a:br>
            <a:r>
              <a:rPr lang="ru-RU" altLang="ru-RU" sz="1700" b="1" i="1">
                <a:latin typeface="Times New Roman" panose="02020603050405020304" pitchFamily="18" charset="0"/>
              </a:rPr>
              <a:t>	</a:t>
            </a:r>
            <a:endParaRPr lang="ru-RU" altLang="ru-RU" sz="140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3"/>
          <p:cNvSpPr>
            <a:spLocks noGrp="1" noChangeArrowheads="1"/>
          </p:cNvSpPr>
          <p:nvPr>
            <p:ph type="body" idx="1"/>
          </p:nvPr>
        </p:nvSpPr>
        <p:spPr>
          <a:xfrm>
            <a:off x="457200" y="457200"/>
            <a:ext cx="8229600" cy="5410200"/>
          </a:xfrm>
        </p:spPr>
        <p:txBody>
          <a:bodyPr/>
          <a:lstStyle/>
          <a:p>
            <a:pPr>
              <a:lnSpc>
                <a:spcPct val="90000"/>
              </a:lnSpc>
              <a:buFont typeface="Wingdings" panose="05000000000000000000" pitchFamily="2" charset="2"/>
              <a:buNone/>
            </a:pPr>
            <a:r>
              <a:rPr lang="ru-RU" altLang="ru-RU" sz="2000"/>
              <a:t>		</a:t>
            </a:r>
            <a:r>
              <a:rPr lang="ru-RU" altLang="ru-RU" sz="2400"/>
              <a:t>Статья коснулась действительно серьёзной проблемы человечества в </a:t>
            </a:r>
            <a:r>
              <a:rPr lang="en-US" altLang="ru-RU" sz="2400"/>
              <a:t>xx</a:t>
            </a:r>
            <a:r>
              <a:rPr lang="ru-RU" altLang="ru-RU" sz="2400"/>
              <a:t> веке, но один большой минус этой статьи заключался в некорректном её написании. </a:t>
            </a:r>
          </a:p>
          <a:p>
            <a:pPr>
              <a:lnSpc>
                <a:spcPct val="90000"/>
              </a:lnSpc>
              <a:buFont typeface="Wingdings" panose="05000000000000000000" pitchFamily="2" charset="2"/>
              <a:buNone/>
            </a:pPr>
            <a:endParaRPr lang="ru-RU" altLang="ru-RU" sz="2400"/>
          </a:p>
          <a:p>
            <a:pPr>
              <a:lnSpc>
                <a:spcPct val="90000"/>
              </a:lnSpc>
              <a:buFont typeface="Wingdings" panose="05000000000000000000" pitchFamily="2" charset="2"/>
              <a:buNone/>
            </a:pPr>
            <a:r>
              <a:rPr lang="ru-RU" altLang="ru-RU" sz="2400"/>
              <a:t>		Автор вместо того чтоб направить своих читателей в нужное русло, повел их «по тропе эвтаназии»: </a:t>
            </a:r>
          </a:p>
          <a:p>
            <a:pPr>
              <a:lnSpc>
                <a:spcPct val="90000"/>
              </a:lnSpc>
              <a:buFont typeface="Wingdings" panose="05000000000000000000" pitchFamily="2" charset="2"/>
              <a:buNone/>
            </a:pPr>
            <a:endParaRPr lang="ru-RU" altLang="ru-RU" sz="2400"/>
          </a:p>
          <a:p>
            <a:pPr>
              <a:lnSpc>
                <a:spcPct val="90000"/>
              </a:lnSpc>
              <a:buFont typeface="Wingdings" panose="05000000000000000000" pitchFamily="2" charset="2"/>
              <a:buNone/>
            </a:pPr>
            <a:r>
              <a:rPr lang="ru-RU" altLang="ru-RU" sz="2400"/>
              <a:t>		Нет человека - нет проблемы, не нужно тратить государственные деньги на детей от которых все равно в будущем ничего не возьмёшь, которые лишь мешают обществу, которые возможно  не доживут и до первого своего дня рождения.</a:t>
            </a:r>
          </a:p>
          <a:p>
            <a:pPr>
              <a:lnSpc>
                <a:spcPct val="90000"/>
              </a:lnSpc>
              <a:buFont typeface="Wingdings" panose="05000000000000000000" pitchFamily="2" charset="2"/>
              <a:buNone/>
            </a:pPr>
            <a:endParaRPr lang="ru-RU" altLang="ru-RU" sz="2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1" name="Rectangle 3"/>
          <p:cNvSpPr>
            <a:spLocks noGrp="1" noChangeArrowheads="1"/>
          </p:cNvSpPr>
          <p:nvPr>
            <p:ph type="body" idx="1"/>
          </p:nvPr>
        </p:nvSpPr>
        <p:spPr>
          <a:xfrm>
            <a:off x="304800" y="304800"/>
            <a:ext cx="8382000" cy="5562600"/>
          </a:xfrm>
        </p:spPr>
        <p:txBody>
          <a:bodyPr/>
          <a:lstStyle/>
          <a:p>
            <a:pPr algn="ctr">
              <a:buFont typeface="Wingdings" panose="05000000000000000000" pitchFamily="2" charset="2"/>
              <a:buNone/>
            </a:pPr>
            <a:r>
              <a:rPr lang="ru-RU" altLang="ru-RU" sz="4800"/>
              <a:t>ЧТО ЖЕ </a:t>
            </a:r>
            <a:r>
              <a:rPr lang="ru-RU" altLang="ru-RU" sz="6000"/>
              <a:t>МЫ </a:t>
            </a:r>
            <a:r>
              <a:rPr lang="ru-RU" altLang="ru-RU" sz="4800"/>
              <a:t>ВЫБЕРЕМ</a:t>
            </a:r>
            <a:r>
              <a:rPr lang="ru-RU" altLang="ru-RU" sz="6000"/>
              <a:t> </a:t>
            </a:r>
            <a:r>
              <a:rPr lang="ru-RU" altLang="ru-RU" sz="4800"/>
              <a:t>ЗАВТРА:</a:t>
            </a:r>
          </a:p>
          <a:p>
            <a:pPr algn="ctr">
              <a:buFont typeface="Wingdings" panose="05000000000000000000" pitchFamily="2" charset="2"/>
              <a:buNone/>
            </a:pPr>
            <a:r>
              <a:rPr lang="ru-RU" altLang="ru-RU" sz="5400" b="1" u="sng"/>
              <a:t>ЭВТАНАЗИЮ</a:t>
            </a:r>
          </a:p>
          <a:p>
            <a:pPr algn="ctr">
              <a:buFont typeface="Wingdings" panose="05000000000000000000" pitchFamily="2" charset="2"/>
              <a:buNone/>
            </a:pPr>
            <a:r>
              <a:rPr lang="ru-RU" altLang="ru-RU" sz="4800"/>
              <a:t>ИЛИ</a:t>
            </a:r>
          </a:p>
          <a:p>
            <a:pPr algn="ctr">
              <a:buFont typeface="Wingdings" panose="05000000000000000000" pitchFamily="2" charset="2"/>
              <a:buNone/>
            </a:pPr>
            <a:r>
              <a:rPr lang="ru-RU" altLang="ru-RU" sz="5400" b="1" u="sng"/>
              <a:t>БОРЬБУ</a:t>
            </a:r>
            <a:r>
              <a:rPr lang="ru-RU" altLang="ru-RU" sz="4800"/>
              <a:t> ЗА КАЖДЫЙ ВЗДОХ</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9" presetClass="entr" presetSubtype="0" decel="100000" fill="hold" grpId="0" nodeType="clickEffect">
                                  <p:stCondLst>
                                    <p:cond delay="0"/>
                                  </p:stCondLst>
                                  <p:iterate type="lt">
                                    <p:tmPct val="10000"/>
                                  </p:iterate>
                                  <p:childTnLst>
                                    <p:set>
                                      <p:cBhvr>
                                        <p:cTn id="6" dur="1" fill="hold">
                                          <p:stCondLst>
                                            <p:cond delay="0"/>
                                          </p:stCondLst>
                                        </p:cTn>
                                        <p:tgtEl>
                                          <p:spTgt spid="43011">
                                            <p:txEl>
                                              <p:pRg st="0" end="0"/>
                                            </p:txEl>
                                          </p:spTgt>
                                        </p:tgtEl>
                                        <p:attrNameLst>
                                          <p:attrName>style.visibility</p:attrName>
                                        </p:attrNameLst>
                                      </p:cBhvr>
                                      <p:to>
                                        <p:strVal val="visible"/>
                                      </p:to>
                                    </p:set>
                                    <p:anim calcmode="lin" valueType="num">
                                      <p:cBhvr>
                                        <p:cTn id="7" dur="500" fill="hold"/>
                                        <p:tgtEl>
                                          <p:spTgt spid="4301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3011">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43011">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43011">
                                            <p:txEl>
                                              <p:pRg st="0" end="0"/>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9" presetClass="entr" presetSubtype="0" decel="100000" fill="hold" grpId="0" nodeType="clickEffect">
                                  <p:stCondLst>
                                    <p:cond delay="0"/>
                                  </p:stCondLst>
                                  <p:iterate type="lt">
                                    <p:tmPct val="10000"/>
                                  </p:iterate>
                                  <p:childTnLst>
                                    <p:set>
                                      <p:cBhvr>
                                        <p:cTn id="14" dur="1" fill="hold">
                                          <p:stCondLst>
                                            <p:cond delay="0"/>
                                          </p:stCondLst>
                                        </p:cTn>
                                        <p:tgtEl>
                                          <p:spTgt spid="43011">
                                            <p:txEl>
                                              <p:pRg st="1" end="1"/>
                                            </p:txEl>
                                          </p:spTgt>
                                        </p:tgtEl>
                                        <p:attrNameLst>
                                          <p:attrName>style.visibility</p:attrName>
                                        </p:attrNameLst>
                                      </p:cBhvr>
                                      <p:to>
                                        <p:strVal val="visible"/>
                                      </p:to>
                                    </p:set>
                                    <p:anim calcmode="lin" valueType="num">
                                      <p:cBhvr>
                                        <p:cTn id="15" dur="500" fill="hold"/>
                                        <p:tgtEl>
                                          <p:spTgt spid="43011">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43011">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43011">
                                            <p:txEl>
                                              <p:pRg st="1" end="1"/>
                                            </p:txEl>
                                          </p:spTgt>
                                        </p:tgtEl>
                                        <p:attrNameLst>
                                          <p:attrName>style.rotation</p:attrName>
                                        </p:attrNameLst>
                                      </p:cBhvr>
                                      <p:tavLst>
                                        <p:tav tm="0">
                                          <p:val>
                                            <p:fltVal val="360"/>
                                          </p:val>
                                        </p:tav>
                                        <p:tav tm="100000">
                                          <p:val>
                                            <p:fltVal val="0"/>
                                          </p:val>
                                        </p:tav>
                                      </p:tavLst>
                                    </p:anim>
                                    <p:animEffect transition="in" filter="fade">
                                      <p:cBhvr>
                                        <p:cTn id="18" dur="500"/>
                                        <p:tgtEl>
                                          <p:spTgt spid="43011">
                                            <p:txEl>
                                              <p:pRg st="1" end="1"/>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9" presetClass="entr" presetSubtype="0" decel="100000" fill="hold" grpId="0" nodeType="clickEffect">
                                  <p:stCondLst>
                                    <p:cond delay="0"/>
                                  </p:stCondLst>
                                  <p:iterate type="lt">
                                    <p:tmPct val="10000"/>
                                  </p:iterate>
                                  <p:childTnLst>
                                    <p:set>
                                      <p:cBhvr>
                                        <p:cTn id="22" dur="1" fill="hold">
                                          <p:stCondLst>
                                            <p:cond delay="0"/>
                                          </p:stCondLst>
                                        </p:cTn>
                                        <p:tgtEl>
                                          <p:spTgt spid="43011">
                                            <p:txEl>
                                              <p:pRg st="2" end="2"/>
                                            </p:txEl>
                                          </p:spTgt>
                                        </p:tgtEl>
                                        <p:attrNameLst>
                                          <p:attrName>style.visibility</p:attrName>
                                        </p:attrNameLst>
                                      </p:cBhvr>
                                      <p:to>
                                        <p:strVal val="visible"/>
                                      </p:to>
                                    </p:set>
                                    <p:anim calcmode="lin" valueType="num">
                                      <p:cBhvr>
                                        <p:cTn id="23" dur="500" fill="hold"/>
                                        <p:tgtEl>
                                          <p:spTgt spid="43011">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43011">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43011">
                                            <p:txEl>
                                              <p:pRg st="2" end="2"/>
                                            </p:txEl>
                                          </p:spTgt>
                                        </p:tgtEl>
                                        <p:attrNameLst>
                                          <p:attrName>style.rotation</p:attrName>
                                        </p:attrNameLst>
                                      </p:cBhvr>
                                      <p:tavLst>
                                        <p:tav tm="0">
                                          <p:val>
                                            <p:fltVal val="360"/>
                                          </p:val>
                                        </p:tav>
                                        <p:tav tm="100000">
                                          <p:val>
                                            <p:fltVal val="0"/>
                                          </p:val>
                                        </p:tav>
                                      </p:tavLst>
                                    </p:anim>
                                    <p:animEffect transition="in" filter="fade">
                                      <p:cBhvr>
                                        <p:cTn id="26" dur="500"/>
                                        <p:tgtEl>
                                          <p:spTgt spid="43011">
                                            <p:txEl>
                                              <p:pRg st="2" end="2"/>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49" presetClass="entr" presetSubtype="0" decel="100000" fill="hold" grpId="0" nodeType="clickEffect">
                                  <p:stCondLst>
                                    <p:cond delay="0"/>
                                  </p:stCondLst>
                                  <p:iterate type="lt">
                                    <p:tmPct val="10000"/>
                                  </p:iterate>
                                  <p:childTnLst>
                                    <p:set>
                                      <p:cBhvr>
                                        <p:cTn id="30" dur="1" fill="hold">
                                          <p:stCondLst>
                                            <p:cond delay="0"/>
                                          </p:stCondLst>
                                        </p:cTn>
                                        <p:tgtEl>
                                          <p:spTgt spid="43011">
                                            <p:txEl>
                                              <p:pRg st="3" end="3"/>
                                            </p:txEl>
                                          </p:spTgt>
                                        </p:tgtEl>
                                        <p:attrNameLst>
                                          <p:attrName>style.visibility</p:attrName>
                                        </p:attrNameLst>
                                      </p:cBhvr>
                                      <p:to>
                                        <p:strVal val="visible"/>
                                      </p:to>
                                    </p:set>
                                    <p:anim calcmode="lin" valueType="num">
                                      <p:cBhvr>
                                        <p:cTn id="31" dur="500" fill="hold"/>
                                        <p:tgtEl>
                                          <p:spTgt spid="43011">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43011">
                                            <p:txEl>
                                              <p:pRg st="3" end="3"/>
                                            </p:txEl>
                                          </p:spTgt>
                                        </p:tgtEl>
                                        <p:attrNameLst>
                                          <p:attrName>ppt_h</p:attrName>
                                        </p:attrNameLst>
                                      </p:cBhvr>
                                      <p:tavLst>
                                        <p:tav tm="0">
                                          <p:val>
                                            <p:fltVal val="0"/>
                                          </p:val>
                                        </p:tav>
                                        <p:tav tm="100000">
                                          <p:val>
                                            <p:strVal val="#ppt_h"/>
                                          </p:val>
                                        </p:tav>
                                      </p:tavLst>
                                    </p:anim>
                                    <p:anim calcmode="lin" valueType="num">
                                      <p:cBhvr>
                                        <p:cTn id="33" dur="500" fill="hold"/>
                                        <p:tgtEl>
                                          <p:spTgt spid="43011">
                                            <p:txEl>
                                              <p:pRg st="3" end="3"/>
                                            </p:txEl>
                                          </p:spTgt>
                                        </p:tgtEl>
                                        <p:attrNameLst>
                                          <p:attrName>style.rotation</p:attrName>
                                        </p:attrNameLst>
                                      </p:cBhvr>
                                      <p:tavLst>
                                        <p:tav tm="0">
                                          <p:val>
                                            <p:fltVal val="360"/>
                                          </p:val>
                                        </p:tav>
                                        <p:tav tm="100000">
                                          <p:val>
                                            <p:fltVal val="0"/>
                                          </p:val>
                                        </p:tav>
                                      </p:tavLst>
                                    </p:anim>
                                    <p:animEffect transition="in" filter="fade">
                                      <p:cBhvr>
                                        <p:cTn id="34" dur="500"/>
                                        <p:tgtEl>
                                          <p:spTgt spid="430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457200" y="381000"/>
            <a:ext cx="8153400" cy="5410200"/>
          </a:xfrm>
        </p:spPr>
        <p:txBody>
          <a:bodyPr/>
          <a:lstStyle/>
          <a:p>
            <a:pPr>
              <a:lnSpc>
                <a:spcPct val="90000"/>
              </a:lnSpc>
              <a:buFont typeface="Wingdings" panose="05000000000000000000" pitchFamily="2" charset="2"/>
              <a:buNone/>
            </a:pPr>
            <a:r>
              <a:rPr lang="ru-RU" altLang="ru-RU" sz="2400"/>
              <a:t>	</a:t>
            </a:r>
            <a:r>
              <a:rPr lang="ru-RU" altLang="ru-RU" sz="2400" b="1" i="1" u="sng"/>
              <a:t>В стране, как сторонники, так и противники эвтаназии, заявляют о том, что негласно она имеет место уже десятилетиями</a:t>
            </a:r>
            <a:r>
              <a:rPr lang="ru-RU" altLang="ru-RU" sz="2400"/>
              <a:t>. </a:t>
            </a:r>
          </a:p>
          <a:p>
            <a:pPr>
              <a:lnSpc>
                <a:spcPct val="90000"/>
              </a:lnSpc>
              <a:buFont typeface="Wingdings" panose="05000000000000000000" pitchFamily="2" charset="2"/>
              <a:buNone/>
            </a:pPr>
            <a:r>
              <a:rPr lang="ru-RU" altLang="ru-RU" sz="2000"/>
              <a:t>		 В Голландии на каждый случай эвтаназии новорожденных, о котором врачи оповестили специальные органы, приходится </a:t>
            </a:r>
            <a:r>
              <a:rPr lang="ru-RU" altLang="ru-RU" sz="2000" u="sng"/>
              <a:t>минимум 5 случаев, о которых умалчивают</a:t>
            </a:r>
            <a:r>
              <a:rPr lang="ru-RU" altLang="ru-RU" sz="2000" u="sng">
                <a:effectLst>
                  <a:outerShdw blurRad="38100" dist="38100" dir="2700000" algn="tl">
                    <a:srgbClr val="666633"/>
                  </a:outerShdw>
                </a:effectLst>
              </a:rPr>
              <a:t>.</a:t>
            </a:r>
          </a:p>
          <a:p>
            <a:pPr>
              <a:lnSpc>
                <a:spcPct val="90000"/>
              </a:lnSpc>
              <a:buFont typeface="Wingdings" panose="05000000000000000000" pitchFamily="2" charset="2"/>
              <a:buNone/>
            </a:pPr>
            <a:r>
              <a:rPr lang="ru-RU" altLang="ru-RU" sz="2000"/>
              <a:t>		Во Франции </a:t>
            </a:r>
            <a:r>
              <a:rPr lang="ru-RU" altLang="ru-RU" sz="2000" u="sng"/>
              <a:t>73% врачей хотя бы раз, применяли умерщвляющие препараты у «безнадежных» детей</a:t>
            </a:r>
            <a:r>
              <a:rPr lang="ru-RU" altLang="ru-RU" sz="2000"/>
              <a:t>, но не рапортовали об этом в соответствующие органы. </a:t>
            </a:r>
          </a:p>
          <a:p>
            <a:pPr>
              <a:lnSpc>
                <a:spcPct val="90000"/>
              </a:lnSpc>
              <a:buFont typeface="Wingdings" panose="05000000000000000000" pitchFamily="2" charset="2"/>
              <a:buNone/>
            </a:pPr>
            <a:r>
              <a:rPr lang="ru-RU" altLang="ru-RU" sz="2000"/>
              <a:t>		В Италии, Испании, Германии и Швеции 2 - 4%.</a:t>
            </a:r>
          </a:p>
          <a:p>
            <a:pPr>
              <a:lnSpc>
                <a:spcPct val="90000"/>
              </a:lnSpc>
              <a:buFont typeface="Wingdings" panose="05000000000000000000" pitchFamily="2" charset="2"/>
              <a:buNone/>
            </a:pPr>
            <a:r>
              <a:rPr lang="ru-RU" altLang="ru-RU" sz="2000"/>
              <a:t>	 </a:t>
            </a:r>
            <a:r>
              <a:rPr lang="ru-RU" altLang="ru-RU" sz="2400"/>
              <a:t>	Отключение жизнеобеспечивающих устройств у обреченных детей - суровая реалия</a:t>
            </a:r>
            <a:r>
              <a:rPr lang="ru-RU" altLang="ru-RU" sz="3000"/>
              <a:t>. </a:t>
            </a:r>
          </a:p>
          <a:p>
            <a:pPr>
              <a:lnSpc>
                <a:spcPct val="90000"/>
              </a:lnSpc>
              <a:buFont typeface="Wingdings" panose="05000000000000000000" pitchFamily="2" charset="2"/>
              <a:buNone/>
            </a:pPr>
            <a:r>
              <a:rPr lang="ru-RU" altLang="ru-RU" sz="2400" b="1" i="1"/>
              <a:t>		Об этом </a:t>
            </a:r>
            <a:r>
              <a:rPr lang="ru-RU" altLang="ru-RU" sz="2400" b="1" i="1" u="sng"/>
              <a:t>не докладывают и не обсуждают</a:t>
            </a:r>
            <a:r>
              <a:rPr lang="ru-RU" altLang="ru-RU" sz="2400" b="1" i="1"/>
              <a:t>, побаиваясь уголовной ответственности и тяжб.</a:t>
            </a:r>
            <a:r>
              <a:rPr lang="ru-RU" altLang="ru-RU" sz="2400" b="1"/>
              <a:t> </a:t>
            </a:r>
            <a:r>
              <a:rPr lang="ru-RU" altLang="ru-RU" sz="2400"/>
              <a:t>		</a:t>
            </a:r>
            <a:r>
              <a:rPr lang="ru-RU" altLang="ru-RU" sz="3000"/>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ChangeArrowheads="1"/>
          </p:cNvSpPr>
          <p:nvPr/>
        </p:nvSpPr>
        <p:spPr bwMode="auto">
          <a:xfrm>
            <a:off x="152400" y="685800"/>
            <a:ext cx="8578850" cy="472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ru-RU" altLang="ru-RU"/>
              <a:t>  </a:t>
            </a:r>
            <a:r>
              <a:rPr lang="ru-RU" altLang="ru-RU" sz="28600"/>
              <a:t> </a:t>
            </a:r>
            <a:r>
              <a:rPr lang="ru-RU" altLang="ru-RU"/>
              <a:t>                                                                               </a:t>
            </a:r>
          </a:p>
          <a:p>
            <a:pPr eaLnBrk="0" hangingPunct="0"/>
            <a:endParaRPr lang="ru-RU" altLang="ru-RU"/>
          </a:p>
        </p:txBody>
      </p:sp>
      <p:pic>
        <p:nvPicPr>
          <p:cNvPr id="52227" name="Picture 3" descr="Статистика: рейтинг стран — детская смертность"/>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381000"/>
            <a:ext cx="8153400" cy="55086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body" idx="1"/>
          </p:nvPr>
        </p:nvSpPr>
        <p:spPr>
          <a:xfrm>
            <a:off x="533400" y="533400"/>
            <a:ext cx="7116763" cy="5562600"/>
          </a:xfrm>
        </p:spPr>
        <p:txBody>
          <a:bodyPr/>
          <a:lstStyle/>
          <a:p>
            <a:pPr>
              <a:lnSpc>
                <a:spcPct val="90000"/>
              </a:lnSpc>
              <a:buFont typeface="Wingdings" panose="05000000000000000000" pitchFamily="2" charset="2"/>
              <a:buNone/>
            </a:pPr>
            <a:r>
              <a:rPr lang="ru-RU" altLang="ru-RU" sz="2500"/>
              <a:t>		</a:t>
            </a:r>
            <a:r>
              <a:rPr lang="ru-RU" altLang="ru-RU" sz="2400"/>
              <a:t>За год сейчас рождается около 2 миллионов детей, умирает 40 000 младенцев.</a:t>
            </a:r>
            <a:r>
              <a:rPr lang="ru-RU" altLang="ru-RU" sz="2500"/>
              <a:t> Конечно это лишь официальная цифра</a:t>
            </a:r>
            <a:r>
              <a:rPr lang="ru-RU" altLang="ru-RU" sz="2700" b="1"/>
              <a:t>.  </a:t>
            </a:r>
          </a:p>
          <a:p>
            <a:pPr>
              <a:lnSpc>
                <a:spcPct val="90000"/>
              </a:lnSpc>
              <a:buFont typeface="Wingdings" panose="05000000000000000000" pitchFamily="2" charset="2"/>
              <a:buNone/>
            </a:pPr>
            <a:endParaRPr lang="ru-RU" altLang="ru-RU" sz="2700" b="1"/>
          </a:p>
          <a:p>
            <a:pPr>
              <a:lnSpc>
                <a:spcPct val="90000"/>
              </a:lnSpc>
              <a:buFont typeface="Wingdings" panose="05000000000000000000" pitchFamily="2" charset="2"/>
              <a:buNone/>
            </a:pPr>
            <a:r>
              <a:rPr lang="ru-RU" altLang="ru-RU" sz="2700"/>
              <a:t>		</a:t>
            </a:r>
            <a:r>
              <a:rPr lang="ru-RU" altLang="ru-RU" sz="2700" b="1"/>
              <a:t>Е</a:t>
            </a:r>
            <a:r>
              <a:rPr lang="ru-RU" altLang="ru-RU" sz="2800" b="1"/>
              <a:t>сли верить источникам то в </a:t>
            </a:r>
            <a:r>
              <a:rPr lang="ru-RU" altLang="ru-RU" sz="2800" b="1" u="sng"/>
              <a:t>47% дети умирают либо от неквалифицированной помощи медработников, врачебной ошибки, либо самое страшное от нехватки материальных средств на лечение малыша.</a:t>
            </a:r>
          </a:p>
          <a:p>
            <a:pPr>
              <a:lnSpc>
                <a:spcPct val="90000"/>
              </a:lnSpc>
              <a:buFont typeface="Wingdings" panose="05000000000000000000" pitchFamily="2" charset="2"/>
              <a:buNone/>
            </a:pPr>
            <a:r>
              <a:rPr lang="ru-RU" altLang="ru-RU" sz="2700" b="1"/>
              <a:t>	</a:t>
            </a:r>
            <a:endParaRPr lang="ru-RU" altLang="ru-RU" sz="25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Контрастный">
  <a:themeElements>
    <a:clrScheme name="Контрастный 1">
      <a:dk1>
        <a:srgbClr val="666633"/>
      </a:dk1>
      <a:lt1>
        <a:srgbClr val="FFFFFF"/>
      </a:lt1>
      <a:dk2>
        <a:srgbClr val="000000"/>
      </a:dk2>
      <a:lt2>
        <a:srgbClr val="FFFFFF"/>
      </a:lt2>
      <a:accent1>
        <a:srgbClr val="666699"/>
      </a:accent1>
      <a:accent2>
        <a:srgbClr val="990000"/>
      </a:accent2>
      <a:accent3>
        <a:srgbClr val="AAAAAA"/>
      </a:accent3>
      <a:accent4>
        <a:srgbClr val="DADADA"/>
      </a:accent4>
      <a:accent5>
        <a:srgbClr val="B8B8CA"/>
      </a:accent5>
      <a:accent6>
        <a:srgbClr val="8A0000"/>
      </a:accent6>
      <a:hlink>
        <a:srgbClr val="999900"/>
      </a:hlink>
      <a:folHlink>
        <a:srgbClr val="FFFFFF"/>
      </a:folHlink>
    </a:clrScheme>
    <a:fontScheme name="Контрастный">
      <a:majorFont>
        <a:latin typeface="Times New Roman"/>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Контрастный 1">
        <a:dk1>
          <a:srgbClr val="666633"/>
        </a:dk1>
        <a:lt1>
          <a:srgbClr val="FFFFFF"/>
        </a:lt1>
        <a:dk2>
          <a:srgbClr val="000000"/>
        </a:dk2>
        <a:lt2>
          <a:srgbClr val="FFFFFF"/>
        </a:lt2>
        <a:accent1>
          <a:srgbClr val="666699"/>
        </a:accent1>
        <a:accent2>
          <a:srgbClr val="990000"/>
        </a:accent2>
        <a:accent3>
          <a:srgbClr val="AAAAAA"/>
        </a:accent3>
        <a:accent4>
          <a:srgbClr val="DADADA"/>
        </a:accent4>
        <a:accent5>
          <a:srgbClr val="B8B8CA"/>
        </a:accent5>
        <a:accent6>
          <a:srgbClr val="8A0000"/>
        </a:accent6>
        <a:hlink>
          <a:srgbClr val="999900"/>
        </a:hlink>
        <a:folHlink>
          <a:srgbClr val="FFFFFF"/>
        </a:folHlink>
      </a:clrScheme>
      <a:clrMap bg1="dk2" tx1="lt1" bg2="dk1" tx2="lt2" accent1="accent1" accent2="accent2" accent3="accent3" accent4="accent4" accent5="accent5" accent6="accent6" hlink="hlink" folHlink="folHlink"/>
    </a:extraClrScheme>
    <a:extraClrScheme>
      <a:clrScheme name="Контрастный 2">
        <a:dk1>
          <a:srgbClr val="4D4D4D"/>
        </a:dk1>
        <a:lt1>
          <a:srgbClr val="FFFFFF"/>
        </a:lt1>
        <a:dk2>
          <a:srgbClr val="4A1102"/>
        </a:dk2>
        <a:lt2>
          <a:srgbClr val="FFFFFF"/>
        </a:lt2>
        <a:accent1>
          <a:srgbClr val="CC3300"/>
        </a:accent1>
        <a:accent2>
          <a:srgbClr val="666699"/>
        </a:accent2>
        <a:accent3>
          <a:srgbClr val="B1AAAA"/>
        </a:accent3>
        <a:accent4>
          <a:srgbClr val="DADADA"/>
        </a:accent4>
        <a:accent5>
          <a:srgbClr val="E2ADAA"/>
        </a:accent5>
        <a:accent6>
          <a:srgbClr val="5C5C8A"/>
        </a:accent6>
        <a:hlink>
          <a:srgbClr val="FF9900"/>
        </a:hlink>
        <a:folHlink>
          <a:srgbClr val="FFFFFF"/>
        </a:folHlink>
      </a:clrScheme>
      <a:clrMap bg1="dk2" tx1="lt1" bg2="dk1" tx2="lt2" accent1="accent1" accent2="accent2" accent3="accent3" accent4="accent4" accent5="accent5" accent6="accent6" hlink="hlink" folHlink="folHlink"/>
    </a:extraClrScheme>
    <a:extraClrScheme>
      <a:clrScheme name="Контрастный 3">
        <a:dk1>
          <a:srgbClr val="666699"/>
        </a:dk1>
        <a:lt1>
          <a:srgbClr val="FFFFFF"/>
        </a:lt1>
        <a:dk2>
          <a:srgbClr val="400040"/>
        </a:dk2>
        <a:lt2>
          <a:srgbClr val="FFFFFF"/>
        </a:lt2>
        <a:accent1>
          <a:srgbClr val="FFCC00"/>
        </a:accent1>
        <a:accent2>
          <a:srgbClr val="FF3300"/>
        </a:accent2>
        <a:accent3>
          <a:srgbClr val="AFAAAF"/>
        </a:accent3>
        <a:accent4>
          <a:srgbClr val="DADADA"/>
        </a:accent4>
        <a:accent5>
          <a:srgbClr val="FFE2AA"/>
        </a:accent5>
        <a:accent6>
          <a:srgbClr val="E72D00"/>
        </a:accent6>
        <a:hlink>
          <a:srgbClr val="CC9900"/>
        </a:hlink>
        <a:folHlink>
          <a:srgbClr val="CC3300"/>
        </a:folHlink>
      </a:clrScheme>
      <a:clrMap bg1="dk2" tx1="lt1" bg2="dk1" tx2="lt2" accent1="accent1" accent2="accent2" accent3="accent3" accent4="accent4" accent5="accent5" accent6="accent6" hlink="hlink" folHlink="folHlink"/>
    </a:extraClrScheme>
    <a:extraClrScheme>
      <a:clrScheme name="Контрастный 4">
        <a:dk1>
          <a:srgbClr val="4D4D4D"/>
        </a:dk1>
        <a:lt1>
          <a:srgbClr val="FFFFFF"/>
        </a:lt1>
        <a:dk2>
          <a:srgbClr val="006699"/>
        </a:dk2>
        <a:lt2>
          <a:srgbClr val="CCECFF"/>
        </a:lt2>
        <a:accent1>
          <a:srgbClr val="339966"/>
        </a:accent1>
        <a:accent2>
          <a:srgbClr val="3366FF"/>
        </a:accent2>
        <a:accent3>
          <a:srgbClr val="AAB8CA"/>
        </a:accent3>
        <a:accent4>
          <a:srgbClr val="DADADA"/>
        </a:accent4>
        <a:accent5>
          <a:srgbClr val="ADCAB8"/>
        </a:accent5>
        <a:accent6>
          <a:srgbClr val="2D5CE7"/>
        </a:accent6>
        <a:hlink>
          <a:srgbClr val="33CCFF"/>
        </a:hlink>
        <a:folHlink>
          <a:srgbClr val="FFFFFF"/>
        </a:folHlink>
      </a:clrScheme>
      <a:clrMap bg1="dk2" tx1="lt1" bg2="dk1" tx2="lt2" accent1="accent1" accent2="accent2" accent3="accent3" accent4="accent4" accent5="accent5" accent6="accent6" hlink="hlink" folHlink="folHlink"/>
    </a:extraClrScheme>
    <a:extraClrScheme>
      <a:clrScheme name="Контрастный 5">
        <a:dk1>
          <a:srgbClr val="000000"/>
        </a:dk1>
        <a:lt1>
          <a:srgbClr val="FFFFFF"/>
        </a:lt1>
        <a:dk2>
          <a:srgbClr val="CC0000"/>
        </a:dk2>
        <a:lt2>
          <a:srgbClr val="666699"/>
        </a:lt2>
        <a:accent1>
          <a:srgbClr val="FF6600"/>
        </a:accent1>
        <a:accent2>
          <a:srgbClr val="FF9933"/>
        </a:accent2>
        <a:accent3>
          <a:srgbClr val="FFFFFF"/>
        </a:accent3>
        <a:accent4>
          <a:srgbClr val="000000"/>
        </a:accent4>
        <a:accent5>
          <a:srgbClr val="FFB8AA"/>
        </a:accent5>
        <a:accent6>
          <a:srgbClr val="E78A2D"/>
        </a:accent6>
        <a:hlink>
          <a:srgbClr val="FFCC00"/>
        </a:hlink>
        <a:folHlink>
          <a:srgbClr val="333399"/>
        </a:folHlink>
      </a:clrScheme>
      <a:clrMap bg1="lt1" tx1="dk1" bg2="lt2" tx2="dk2" accent1="accent1" accent2="accent2" accent3="accent3" accent4="accent4" accent5="accent5" accent6="accent6" hlink="hlink" folHlink="folHlink"/>
    </a:extraClrScheme>
    <a:extraClrScheme>
      <a:clrScheme name="Контрастный 6">
        <a:dk1>
          <a:srgbClr val="000000"/>
        </a:dk1>
        <a:lt1>
          <a:srgbClr val="FFFFFF"/>
        </a:lt1>
        <a:dk2>
          <a:srgbClr val="000000"/>
        </a:dk2>
        <a:lt2>
          <a:srgbClr val="C0C0C0"/>
        </a:lt2>
        <a:accent1>
          <a:srgbClr val="CC3300"/>
        </a:accent1>
        <a:accent2>
          <a:srgbClr val="666699"/>
        </a:accent2>
        <a:accent3>
          <a:srgbClr val="FFFFFF"/>
        </a:accent3>
        <a:accent4>
          <a:srgbClr val="000000"/>
        </a:accent4>
        <a:accent5>
          <a:srgbClr val="E2ADAA"/>
        </a:accent5>
        <a:accent6>
          <a:srgbClr val="5C5C8A"/>
        </a:accent6>
        <a:hlink>
          <a:srgbClr val="999900"/>
        </a:hlink>
        <a:folHlink>
          <a:srgbClr val="4D4D4D"/>
        </a:folHlink>
      </a:clrScheme>
      <a:clrMap bg1="lt1" tx1="dk1" bg2="lt2" tx2="dk2" accent1="accent1" accent2="accent2" accent3="accent3" accent4="accent4" accent5="accent5" accent6="accent6" hlink="hlink" folHlink="folHlink"/>
    </a:extraClrScheme>
    <a:extraClrScheme>
      <a:clrScheme name="Контрастный 7">
        <a:dk1>
          <a:srgbClr val="000000"/>
        </a:dk1>
        <a:lt1>
          <a:srgbClr val="FFFFFF"/>
        </a:lt1>
        <a:dk2>
          <a:srgbClr val="000066"/>
        </a:dk2>
        <a:lt2>
          <a:srgbClr val="333399"/>
        </a:lt2>
        <a:accent1>
          <a:srgbClr val="3399FF"/>
        </a:accent1>
        <a:accent2>
          <a:srgbClr val="9999FF"/>
        </a:accent2>
        <a:accent3>
          <a:srgbClr val="FFFFFF"/>
        </a:accent3>
        <a:accent4>
          <a:srgbClr val="000000"/>
        </a:accent4>
        <a:accent5>
          <a:srgbClr val="ADCAFF"/>
        </a:accent5>
        <a:accent6>
          <a:srgbClr val="8A8AE7"/>
        </a:accent6>
        <a:hlink>
          <a:srgbClr val="00CCFF"/>
        </a:hlink>
        <a:folHlink>
          <a:srgbClr val="5F5F5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Clouds</Template>
  <TotalTime>865</TotalTime>
  <Words>85</Words>
  <Application>Microsoft Office PowerPoint</Application>
  <PresentationFormat>Экран (4:3)</PresentationFormat>
  <Paragraphs>127</Paragraphs>
  <Slides>25</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25</vt:i4>
      </vt:variant>
    </vt:vector>
  </HeadingPairs>
  <TitlesOfParts>
    <vt:vector size="29" baseType="lpstr">
      <vt:lpstr>Arial</vt:lpstr>
      <vt:lpstr>Times New Roman</vt:lpstr>
      <vt:lpstr>Wingdings</vt:lpstr>
      <vt:lpstr>Контрастный</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Alina</dc:creator>
  <cp:lastModifiedBy>admin</cp:lastModifiedBy>
  <cp:revision>27</cp:revision>
  <cp:lastPrinted>1601-01-01T00:00:00Z</cp:lastPrinted>
  <dcterms:created xsi:type="dcterms:W3CDTF">2010-05-24T10:00:19Z</dcterms:created>
  <dcterms:modified xsi:type="dcterms:W3CDTF">2015-04-08T17:38:12Z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