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73" r:id="rId12"/>
    <p:sldId id="275" r:id="rId13"/>
    <p:sldId id="276" r:id="rId14"/>
    <p:sldId id="277" r:id="rId15"/>
    <p:sldId id="278" r:id="rId16"/>
    <p:sldId id="265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A0205A-9495-473C-832A-CD546F07AD3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D06771BE-97A4-4315-8B9C-DF10D5DC57B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</a:rPr>
            <a:t>Вред, причиняемый организму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endParaRPr>
        </a:p>
      </dgm:t>
    </dgm:pt>
    <dgm:pt modelId="{6E1B38B0-BB1E-4164-B5F2-F08A5B0F80E9}" type="parTrans" cxnId="{06217826-BC73-4919-BAC7-15EF6BB06B30}">
      <dgm:prSet/>
      <dgm:spPr/>
    </dgm:pt>
    <dgm:pt modelId="{6836D8BD-C62C-4A4B-ACFC-0F1087B53935}" type="sibTrans" cxnId="{06217826-BC73-4919-BAC7-15EF6BB06B30}">
      <dgm:prSet/>
      <dgm:spPr/>
    </dgm:pt>
    <dgm:pt modelId="{86EA19EB-82CD-40E6-B810-7059EC31F64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</a:rPr>
            <a:t>Хронический бронхит,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</a:rPr>
            <a:t> рак легкого, губ, языка,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endParaRPr>
        </a:p>
      </dgm:t>
    </dgm:pt>
    <dgm:pt modelId="{A30EB3B7-C842-403A-992A-AA2B42556CD5}" type="parTrans" cxnId="{C013C093-6A20-4EB6-9680-67F816BBB693}">
      <dgm:prSet/>
      <dgm:spPr/>
    </dgm:pt>
    <dgm:pt modelId="{F8122E2A-7A0E-455F-A264-8661AF7614E1}" type="sibTrans" cxnId="{C013C093-6A20-4EB6-9680-67F816BBB693}">
      <dgm:prSet/>
      <dgm:spPr/>
    </dgm:pt>
    <dgm:pt modelId="{0B044533-4B69-4A16-BD2B-B0C007A33EC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</a:rPr>
            <a:t>Гипертония, образование тромбов,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</a:rPr>
            <a:t>закупорка вен  и отмирание тканей,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</a:rPr>
            <a:t>коронарная болезнь сердца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endParaRPr>
        </a:p>
      </dgm:t>
    </dgm:pt>
    <dgm:pt modelId="{92B79CC2-B60F-4C07-8B9C-5BE85C183000}" type="parTrans" cxnId="{F7F07E14-FC37-4629-BADE-1290FB593C3D}">
      <dgm:prSet/>
      <dgm:spPr/>
    </dgm:pt>
    <dgm:pt modelId="{1107A595-FB6E-41CF-BD8F-5B5FECD18F42}" type="sibTrans" cxnId="{F7F07E14-FC37-4629-BADE-1290FB593C3D}">
      <dgm:prSet/>
      <dgm:spPr/>
    </dgm:pt>
    <dgm:pt modelId="{34BAC727-6B06-4C3F-BCE0-E8AF6AC8761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</a:rPr>
            <a:t>Язвенная болезнь желудка и двенадцатиперстно кишки,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</a:rPr>
            <a:t>заболевания печени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endParaRPr>
        </a:p>
      </dgm:t>
    </dgm:pt>
    <dgm:pt modelId="{F9BF78A9-97DA-4831-878C-872584331F22}" type="parTrans" cxnId="{2A8F93CF-3E9C-4C26-BB4A-2BA3BF6EFF81}">
      <dgm:prSet/>
      <dgm:spPr/>
    </dgm:pt>
    <dgm:pt modelId="{8240C61E-DA16-4A3F-8E09-E3A1A12E8E62}" type="sibTrans" cxnId="{2A8F93CF-3E9C-4C26-BB4A-2BA3BF6EFF81}">
      <dgm:prSet/>
      <dgm:spPr/>
    </dgm:pt>
    <dgm:pt modelId="{D2EBACD5-FD9F-4A73-9449-F5403DD7FF5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</a:rPr>
            <a:t>Атрофия семенников, нарушение развития сперматозоидов,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</a:rPr>
            <a:t>выкидыш, мертворождение,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</a:rPr>
            <a:t>рождение ребенка с низкой массой тела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endParaRPr>
        </a:p>
      </dgm:t>
    </dgm:pt>
    <dgm:pt modelId="{31C1E372-4209-4FA5-A1A0-9A14E7FEAF7A}" type="parTrans" cxnId="{ACD60FD8-94F5-4D9E-985A-65BF9F2C998C}">
      <dgm:prSet/>
      <dgm:spPr/>
    </dgm:pt>
    <dgm:pt modelId="{83D7F233-A439-4201-8DD8-ECD490CC0492}" type="sibTrans" cxnId="{ACD60FD8-94F5-4D9E-985A-65BF9F2C998C}">
      <dgm:prSet/>
      <dgm:spPr/>
    </dgm:pt>
    <dgm:pt modelId="{29BDACD1-F34D-4AD4-962C-08CD4631225F}" type="pres">
      <dgm:prSet presAssocID="{03A0205A-9495-473C-832A-CD546F07AD3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7941B05-81DA-423E-A1AC-FC9C57ACDA41}" type="pres">
      <dgm:prSet presAssocID="{D06771BE-97A4-4315-8B9C-DF10D5DC57BE}" presName="hierRoot1" presStyleCnt="0">
        <dgm:presLayoutVars>
          <dgm:hierBranch val="r"/>
        </dgm:presLayoutVars>
      </dgm:prSet>
      <dgm:spPr/>
    </dgm:pt>
    <dgm:pt modelId="{A4798710-8B8A-48FC-80D1-7881338DE5B5}" type="pres">
      <dgm:prSet presAssocID="{D06771BE-97A4-4315-8B9C-DF10D5DC57BE}" presName="rootComposite1" presStyleCnt="0"/>
      <dgm:spPr/>
    </dgm:pt>
    <dgm:pt modelId="{2F994EDC-28D5-4DA4-8678-3625BC512AF3}" type="pres">
      <dgm:prSet presAssocID="{D06771BE-97A4-4315-8B9C-DF10D5DC57BE}" presName="rootText1" presStyleLbl="node0" presStyleIdx="0" presStyleCnt="1">
        <dgm:presLayoutVars>
          <dgm:chPref val="3"/>
        </dgm:presLayoutVars>
      </dgm:prSet>
      <dgm:spPr/>
    </dgm:pt>
    <dgm:pt modelId="{6806FA98-4813-4080-9CA2-3D193D8CD444}" type="pres">
      <dgm:prSet presAssocID="{D06771BE-97A4-4315-8B9C-DF10D5DC57BE}" presName="rootConnector1" presStyleLbl="node1" presStyleIdx="0" presStyleCnt="0"/>
      <dgm:spPr/>
    </dgm:pt>
    <dgm:pt modelId="{2F5A074E-541C-4B5D-9DA3-09C4C1361DA1}" type="pres">
      <dgm:prSet presAssocID="{D06771BE-97A4-4315-8B9C-DF10D5DC57BE}" presName="hierChild2" presStyleCnt="0"/>
      <dgm:spPr/>
    </dgm:pt>
    <dgm:pt modelId="{4A71C77E-F1C2-4C66-AAEB-3622F99DE481}" type="pres">
      <dgm:prSet presAssocID="{A30EB3B7-C842-403A-992A-AA2B42556CD5}" presName="Name50" presStyleLbl="parChTrans1D2" presStyleIdx="0" presStyleCnt="3"/>
      <dgm:spPr/>
    </dgm:pt>
    <dgm:pt modelId="{015822A2-21A4-4FC6-ADE1-9327D5FF0EAF}" type="pres">
      <dgm:prSet presAssocID="{86EA19EB-82CD-40E6-B810-7059EC31F64D}" presName="hierRoot2" presStyleCnt="0">
        <dgm:presLayoutVars>
          <dgm:hierBranch/>
        </dgm:presLayoutVars>
      </dgm:prSet>
      <dgm:spPr/>
    </dgm:pt>
    <dgm:pt modelId="{914D54D1-C2F6-4059-BBCB-A95C72A331BD}" type="pres">
      <dgm:prSet presAssocID="{86EA19EB-82CD-40E6-B810-7059EC31F64D}" presName="rootComposite" presStyleCnt="0"/>
      <dgm:spPr/>
    </dgm:pt>
    <dgm:pt modelId="{84F07E53-B770-4F5C-A530-E4C61B0C241F}" type="pres">
      <dgm:prSet presAssocID="{86EA19EB-82CD-40E6-B810-7059EC31F64D}" presName="rootText" presStyleLbl="node2" presStyleIdx="0" presStyleCnt="3">
        <dgm:presLayoutVars>
          <dgm:chPref val="3"/>
        </dgm:presLayoutVars>
      </dgm:prSet>
      <dgm:spPr/>
    </dgm:pt>
    <dgm:pt modelId="{652043C0-65CA-474A-B70A-AE1B1F98BF91}" type="pres">
      <dgm:prSet presAssocID="{86EA19EB-82CD-40E6-B810-7059EC31F64D}" presName="rootConnector" presStyleLbl="node2" presStyleIdx="0" presStyleCnt="3"/>
      <dgm:spPr/>
    </dgm:pt>
    <dgm:pt modelId="{E5AB79D0-014A-4856-B847-CBC3C9367CAA}" type="pres">
      <dgm:prSet presAssocID="{86EA19EB-82CD-40E6-B810-7059EC31F64D}" presName="hierChild4" presStyleCnt="0"/>
      <dgm:spPr/>
    </dgm:pt>
    <dgm:pt modelId="{C0EE7022-163A-4E14-93D2-036E977ECDB2}" type="pres">
      <dgm:prSet presAssocID="{86EA19EB-82CD-40E6-B810-7059EC31F64D}" presName="hierChild5" presStyleCnt="0"/>
      <dgm:spPr/>
    </dgm:pt>
    <dgm:pt modelId="{6C96C475-BC1E-41AF-A8E1-F13F17D34AE2}" type="pres">
      <dgm:prSet presAssocID="{92B79CC2-B60F-4C07-8B9C-5BE85C183000}" presName="Name50" presStyleLbl="parChTrans1D2" presStyleIdx="1" presStyleCnt="3"/>
      <dgm:spPr/>
    </dgm:pt>
    <dgm:pt modelId="{20B9B017-20F8-4EFC-9907-EEB78F022F41}" type="pres">
      <dgm:prSet presAssocID="{0B044533-4B69-4A16-BD2B-B0C007A33EC9}" presName="hierRoot2" presStyleCnt="0">
        <dgm:presLayoutVars>
          <dgm:hierBranch/>
        </dgm:presLayoutVars>
      </dgm:prSet>
      <dgm:spPr/>
    </dgm:pt>
    <dgm:pt modelId="{3A08E7AF-5BA9-4F49-8CC9-D10A0F8EBE96}" type="pres">
      <dgm:prSet presAssocID="{0B044533-4B69-4A16-BD2B-B0C007A33EC9}" presName="rootComposite" presStyleCnt="0"/>
      <dgm:spPr/>
    </dgm:pt>
    <dgm:pt modelId="{AE939F01-1193-4A79-B458-0EC83CC014C3}" type="pres">
      <dgm:prSet presAssocID="{0B044533-4B69-4A16-BD2B-B0C007A33EC9}" presName="rootText" presStyleLbl="node2" presStyleIdx="1" presStyleCnt="3">
        <dgm:presLayoutVars>
          <dgm:chPref val="3"/>
        </dgm:presLayoutVars>
      </dgm:prSet>
      <dgm:spPr/>
    </dgm:pt>
    <dgm:pt modelId="{E8338C0F-5AB4-4746-B527-F5962DE138D3}" type="pres">
      <dgm:prSet presAssocID="{0B044533-4B69-4A16-BD2B-B0C007A33EC9}" presName="rootConnector" presStyleLbl="node2" presStyleIdx="1" presStyleCnt="3"/>
      <dgm:spPr/>
    </dgm:pt>
    <dgm:pt modelId="{D93517DE-7CE2-4CC0-ADCD-EC618B26EAE9}" type="pres">
      <dgm:prSet presAssocID="{0B044533-4B69-4A16-BD2B-B0C007A33EC9}" presName="hierChild4" presStyleCnt="0"/>
      <dgm:spPr/>
    </dgm:pt>
    <dgm:pt modelId="{7706AA0D-5AC6-4953-B8CD-4A4A0AD3B491}" type="pres">
      <dgm:prSet presAssocID="{F9BF78A9-97DA-4831-878C-872584331F22}" presName="Name35" presStyleLbl="parChTrans1D3" presStyleIdx="0" presStyleCnt="1"/>
      <dgm:spPr/>
    </dgm:pt>
    <dgm:pt modelId="{6FD67EE4-9681-47BB-9A8F-F33A681FF306}" type="pres">
      <dgm:prSet presAssocID="{34BAC727-6B06-4C3F-BCE0-E8AF6AC87611}" presName="hierRoot2" presStyleCnt="0">
        <dgm:presLayoutVars>
          <dgm:hierBranch val="r"/>
        </dgm:presLayoutVars>
      </dgm:prSet>
      <dgm:spPr/>
    </dgm:pt>
    <dgm:pt modelId="{45C267EF-DA0E-4899-8F1A-4EA8419C9B21}" type="pres">
      <dgm:prSet presAssocID="{34BAC727-6B06-4C3F-BCE0-E8AF6AC87611}" presName="rootComposite" presStyleCnt="0"/>
      <dgm:spPr/>
    </dgm:pt>
    <dgm:pt modelId="{9D422895-C911-4284-B3AE-D1BCE4957996}" type="pres">
      <dgm:prSet presAssocID="{34BAC727-6B06-4C3F-BCE0-E8AF6AC87611}" presName="rootText" presStyleLbl="node3" presStyleIdx="0" presStyleCnt="1">
        <dgm:presLayoutVars>
          <dgm:chPref val="3"/>
        </dgm:presLayoutVars>
      </dgm:prSet>
      <dgm:spPr/>
    </dgm:pt>
    <dgm:pt modelId="{9575024A-8921-494A-94F7-E4E712964C94}" type="pres">
      <dgm:prSet presAssocID="{34BAC727-6B06-4C3F-BCE0-E8AF6AC87611}" presName="rootConnector" presStyleLbl="node3" presStyleIdx="0" presStyleCnt="1"/>
      <dgm:spPr/>
    </dgm:pt>
    <dgm:pt modelId="{E325FF39-9117-4AAA-9A1A-F532E1895910}" type="pres">
      <dgm:prSet presAssocID="{34BAC727-6B06-4C3F-BCE0-E8AF6AC87611}" presName="hierChild4" presStyleCnt="0"/>
      <dgm:spPr/>
    </dgm:pt>
    <dgm:pt modelId="{35982DD4-FE51-4ACB-BA1F-6D5123ED8D15}" type="pres">
      <dgm:prSet presAssocID="{34BAC727-6B06-4C3F-BCE0-E8AF6AC87611}" presName="hierChild5" presStyleCnt="0"/>
      <dgm:spPr/>
    </dgm:pt>
    <dgm:pt modelId="{5A17C2B5-AFB8-4A5C-81C7-16A291B2C2CD}" type="pres">
      <dgm:prSet presAssocID="{0B044533-4B69-4A16-BD2B-B0C007A33EC9}" presName="hierChild5" presStyleCnt="0"/>
      <dgm:spPr/>
    </dgm:pt>
    <dgm:pt modelId="{F6532943-ED53-440B-9AA7-5D70D702647D}" type="pres">
      <dgm:prSet presAssocID="{31C1E372-4209-4FA5-A1A0-9A14E7FEAF7A}" presName="Name50" presStyleLbl="parChTrans1D2" presStyleIdx="2" presStyleCnt="3"/>
      <dgm:spPr/>
    </dgm:pt>
    <dgm:pt modelId="{9DB8DD5E-E0C7-4E22-9990-D8B5BF8C8EF5}" type="pres">
      <dgm:prSet presAssocID="{D2EBACD5-FD9F-4A73-9449-F5403DD7FF5E}" presName="hierRoot2" presStyleCnt="0">
        <dgm:presLayoutVars>
          <dgm:hierBranch/>
        </dgm:presLayoutVars>
      </dgm:prSet>
      <dgm:spPr/>
    </dgm:pt>
    <dgm:pt modelId="{4B6ABC60-6BB1-4069-A0ED-EA66486B50CF}" type="pres">
      <dgm:prSet presAssocID="{D2EBACD5-FD9F-4A73-9449-F5403DD7FF5E}" presName="rootComposite" presStyleCnt="0"/>
      <dgm:spPr/>
    </dgm:pt>
    <dgm:pt modelId="{40B2DCDD-1D0A-44DA-BCA3-B6E76726DBE8}" type="pres">
      <dgm:prSet presAssocID="{D2EBACD5-FD9F-4A73-9449-F5403DD7FF5E}" presName="rootText" presStyleLbl="node2" presStyleIdx="2" presStyleCnt="3">
        <dgm:presLayoutVars>
          <dgm:chPref val="3"/>
        </dgm:presLayoutVars>
      </dgm:prSet>
      <dgm:spPr/>
    </dgm:pt>
    <dgm:pt modelId="{A8EE2C28-80EB-450F-B02C-CE90E23E1FE7}" type="pres">
      <dgm:prSet presAssocID="{D2EBACD5-FD9F-4A73-9449-F5403DD7FF5E}" presName="rootConnector" presStyleLbl="node2" presStyleIdx="2" presStyleCnt="3"/>
      <dgm:spPr/>
    </dgm:pt>
    <dgm:pt modelId="{869A8C42-A405-42F6-B3BF-FC8A610B1C06}" type="pres">
      <dgm:prSet presAssocID="{D2EBACD5-FD9F-4A73-9449-F5403DD7FF5E}" presName="hierChild4" presStyleCnt="0"/>
      <dgm:spPr/>
    </dgm:pt>
    <dgm:pt modelId="{57E58AA5-AD96-462E-937E-ADC2CDA22197}" type="pres">
      <dgm:prSet presAssocID="{D2EBACD5-FD9F-4A73-9449-F5403DD7FF5E}" presName="hierChild5" presStyleCnt="0"/>
      <dgm:spPr/>
    </dgm:pt>
    <dgm:pt modelId="{B713D163-BCB4-414C-95D7-48258C5630CA}" type="pres">
      <dgm:prSet presAssocID="{D06771BE-97A4-4315-8B9C-DF10D5DC57BE}" presName="hierChild3" presStyleCnt="0"/>
      <dgm:spPr/>
    </dgm:pt>
  </dgm:ptLst>
  <dgm:cxnLst>
    <dgm:cxn modelId="{C013C093-6A20-4EB6-9680-67F816BBB693}" srcId="{D06771BE-97A4-4315-8B9C-DF10D5DC57BE}" destId="{86EA19EB-82CD-40E6-B810-7059EC31F64D}" srcOrd="0" destOrd="0" parTransId="{A30EB3B7-C842-403A-992A-AA2B42556CD5}" sibTransId="{F8122E2A-7A0E-455F-A264-8661AF7614E1}"/>
    <dgm:cxn modelId="{36AB5DEE-B678-488C-8A83-B9CE3634C080}" type="presOf" srcId="{31C1E372-4209-4FA5-A1A0-9A14E7FEAF7A}" destId="{F6532943-ED53-440B-9AA7-5D70D702647D}" srcOrd="0" destOrd="0" presId="urn:microsoft.com/office/officeart/2005/8/layout/orgChart1"/>
    <dgm:cxn modelId="{48890D6E-BFBA-4961-81FE-42483AE66379}" type="presOf" srcId="{D2EBACD5-FD9F-4A73-9449-F5403DD7FF5E}" destId="{40B2DCDD-1D0A-44DA-BCA3-B6E76726DBE8}" srcOrd="0" destOrd="0" presId="urn:microsoft.com/office/officeart/2005/8/layout/orgChart1"/>
    <dgm:cxn modelId="{F9DD5CB8-AF77-4ABE-91D0-67A7E9BC4642}" type="presOf" srcId="{A30EB3B7-C842-403A-992A-AA2B42556CD5}" destId="{4A71C77E-F1C2-4C66-AAEB-3622F99DE481}" srcOrd="0" destOrd="0" presId="urn:microsoft.com/office/officeart/2005/8/layout/orgChart1"/>
    <dgm:cxn modelId="{92691D39-022D-4A07-AB9F-F567F8C151BB}" type="presOf" srcId="{D06771BE-97A4-4315-8B9C-DF10D5DC57BE}" destId="{2F994EDC-28D5-4DA4-8678-3625BC512AF3}" srcOrd="0" destOrd="0" presId="urn:microsoft.com/office/officeart/2005/8/layout/orgChart1"/>
    <dgm:cxn modelId="{4A490A23-405A-4532-AEA1-85FA571EB57D}" type="presOf" srcId="{03A0205A-9495-473C-832A-CD546F07AD33}" destId="{29BDACD1-F34D-4AD4-962C-08CD4631225F}" srcOrd="0" destOrd="0" presId="urn:microsoft.com/office/officeart/2005/8/layout/orgChart1"/>
    <dgm:cxn modelId="{BE163732-FC21-4EA5-AE08-68AB4189591D}" type="presOf" srcId="{92B79CC2-B60F-4C07-8B9C-5BE85C183000}" destId="{6C96C475-BC1E-41AF-A8E1-F13F17D34AE2}" srcOrd="0" destOrd="0" presId="urn:microsoft.com/office/officeart/2005/8/layout/orgChart1"/>
    <dgm:cxn modelId="{2A8F93CF-3E9C-4C26-BB4A-2BA3BF6EFF81}" srcId="{0B044533-4B69-4A16-BD2B-B0C007A33EC9}" destId="{34BAC727-6B06-4C3F-BCE0-E8AF6AC87611}" srcOrd="0" destOrd="0" parTransId="{F9BF78A9-97DA-4831-878C-872584331F22}" sibTransId="{8240C61E-DA16-4A3F-8E09-E3A1A12E8E62}"/>
    <dgm:cxn modelId="{1D2BC2EB-0DA8-429F-B522-2EE9F7956C07}" type="presOf" srcId="{34BAC727-6B06-4C3F-BCE0-E8AF6AC87611}" destId="{9575024A-8921-494A-94F7-E4E712964C94}" srcOrd="1" destOrd="0" presId="urn:microsoft.com/office/officeart/2005/8/layout/orgChart1"/>
    <dgm:cxn modelId="{A52F58A3-5071-4764-8655-E893ECB99D14}" type="presOf" srcId="{86EA19EB-82CD-40E6-B810-7059EC31F64D}" destId="{84F07E53-B770-4F5C-A530-E4C61B0C241F}" srcOrd="0" destOrd="0" presId="urn:microsoft.com/office/officeart/2005/8/layout/orgChart1"/>
    <dgm:cxn modelId="{06217826-BC73-4919-BAC7-15EF6BB06B30}" srcId="{03A0205A-9495-473C-832A-CD546F07AD33}" destId="{D06771BE-97A4-4315-8B9C-DF10D5DC57BE}" srcOrd="0" destOrd="0" parTransId="{6E1B38B0-BB1E-4164-B5F2-F08A5B0F80E9}" sibTransId="{6836D8BD-C62C-4A4B-ACFC-0F1087B53935}"/>
    <dgm:cxn modelId="{F7F07E14-FC37-4629-BADE-1290FB593C3D}" srcId="{D06771BE-97A4-4315-8B9C-DF10D5DC57BE}" destId="{0B044533-4B69-4A16-BD2B-B0C007A33EC9}" srcOrd="1" destOrd="0" parTransId="{92B79CC2-B60F-4C07-8B9C-5BE85C183000}" sibTransId="{1107A595-FB6E-41CF-BD8F-5B5FECD18F42}"/>
    <dgm:cxn modelId="{6FC1B4C3-7D20-445E-87DF-F50AFB68F2FB}" type="presOf" srcId="{F9BF78A9-97DA-4831-878C-872584331F22}" destId="{7706AA0D-5AC6-4953-B8CD-4A4A0AD3B491}" srcOrd="0" destOrd="0" presId="urn:microsoft.com/office/officeart/2005/8/layout/orgChart1"/>
    <dgm:cxn modelId="{56141B0A-F3E6-415A-AAD3-8A314BEE793F}" type="presOf" srcId="{0B044533-4B69-4A16-BD2B-B0C007A33EC9}" destId="{E8338C0F-5AB4-4746-B527-F5962DE138D3}" srcOrd="1" destOrd="0" presId="urn:microsoft.com/office/officeart/2005/8/layout/orgChart1"/>
    <dgm:cxn modelId="{C932D4CF-C9F7-4EA5-8B62-8CB826FF7F1F}" type="presOf" srcId="{86EA19EB-82CD-40E6-B810-7059EC31F64D}" destId="{652043C0-65CA-474A-B70A-AE1B1F98BF91}" srcOrd="1" destOrd="0" presId="urn:microsoft.com/office/officeart/2005/8/layout/orgChart1"/>
    <dgm:cxn modelId="{40CF6020-9C49-45C6-AD5C-7045DE5712CD}" type="presOf" srcId="{D06771BE-97A4-4315-8B9C-DF10D5DC57BE}" destId="{6806FA98-4813-4080-9CA2-3D193D8CD444}" srcOrd="1" destOrd="0" presId="urn:microsoft.com/office/officeart/2005/8/layout/orgChart1"/>
    <dgm:cxn modelId="{ACD60FD8-94F5-4D9E-985A-65BF9F2C998C}" srcId="{D06771BE-97A4-4315-8B9C-DF10D5DC57BE}" destId="{D2EBACD5-FD9F-4A73-9449-F5403DD7FF5E}" srcOrd="2" destOrd="0" parTransId="{31C1E372-4209-4FA5-A1A0-9A14E7FEAF7A}" sibTransId="{83D7F233-A439-4201-8DD8-ECD490CC0492}"/>
    <dgm:cxn modelId="{D2354508-BC71-4EFE-B922-C404C490C0F2}" type="presOf" srcId="{34BAC727-6B06-4C3F-BCE0-E8AF6AC87611}" destId="{9D422895-C911-4284-B3AE-D1BCE4957996}" srcOrd="0" destOrd="0" presId="urn:microsoft.com/office/officeart/2005/8/layout/orgChart1"/>
    <dgm:cxn modelId="{B117C73B-4A7D-4CF7-B9FD-71F345C16661}" type="presOf" srcId="{D2EBACD5-FD9F-4A73-9449-F5403DD7FF5E}" destId="{A8EE2C28-80EB-450F-B02C-CE90E23E1FE7}" srcOrd="1" destOrd="0" presId="urn:microsoft.com/office/officeart/2005/8/layout/orgChart1"/>
    <dgm:cxn modelId="{FC563372-177E-4BD6-A6C9-40C85D1E82FF}" type="presOf" srcId="{0B044533-4B69-4A16-BD2B-B0C007A33EC9}" destId="{AE939F01-1193-4A79-B458-0EC83CC014C3}" srcOrd="0" destOrd="0" presId="urn:microsoft.com/office/officeart/2005/8/layout/orgChart1"/>
    <dgm:cxn modelId="{19546647-5AFC-4247-A7F5-3969A78AA330}" type="presParOf" srcId="{29BDACD1-F34D-4AD4-962C-08CD4631225F}" destId="{97941B05-81DA-423E-A1AC-FC9C57ACDA41}" srcOrd="0" destOrd="0" presId="urn:microsoft.com/office/officeart/2005/8/layout/orgChart1"/>
    <dgm:cxn modelId="{7BB7A4EA-C8B9-49CC-928E-2337CA8C5828}" type="presParOf" srcId="{97941B05-81DA-423E-A1AC-FC9C57ACDA41}" destId="{A4798710-8B8A-48FC-80D1-7881338DE5B5}" srcOrd="0" destOrd="0" presId="urn:microsoft.com/office/officeart/2005/8/layout/orgChart1"/>
    <dgm:cxn modelId="{2E3DEB74-1229-49D3-995E-E6C3D5FF9947}" type="presParOf" srcId="{A4798710-8B8A-48FC-80D1-7881338DE5B5}" destId="{2F994EDC-28D5-4DA4-8678-3625BC512AF3}" srcOrd="0" destOrd="0" presId="urn:microsoft.com/office/officeart/2005/8/layout/orgChart1"/>
    <dgm:cxn modelId="{3E6C6B25-26A7-4466-ABF7-1C27E4204E05}" type="presParOf" srcId="{A4798710-8B8A-48FC-80D1-7881338DE5B5}" destId="{6806FA98-4813-4080-9CA2-3D193D8CD444}" srcOrd="1" destOrd="0" presId="urn:microsoft.com/office/officeart/2005/8/layout/orgChart1"/>
    <dgm:cxn modelId="{F782E03F-B052-4A17-8DA5-88D7C5A9DC3B}" type="presParOf" srcId="{97941B05-81DA-423E-A1AC-FC9C57ACDA41}" destId="{2F5A074E-541C-4B5D-9DA3-09C4C1361DA1}" srcOrd="1" destOrd="0" presId="urn:microsoft.com/office/officeart/2005/8/layout/orgChart1"/>
    <dgm:cxn modelId="{986273E3-FB57-4946-8D77-50469D08E8C8}" type="presParOf" srcId="{2F5A074E-541C-4B5D-9DA3-09C4C1361DA1}" destId="{4A71C77E-F1C2-4C66-AAEB-3622F99DE481}" srcOrd="0" destOrd="0" presId="urn:microsoft.com/office/officeart/2005/8/layout/orgChart1"/>
    <dgm:cxn modelId="{70A6732F-9DF1-4EC1-A71E-6485D024A910}" type="presParOf" srcId="{2F5A074E-541C-4B5D-9DA3-09C4C1361DA1}" destId="{015822A2-21A4-4FC6-ADE1-9327D5FF0EAF}" srcOrd="1" destOrd="0" presId="urn:microsoft.com/office/officeart/2005/8/layout/orgChart1"/>
    <dgm:cxn modelId="{C0E59C4B-ABDB-4E6B-B6A6-9433EA52B7EC}" type="presParOf" srcId="{015822A2-21A4-4FC6-ADE1-9327D5FF0EAF}" destId="{914D54D1-C2F6-4059-BBCB-A95C72A331BD}" srcOrd="0" destOrd="0" presId="urn:microsoft.com/office/officeart/2005/8/layout/orgChart1"/>
    <dgm:cxn modelId="{DAEC822F-53B2-45E2-9468-D2EDF4A57763}" type="presParOf" srcId="{914D54D1-C2F6-4059-BBCB-A95C72A331BD}" destId="{84F07E53-B770-4F5C-A530-E4C61B0C241F}" srcOrd="0" destOrd="0" presId="urn:microsoft.com/office/officeart/2005/8/layout/orgChart1"/>
    <dgm:cxn modelId="{90008ED5-6087-4B95-87D0-8281D300B496}" type="presParOf" srcId="{914D54D1-C2F6-4059-BBCB-A95C72A331BD}" destId="{652043C0-65CA-474A-B70A-AE1B1F98BF91}" srcOrd="1" destOrd="0" presId="urn:microsoft.com/office/officeart/2005/8/layout/orgChart1"/>
    <dgm:cxn modelId="{271FB575-ADE0-4B08-9877-469F3384B9AB}" type="presParOf" srcId="{015822A2-21A4-4FC6-ADE1-9327D5FF0EAF}" destId="{E5AB79D0-014A-4856-B847-CBC3C9367CAA}" srcOrd="1" destOrd="0" presId="urn:microsoft.com/office/officeart/2005/8/layout/orgChart1"/>
    <dgm:cxn modelId="{09D117F2-AEC4-4124-8A17-722B67244935}" type="presParOf" srcId="{015822A2-21A4-4FC6-ADE1-9327D5FF0EAF}" destId="{C0EE7022-163A-4E14-93D2-036E977ECDB2}" srcOrd="2" destOrd="0" presId="urn:microsoft.com/office/officeart/2005/8/layout/orgChart1"/>
    <dgm:cxn modelId="{FD33AD27-2B4F-4A9E-BF26-53BDE23FCEEC}" type="presParOf" srcId="{2F5A074E-541C-4B5D-9DA3-09C4C1361DA1}" destId="{6C96C475-BC1E-41AF-A8E1-F13F17D34AE2}" srcOrd="2" destOrd="0" presId="urn:microsoft.com/office/officeart/2005/8/layout/orgChart1"/>
    <dgm:cxn modelId="{0FDFC946-C23E-4645-B279-4356FFFACB45}" type="presParOf" srcId="{2F5A074E-541C-4B5D-9DA3-09C4C1361DA1}" destId="{20B9B017-20F8-4EFC-9907-EEB78F022F41}" srcOrd="3" destOrd="0" presId="urn:microsoft.com/office/officeart/2005/8/layout/orgChart1"/>
    <dgm:cxn modelId="{56692E37-2431-450E-80CC-8D59633A4794}" type="presParOf" srcId="{20B9B017-20F8-4EFC-9907-EEB78F022F41}" destId="{3A08E7AF-5BA9-4F49-8CC9-D10A0F8EBE96}" srcOrd="0" destOrd="0" presId="urn:microsoft.com/office/officeart/2005/8/layout/orgChart1"/>
    <dgm:cxn modelId="{2B7F1AE5-6009-4BA5-BF74-2C26386B9D88}" type="presParOf" srcId="{3A08E7AF-5BA9-4F49-8CC9-D10A0F8EBE96}" destId="{AE939F01-1193-4A79-B458-0EC83CC014C3}" srcOrd="0" destOrd="0" presId="urn:microsoft.com/office/officeart/2005/8/layout/orgChart1"/>
    <dgm:cxn modelId="{F8284757-9BC6-4C6B-8D42-216555C5F413}" type="presParOf" srcId="{3A08E7AF-5BA9-4F49-8CC9-D10A0F8EBE96}" destId="{E8338C0F-5AB4-4746-B527-F5962DE138D3}" srcOrd="1" destOrd="0" presId="urn:microsoft.com/office/officeart/2005/8/layout/orgChart1"/>
    <dgm:cxn modelId="{6B6CAC81-78E8-47F4-9A7E-9A98E327DB60}" type="presParOf" srcId="{20B9B017-20F8-4EFC-9907-EEB78F022F41}" destId="{D93517DE-7CE2-4CC0-ADCD-EC618B26EAE9}" srcOrd="1" destOrd="0" presId="urn:microsoft.com/office/officeart/2005/8/layout/orgChart1"/>
    <dgm:cxn modelId="{BB100ABC-EA16-4A5C-8C11-7081D0A847F5}" type="presParOf" srcId="{D93517DE-7CE2-4CC0-ADCD-EC618B26EAE9}" destId="{7706AA0D-5AC6-4953-B8CD-4A4A0AD3B491}" srcOrd="0" destOrd="0" presId="urn:microsoft.com/office/officeart/2005/8/layout/orgChart1"/>
    <dgm:cxn modelId="{FEC2A4D5-F754-4AF1-944A-AAF43CA4E980}" type="presParOf" srcId="{D93517DE-7CE2-4CC0-ADCD-EC618B26EAE9}" destId="{6FD67EE4-9681-47BB-9A8F-F33A681FF306}" srcOrd="1" destOrd="0" presId="urn:microsoft.com/office/officeart/2005/8/layout/orgChart1"/>
    <dgm:cxn modelId="{1B771E84-0A2C-4192-A35E-7B0345BA3279}" type="presParOf" srcId="{6FD67EE4-9681-47BB-9A8F-F33A681FF306}" destId="{45C267EF-DA0E-4899-8F1A-4EA8419C9B21}" srcOrd="0" destOrd="0" presId="urn:microsoft.com/office/officeart/2005/8/layout/orgChart1"/>
    <dgm:cxn modelId="{2C142611-5BFE-4D37-9EE1-DA665DD87D9B}" type="presParOf" srcId="{45C267EF-DA0E-4899-8F1A-4EA8419C9B21}" destId="{9D422895-C911-4284-B3AE-D1BCE4957996}" srcOrd="0" destOrd="0" presId="urn:microsoft.com/office/officeart/2005/8/layout/orgChart1"/>
    <dgm:cxn modelId="{BEB291ED-FB2F-4CF5-A1FA-04A2A77D7790}" type="presParOf" srcId="{45C267EF-DA0E-4899-8F1A-4EA8419C9B21}" destId="{9575024A-8921-494A-94F7-E4E712964C94}" srcOrd="1" destOrd="0" presId="urn:microsoft.com/office/officeart/2005/8/layout/orgChart1"/>
    <dgm:cxn modelId="{9C1085AE-87DE-43BF-9703-BAF9ACDD0E10}" type="presParOf" srcId="{6FD67EE4-9681-47BB-9A8F-F33A681FF306}" destId="{E325FF39-9117-4AAA-9A1A-F532E1895910}" srcOrd="1" destOrd="0" presId="urn:microsoft.com/office/officeart/2005/8/layout/orgChart1"/>
    <dgm:cxn modelId="{80A75A63-01CD-4CAE-B2E3-CEE4F1885783}" type="presParOf" srcId="{6FD67EE4-9681-47BB-9A8F-F33A681FF306}" destId="{35982DD4-FE51-4ACB-BA1F-6D5123ED8D15}" srcOrd="2" destOrd="0" presId="urn:microsoft.com/office/officeart/2005/8/layout/orgChart1"/>
    <dgm:cxn modelId="{501E4EDF-6A2D-486D-95A2-C4DC6655C333}" type="presParOf" srcId="{20B9B017-20F8-4EFC-9907-EEB78F022F41}" destId="{5A17C2B5-AFB8-4A5C-81C7-16A291B2C2CD}" srcOrd="2" destOrd="0" presId="urn:microsoft.com/office/officeart/2005/8/layout/orgChart1"/>
    <dgm:cxn modelId="{97E089B2-B37C-4E5E-9FAA-BBF4124A907B}" type="presParOf" srcId="{2F5A074E-541C-4B5D-9DA3-09C4C1361DA1}" destId="{F6532943-ED53-440B-9AA7-5D70D702647D}" srcOrd="4" destOrd="0" presId="urn:microsoft.com/office/officeart/2005/8/layout/orgChart1"/>
    <dgm:cxn modelId="{D03F6437-C351-4037-939C-3FDE0EF73549}" type="presParOf" srcId="{2F5A074E-541C-4B5D-9DA3-09C4C1361DA1}" destId="{9DB8DD5E-E0C7-4E22-9990-D8B5BF8C8EF5}" srcOrd="5" destOrd="0" presId="urn:microsoft.com/office/officeart/2005/8/layout/orgChart1"/>
    <dgm:cxn modelId="{EF68996D-2354-412C-9024-5A9C8E9F6128}" type="presParOf" srcId="{9DB8DD5E-E0C7-4E22-9990-D8B5BF8C8EF5}" destId="{4B6ABC60-6BB1-4069-A0ED-EA66486B50CF}" srcOrd="0" destOrd="0" presId="urn:microsoft.com/office/officeart/2005/8/layout/orgChart1"/>
    <dgm:cxn modelId="{758F1B90-5475-4701-A80E-5C926D7C342B}" type="presParOf" srcId="{4B6ABC60-6BB1-4069-A0ED-EA66486B50CF}" destId="{40B2DCDD-1D0A-44DA-BCA3-B6E76726DBE8}" srcOrd="0" destOrd="0" presId="urn:microsoft.com/office/officeart/2005/8/layout/orgChart1"/>
    <dgm:cxn modelId="{1863504C-05A7-4892-8E80-1BE855B81611}" type="presParOf" srcId="{4B6ABC60-6BB1-4069-A0ED-EA66486B50CF}" destId="{A8EE2C28-80EB-450F-B02C-CE90E23E1FE7}" srcOrd="1" destOrd="0" presId="urn:microsoft.com/office/officeart/2005/8/layout/orgChart1"/>
    <dgm:cxn modelId="{7C25B3F0-3E1F-42E1-B52D-B5A76FDAE07A}" type="presParOf" srcId="{9DB8DD5E-E0C7-4E22-9990-D8B5BF8C8EF5}" destId="{869A8C42-A405-42F6-B3BF-FC8A610B1C06}" srcOrd="1" destOrd="0" presId="urn:microsoft.com/office/officeart/2005/8/layout/orgChart1"/>
    <dgm:cxn modelId="{A6BC6DFE-3409-46AE-A905-2671C32F3E51}" type="presParOf" srcId="{9DB8DD5E-E0C7-4E22-9990-D8B5BF8C8EF5}" destId="{57E58AA5-AD96-462E-937E-ADC2CDA22197}" srcOrd="2" destOrd="0" presId="urn:microsoft.com/office/officeart/2005/8/layout/orgChart1"/>
    <dgm:cxn modelId="{7E8711CE-DC2A-47D4-824E-031E769F3A92}" type="presParOf" srcId="{97941B05-81DA-423E-A1AC-FC9C57ACDA41}" destId="{B713D163-BCB4-414C-95D7-48258C5630C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ru-RU" altLang="en-US" noProof="0" smtClean="0"/>
              <a:t>Образец заголовка</a:t>
            </a:r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sz="3200"/>
            </a:lvl1pPr>
          </a:lstStyle>
          <a:p>
            <a:pPr lvl="0"/>
            <a:r>
              <a:rPr lang="ru-RU" altLang="en-US" noProof="0" smtClean="0"/>
              <a:t>Образец подзаголовка</a:t>
            </a:r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13F5C6F9-E7FF-44F9-955A-F012AB99DA90}" type="datetimeFigureOut">
              <a:rPr lang="ru-RU" altLang="ru-RU"/>
              <a:pPr/>
              <a:t>08.04.2015</a:t>
            </a:fld>
            <a:endParaRPr lang="ru-RU" altLang="en-US"/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149511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9867999-784E-48AB-AFAF-B76745C24C9F}" type="slidenum">
              <a:rPr lang="ru-RU" altLang="en-US"/>
              <a:pPr/>
              <a:t>‹#›</a:t>
            </a:fld>
            <a:endParaRPr lang="ru-RU" altLang="en-US"/>
          </a:p>
        </p:txBody>
      </p:sp>
      <p:grpSp>
        <p:nvGrpSpPr>
          <p:cNvPr id="149512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49513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14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15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16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17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18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19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20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21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22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23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24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25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26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27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28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29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30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31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32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33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34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35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36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37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38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39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40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41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42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9543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49544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/>
      <p:bldP spid="149508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95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4950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2C5FA5-FACA-4CA3-8EB6-37D81596E38B}" type="datetimeFigureOut">
              <a:rPr lang="ru-RU" altLang="ru-RU"/>
              <a:pPr/>
              <a:t>08.04.2015</a:t>
            </a:fld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7EEC1F-C17D-4186-95BD-53600B5DA16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6540961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459B96-CE05-4C76-BE85-9F27B5C05790}" type="datetimeFigureOut">
              <a:rPr lang="ru-RU" altLang="ru-RU"/>
              <a:pPr/>
              <a:t>08.04.2015</a:t>
            </a:fld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4B3D20-6BA7-4957-840D-DA97609B228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324180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9F9B85-DA5D-4385-B338-16372A0A9755}" type="datetimeFigureOut">
              <a:rPr lang="ru-RU" altLang="ru-RU"/>
              <a:pPr/>
              <a:t>08.04.2015</a:t>
            </a:fld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C902CD-BE65-47E8-A791-24121B47877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1228373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68FA4C-ACA4-4DCF-B2AC-7B8C353843F5}" type="datetimeFigureOut">
              <a:rPr lang="ru-RU" altLang="ru-RU"/>
              <a:pPr/>
              <a:t>08.04.2015</a:t>
            </a:fld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2C2B6-8CF6-4DE4-B532-A5CED7DB412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019184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5D5889-1A71-42A7-B60F-7ACC6C25BFDC}" type="datetimeFigureOut">
              <a:rPr lang="ru-RU" altLang="ru-RU"/>
              <a:pPr/>
              <a:t>08.04.2015</a:t>
            </a:fld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E44A8B-2D58-474C-A104-F894500179B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6182647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61E6D3-DF40-470F-BE00-869CE9B5691D}" type="datetimeFigureOut">
              <a:rPr lang="ru-RU" altLang="ru-RU"/>
              <a:pPr/>
              <a:t>08.04.2015</a:t>
            </a:fld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E32D33-8DCB-4681-ABAA-6E23B48ECA9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2869522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AF2B92-64B3-4AA2-B3B4-E0831C33C563}" type="datetimeFigureOut">
              <a:rPr lang="ru-RU" altLang="ru-RU"/>
              <a:pPr/>
              <a:t>08.04.2015</a:t>
            </a:fld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778EBD-2CDF-43F6-9691-21DEAB913B1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9982835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A55FCC-EDD2-4F72-9FE5-3E201C3F0751}" type="datetimeFigureOut">
              <a:rPr lang="ru-RU" altLang="ru-RU"/>
              <a:pPr/>
              <a:t>08.04.2015</a:t>
            </a:fld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26E435-04D2-41D4-9C9E-397BF4F6658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6961094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4901C6-C64D-4938-86FF-6F6783F48C32}" type="datetimeFigureOut">
              <a:rPr lang="ru-RU" altLang="ru-RU"/>
              <a:pPr/>
              <a:t>08.04.2015</a:t>
            </a:fld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8B0C1C-4281-4625-A373-036B582D39C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9723415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33AC23-C23D-445A-9F58-0DE635F99BF2}" type="datetimeFigureOut">
              <a:rPr lang="ru-RU" altLang="ru-RU"/>
              <a:pPr/>
              <a:t>08.04.2015</a:t>
            </a:fld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888B6D-7CAB-4341-A278-600D77AE5FE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3600174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F36F8D9F-FC9C-45EE-B8DF-76ED20D05D17}" type="datetimeFigureOut">
              <a:rPr lang="ru-RU" altLang="ru-RU"/>
              <a:pPr/>
              <a:t>08.04.2015</a:t>
            </a:fld>
            <a:endParaRPr lang="ru-RU" altLang="en-US"/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 altLang="en-US"/>
          </a:p>
        </p:txBody>
      </p:sp>
      <p:sp>
        <p:nvSpPr>
          <p:cNvPr id="14848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4B9CF4BE-5500-401D-8B93-D3CB68CFF103}" type="slidenum">
              <a:rPr lang="ru-RU" altLang="en-US"/>
              <a:pPr/>
              <a:t>‹#›</a:t>
            </a:fld>
            <a:endParaRPr lang="ru-RU" altLang="en-US"/>
          </a:p>
        </p:txBody>
      </p:sp>
      <p:grpSp>
        <p:nvGrpSpPr>
          <p:cNvPr id="148488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48489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490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491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492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493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494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495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496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497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498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499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00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01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02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03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04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05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06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07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08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09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10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11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12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13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14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15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16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17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18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8519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/>
      <p:bldP spid="148484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848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4848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848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4848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848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4848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848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4848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848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4848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9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768475"/>
            <a:ext cx="7772400" cy="1736725"/>
          </a:xfrm>
        </p:spPr>
        <p:txBody>
          <a:bodyPr anchorCtr="1"/>
          <a:lstStyle/>
          <a:p>
            <a:pPr algn="r"/>
            <a:r>
              <a:rPr lang="ru-RU" altLang="ru-RU" sz="6000">
                <a:effectLst>
                  <a:outerShdw blurRad="38100" dist="38100" dir="2700000" algn="tl">
                    <a:srgbClr val="C0C0C0"/>
                  </a:outerShdw>
                </a:effectLst>
              </a:rPr>
              <a:t>Курение: за и против.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WordArt 2"/>
          <p:cNvSpPr>
            <a:spLocks noChangeArrowheads="1" noChangeShapeType="1" noTextEdit="1"/>
          </p:cNvSpPr>
          <p:nvPr/>
        </p:nvSpPr>
        <p:spPr bwMode="auto">
          <a:xfrm>
            <a:off x="1905000" y="381000"/>
            <a:ext cx="6019800" cy="2133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 panose="020B0806030902050204" pitchFamily="34" charset="0"/>
              </a:rPr>
              <a:t>ПОЧЕМУ ПОДРОСТКИ КУРЯТ?</a:t>
            </a:r>
          </a:p>
        </p:txBody>
      </p:sp>
      <p:pic>
        <p:nvPicPr>
          <p:cNvPr id="26627" name="Picture 3" descr="ASM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286000"/>
            <a:ext cx="27432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altLang="ru-RU" sz="1900"/>
              <a:t>Многие подростки начинают курить «просто так», «из любопытства». О чем это говорит? Прежде всего о том, что человек не очень хорошо понимает мотивы своего поведения. За такой мотивировкой может скрыться очень многое. И то,что он в принципе готов начать курить, если эта проба  курения доставит ему удовольствие и не приведёт к очевидным неприятностям. Однако пробующие курить из любопытства должны знать,что одна проба повлечёт за собой другую, потом третью и т.д., и совсем незаметно для себя человек становится курильщиком. Юные курильщики считают, что они курят мало и смогут отказаться от табака, когда захотят, это мнение ошибочно. Даже малые дозы могут вызвать привыкание, а самостоятельно отказаться от курения не получается,не остаётся ничего другого, как продолжать курить, всё время увеличивая количество выкуриваемых сигарет. </a:t>
            </a:r>
          </a:p>
        </p:txBody>
      </p:sp>
      <p:sp>
        <p:nvSpPr>
          <p:cNvPr id="108547" name="WordArt 3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2133600" y="609600"/>
            <a:ext cx="5029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"ИЗ ЛЮБОПЫТСТВА"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8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371600" y="1557338"/>
            <a:ext cx="3810000" cy="47513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000"/>
              <a:t>Чего только не сделаешь «за компанию». Тем более что в подростковом возрасте очень важно быть принятым в той компании, которая тебе нравится. Порой человек может начать курить вопреки своему желанию. Правда, иногда это происходит просто из-за того, что некоторые люди не умеют отказать. Дома они умеют делать и даже очень хорошо, но вот в другом месте….. Как-то неловко, неудобно, вдруг не так поймут…</a:t>
            </a:r>
          </a:p>
        </p:txBody>
      </p:sp>
      <p:sp>
        <p:nvSpPr>
          <p:cNvPr id="110595" name="WordArt 3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1219200" y="304800"/>
            <a:ext cx="6019800" cy="9636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7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ru-RU" sz="44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cs typeface="Arial" panose="020B0604020202020204" pitchFamily="34" charset="0"/>
              </a:rPr>
              <a:t>"За компанию".</a:t>
            </a:r>
          </a:p>
        </p:txBody>
      </p:sp>
      <p:pic>
        <p:nvPicPr>
          <p:cNvPr id="29700" name="Picture 4" descr="открытка3"/>
          <p:cNvPicPr>
            <a:picLocks noChangeAspect="1" noChangeArrowheads="1"/>
          </p:cNvPicPr>
          <p:nvPr>
            <p:ph type="clipArt"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40375" y="2617788"/>
            <a:ext cx="2457450" cy="3513137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2492375"/>
            <a:ext cx="8229600" cy="3619500"/>
          </a:xfrm>
        </p:spPr>
        <p:txBody>
          <a:bodyPr/>
          <a:lstStyle/>
          <a:p>
            <a:r>
              <a:rPr lang="ru-RU" altLang="ru-RU"/>
              <a:t>Это одно из самых распространённых заблуждений. Курить для того, чтобы похудеть-это все равно, что привить себе какую-нибудь болезнь и «таять» от неё. Не забывай, что курение портит цвет лица, волосы и зубы.  </a:t>
            </a:r>
          </a:p>
        </p:txBody>
      </p:sp>
      <p:sp>
        <p:nvSpPr>
          <p:cNvPr id="30723" name="WordArt 3"/>
          <p:cNvSpPr>
            <a:spLocks noChangeArrowheads="1" noChangeShapeType="1" noTextEdit="1"/>
          </p:cNvSpPr>
          <p:nvPr/>
        </p:nvSpPr>
        <p:spPr bwMode="auto">
          <a:xfrm>
            <a:off x="684213" y="1196975"/>
            <a:ext cx="7620000" cy="1219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"Чтобы похудеть"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2133600"/>
            <a:ext cx="176371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060575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600"/>
              <a:t>Сразу нужно оговориться, что это модно, но не везде. В современном мире количество курильщиков увеличивается в экономически неразвитых странах, а в странах с высоким жизненным уровнем (таких, как Англия, США) число курильщиков сокращается. Последние годы в моде гладкая ухоженная кожа, блестящие волосы, белые зубы, спортивная фигура с развитой мускулатурой. Можно предполагать, что эта мода продержится ещё довольно долго.</a:t>
            </a:r>
          </a:p>
        </p:txBody>
      </p:sp>
      <p:sp>
        <p:nvSpPr>
          <p:cNvPr id="31748" name="WordArt 4"/>
          <p:cNvSpPr>
            <a:spLocks noChangeArrowheads="1" noChangeShapeType="1" noTextEdit="1"/>
          </p:cNvSpPr>
          <p:nvPr/>
        </p:nvSpPr>
        <p:spPr bwMode="auto">
          <a:xfrm>
            <a:off x="900113" y="620713"/>
            <a:ext cx="6705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cs typeface="Arial" panose="020B0604020202020204" pitchFamily="34" charset="0"/>
              </a:rPr>
              <a:t>ПОТОМУ ЧТО ЭТО МОДНО...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WordArt 2"/>
          <p:cNvSpPr>
            <a:spLocks noChangeArrowheads="1" noChangeShapeType="1" noTextEdit="1"/>
          </p:cNvSpPr>
          <p:nvPr/>
        </p:nvSpPr>
        <p:spPr bwMode="auto">
          <a:xfrm>
            <a:off x="684213" y="1125538"/>
            <a:ext cx="7239000" cy="1066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78588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Arial" panose="020B0604020202020204" pitchFamily="34" charset="0"/>
              </a:rPr>
              <a:t>"Из-за влияния рекламы".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539750" y="1844675"/>
            <a:ext cx="784860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b="1">
                <a:solidFill>
                  <a:schemeClr val="tx2"/>
                </a:solidFill>
                <a:latin typeface="Times New Roman" panose="02020603050405020304" pitchFamily="18" charset="0"/>
              </a:rPr>
              <a:t>Да, реклама в современном обществе потребления-это великая сила!Красивые пачки в кино, на витринах, плакатах.Многим молодым курильщикам кажется, что курение приближает их к «западной» жизни. В то же время именно на западе, в развитых капиталистических странах люди наиболее активно отказываются от курения. Производящие сигареты фирмы теряют рынки сбыта и отравляют свою продукцию в страны третьего мира, а теперь уже в нашу страну.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1403350" y="2060575"/>
            <a:ext cx="5864225" cy="3168650"/>
          </a:xfrm>
        </p:spPr>
        <p:txBody>
          <a:bodyPr/>
          <a:lstStyle/>
          <a:p>
            <a:pPr algn="r"/>
            <a:r>
              <a:rPr lang="ru-RU" altLang="ru-RU" sz="6100"/>
              <a:t>Табак – забава для дураков.</a:t>
            </a:r>
            <a:br>
              <a:rPr lang="ru-RU" altLang="ru-RU" sz="6100"/>
            </a:br>
            <a:r>
              <a:rPr lang="ru-RU" altLang="ru-RU" sz="6100"/>
              <a:t>                     Гете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22238"/>
            <a:ext cx="7543800" cy="787400"/>
          </a:xfrm>
        </p:spPr>
        <p:txBody>
          <a:bodyPr/>
          <a:lstStyle/>
          <a:p>
            <a:r>
              <a:rPr lang="ru-RU" altLang="ru-RU"/>
              <a:t>Как бросить курить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268413"/>
            <a:ext cx="7696200" cy="39608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900"/>
              <a:t>Определите срок, в течение которого вы хотите бросить курить;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Определите ситуации, в которых чаще беретесь за сигарету;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Сокращайте количество выкуриваемых в течение дня сигарет;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Попробуйте обходится без сигарет сутки, двое;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Больше находитесь на свежем воздухе, ходите, делайте гимнастику;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Откажитесь от крепкого чая и кофе, острой и соленой еды, употребляйте больше растительной пищи, соков, минеральной воды;</a:t>
            </a:r>
          </a:p>
          <a:p>
            <a:pPr>
              <a:lnSpc>
                <a:spcPct val="80000"/>
              </a:lnSpc>
            </a:pPr>
            <a:r>
              <a:rPr lang="ru-RU" altLang="ru-RU" sz="1900"/>
              <a:t>Если очень сильно захочется курить, берите конфеты, сухари, а лучше жевательную резинку.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22238"/>
            <a:ext cx="7543800" cy="728662"/>
          </a:xfrm>
        </p:spPr>
        <p:txBody>
          <a:bodyPr/>
          <a:lstStyle/>
          <a:p>
            <a:r>
              <a:rPr lang="ru-RU" altLang="ru-RU"/>
              <a:t>Тактика «малых шагов».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268413"/>
            <a:ext cx="7696200" cy="42179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600"/>
              <a:t>Не затягивайтесь;</a:t>
            </a:r>
          </a:p>
          <a:p>
            <a:pPr>
              <a:lnSpc>
                <a:spcPct val="90000"/>
              </a:lnSpc>
            </a:pPr>
            <a:r>
              <a:rPr lang="ru-RU" altLang="ru-RU" sz="2600"/>
              <a:t>Выкуривайте сигарету не более чем на две трети;</a:t>
            </a:r>
          </a:p>
          <a:p>
            <a:pPr>
              <a:lnSpc>
                <a:spcPct val="90000"/>
              </a:lnSpc>
            </a:pPr>
            <a:r>
              <a:rPr lang="ru-RU" altLang="ru-RU" sz="2600"/>
              <a:t>Выбирайте сигареты с низким содержанием никотина;</a:t>
            </a:r>
          </a:p>
          <a:p>
            <a:pPr>
              <a:lnSpc>
                <a:spcPct val="90000"/>
              </a:lnSpc>
            </a:pPr>
            <a:r>
              <a:rPr lang="ru-RU" altLang="ru-RU" sz="2600"/>
              <a:t>Меньше держите сигарету во рту;</a:t>
            </a:r>
          </a:p>
          <a:p>
            <a:pPr>
              <a:lnSpc>
                <a:spcPct val="90000"/>
              </a:lnSpc>
            </a:pPr>
            <a:r>
              <a:rPr lang="ru-RU" altLang="ru-RU" sz="2600"/>
              <a:t>Курите меньше (уменьшите количество выкуриваемых сигарет, не курите натощак, не курите на ходу)!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692150"/>
            <a:ext cx="8229600" cy="4824413"/>
          </a:xfrm>
        </p:spPr>
        <p:txBody>
          <a:bodyPr/>
          <a:lstStyle/>
          <a:p>
            <a:r>
              <a:rPr lang="ru-RU" altLang="ru-RU"/>
              <a:t>Решение самого курящего избавиться от вредной привычки!</a:t>
            </a:r>
          </a:p>
          <a:p>
            <a:r>
              <a:rPr lang="ru-RU" altLang="ru-RU"/>
              <a:t>Бросить курить можно в любое время, стоит только захотеть!</a:t>
            </a:r>
          </a:p>
          <a:p>
            <a:r>
              <a:rPr lang="ru-RU" altLang="ru-RU"/>
              <a:t>Более 70% курящих обладают достаточной силой воли, чтобы прекратить курение, не прибегая к помощи врачей!!!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Из истории табакокурения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9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Табак как представитель дикой флоры был известен в древности в Европе, Азии, Африке. </a:t>
            </a:r>
            <a:r>
              <a:rPr lang="ru-RU" altLang="ru-RU" sz="19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Листья его сжигали на костре, их дым оказывал на людей одурманивающее воздействие…</a:t>
            </a:r>
          </a:p>
          <a:p>
            <a:pPr>
              <a:lnSpc>
                <a:spcPct val="80000"/>
              </a:lnSpc>
            </a:pPr>
            <a:r>
              <a:rPr lang="ru-RU" altLang="ru-RU" sz="19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Нюхательный табак был </a:t>
            </a:r>
            <a:r>
              <a:rPr lang="ru-RU" altLang="ru-RU" sz="19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завезен во Францию в 1559 г.</a:t>
            </a:r>
          </a:p>
          <a:p>
            <a:pPr>
              <a:lnSpc>
                <a:spcPct val="80000"/>
              </a:lnSpc>
            </a:pPr>
            <a:r>
              <a:rPr lang="ru-RU" altLang="ru-RU" sz="19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В 1586 г. сэр Френсис Дрейк</a:t>
            </a:r>
            <a:r>
              <a:rPr lang="ru-RU" altLang="ru-RU" sz="19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, который научился курить трубку от «краснокожих индейцев» Виргинии, </a:t>
            </a:r>
            <a:r>
              <a:rPr lang="ru-RU" altLang="ru-RU" sz="19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завез этот обычай в Англию.</a:t>
            </a:r>
            <a:r>
              <a:rPr lang="ru-RU" altLang="ru-RU" sz="19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Табак может уменьшить спазм сосудов головного мозга, вызывающий мигрень. </a:t>
            </a:r>
            <a:r>
              <a:rPr lang="ru-RU" altLang="ru-RU" sz="19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Табак использовали для снятия зубной боли, ломоты в костях, даже от кашля.</a:t>
            </a:r>
          </a:p>
          <a:p>
            <a:pPr>
              <a:lnSpc>
                <a:spcPct val="80000"/>
              </a:lnSpc>
            </a:pPr>
            <a:r>
              <a:rPr lang="ru-RU" altLang="ru-RU" sz="19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В начале</a:t>
            </a:r>
            <a:r>
              <a:rPr lang="en-US" altLang="ru-RU" sz="19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 XVII</a:t>
            </a:r>
            <a:r>
              <a:rPr lang="ru-RU" altLang="ru-RU" sz="19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 столетия табак начал появляться в России</a:t>
            </a:r>
            <a:r>
              <a:rPr lang="ru-RU" altLang="ru-RU" sz="19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, где его высевали на полях Украины. </a:t>
            </a:r>
            <a:r>
              <a:rPr lang="ru-RU" altLang="ru-RU" sz="19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До Петра</a:t>
            </a:r>
            <a:r>
              <a:rPr lang="en-US" altLang="ru-RU" sz="19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 I</a:t>
            </a:r>
            <a:r>
              <a:rPr lang="ru-RU" altLang="ru-RU" sz="19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 курение не одобрялось. При царе Алексее Михайловиче за курение наказывали битьем палками, а торговцам табаком вырывали ноздрю или обрезали уши.</a:t>
            </a:r>
          </a:p>
          <a:p>
            <a:pPr>
              <a:lnSpc>
                <a:spcPct val="80000"/>
              </a:lnSpc>
            </a:pPr>
            <a:r>
              <a:rPr lang="ru-RU" altLang="ru-RU" sz="19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В Англии в </a:t>
            </a:r>
            <a:r>
              <a:rPr lang="en-US" altLang="ru-RU" sz="19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XVI</a:t>
            </a:r>
            <a:r>
              <a:rPr lang="ru-RU" altLang="ru-RU" sz="19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 в курильщиков приравнивали к ворам.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Состав табачного дыма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Аммиак</a:t>
            </a:r>
          </a:p>
          <a:p>
            <a:pPr>
              <a:lnSpc>
                <a:spcPct val="90000"/>
              </a:lnSpc>
            </a:pPr>
            <a:r>
              <a:rPr lang="ru-RU" altLang="ru-RU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Угарный газ</a:t>
            </a:r>
          </a:p>
          <a:p>
            <a:pPr>
              <a:lnSpc>
                <a:spcPct val="90000"/>
              </a:lnSpc>
            </a:pPr>
            <a:r>
              <a:rPr lang="ru-RU" altLang="ru-RU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Летучие канцерогенные углеводы</a:t>
            </a:r>
          </a:p>
          <a:p>
            <a:pPr>
              <a:lnSpc>
                <a:spcPct val="90000"/>
              </a:lnSpc>
            </a:pPr>
            <a:r>
              <a:rPr lang="ru-RU" altLang="ru-RU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Радиоактивный полоний</a:t>
            </a:r>
          </a:p>
          <a:p>
            <a:pPr>
              <a:lnSpc>
                <a:spcPct val="90000"/>
              </a:lnSpc>
            </a:pPr>
            <a:r>
              <a:rPr lang="ru-RU" altLang="ru-RU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Никотин</a:t>
            </a:r>
          </a:p>
          <a:p>
            <a:pPr>
              <a:lnSpc>
                <a:spcPct val="90000"/>
              </a:lnSpc>
            </a:pPr>
            <a:r>
              <a:rPr lang="ru-RU" altLang="ru-RU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Сажа</a:t>
            </a:r>
          </a:p>
          <a:p>
            <a:pPr>
              <a:lnSpc>
                <a:spcPct val="90000"/>
              </a:lnSpc>
            </a:pPr>
            <a:r>
              <a:rPr lang="ru-RU" altLang="ru-RU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Деготь</a:t>
            </a:r>
          </a:p>
          <a:p>
            <a:pPr>
              <a:lnSpc>
                <a:spcPct val="90000"/>
              </a:lnSpc>
            </a:pPr>
            <a:r>
              <a:rPr lang="ru-RU" altLang="ru-RU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Сероводород</a:t>
            </a:r>
          </a:p>
          <a:p>
            <a:pPr>
              <a:lnSpc>
                <a:spcPct val="90000"/>
              </a:lnSpc>
            </a:pPr>
            <a:r>
              <a:rPr lang="ru-RU" altLang="ru-RU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Синильная кислота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В составе табачного дыма 3660 компонентов небезопасных для организма.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60350"/>
            <a:ext cx="8229600" cy="792163"/>
          </a:xfrm>
        </p:spPr>
        <p:txBody>
          <a:bodyPr anchor="ctr"/>
          <a:lstStyle/>
          <a:p>
            <a:r>
              <a:rPr lang="ru-RU" altLang="ru-RU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Вещества, выделяемые при выкуривании 20 сигарет, и органы, на которые они действуют</a:t>
            </a:r>
          </a:p>
        </p:txBody>
      </p:sp>
      <p:graphicFrame>
        <p:nvGraphicFramePr>
          <p:cNvPr id="27704" name="Group 56"/>
          <p:cNvGraphicFramePr>
            <a:graphicFrameLocks noGrp="1"/>
          </p:cNvGraphicFramePr>
          <p:nvPr/>
        </p:nvGraphicFramePr>
        <p:xfrm>
          <a:off x="457200" y="1125538"/>
          <a:ext cx="8229600" cy="5732462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574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Вещества из табака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Органы и системы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6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Синильная кислота </a:t>
                      </a:r>
                      <a:r>
                        <a:rPr kumimoji="0" lang="en-US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HCN </a:t>
                      </a: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(0,0012 г)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Ротовая полость, легкие, кровь, дыхательная, нервная, пищеварительная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Сероводород </a:t>
                      </a:r>
                      <a:r>
                        <a:rPr kumimoji="0" lang="en-US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H</a:t>
                      </a:r>
                      <a:r>
                        <a:rPr kumimoji="0" lang="en-US" altLang="ru-RU" sz="15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2</a:t>
                      </a:r>
                      <a:r>
                        <a:rPr kumimoji="0" lang="en-US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S (0</a:t>
                      </a: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,</a:t>
                      </a:r>
                      <a:r>
                        <a:rPr kumimoji="0" lang="en-US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0012</a:t>
                      </a: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г)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Пищеварительная система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Пиридиновые основания (0,22 г)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Ротовая полость, легкие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6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Никотин (0,18 г)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Нервная, дыхательная, пищеварительная, половая, сердечно-сосудистая, надпочечники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Аммиак (0,843 л)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Легкие, пищеварительная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Угарный газ (0,738 л)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Кровь, дыхательная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0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Деготь (1 г, в том числе бензпирен, бензантрацен, радиоактивные изотопы </a:t>
                      </a:r>
                      <a:r>
                        <a:rPr kumimoji="0" lang="en-US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K, Pb, Po, Bi, As</a:t>
                      </a: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</a:rPr>
                        <a:t> Зубы, кожа, все системы органов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431800" y="260350"/>
          <a:ext cx="8208963" cy="5794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 anchorCtr="1"/>
          <a:lstStyle/>
          <a:p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Влияние пассивного курения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Риск сердечных приступов и смерти на 91% выше для тех, кто регулярно находится среди курящих, и на 58% для тех, кто время от времени проводит время среди курящих.</a:t>
            </a:r>
          </a:p>
          <a:p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Уровень смертности от сердечных заболеваний в семье, где курит один из супругов, на 20% выше.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828800"/>
            <a:ext cx="7772400" cy="1736725"/>
          </a:xfrm>
        </p:spPr>
        <p:txBody>
          <a:bodyPr anchor="ctr"/>
          <a:lstStyle/>
          <a:p>
            <a:pPr algn="r"/>
            <a:r>
              <a:rPr lang="ru-RU" altLang="ru-RU" sz="5400">
                <a:effectLst>
                  <a:outerShdw blurRad="38100" dist="38100" dir="2700000" algn="tl">
                    <a:srgbClr val="C0C0C0"/>
                  </a:outerShdw>
                </a:effectLst>
              </a:rPr>
              <a:t>Смертельная доза никотина составляет 1 мг на 1 кг массы тела. От одной сигареты в организм поступает 3 мг.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908050"/>
            <a:ext cx="8229600" cy="3673475"/>
          </a:xfrm>
        </p:spPr>
        <p:txBody>
          <a:bodyPr anchor="ctr"/>
          <a:lstStyle/>
          <a:p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100 выкуренных сигарет равняются году работы с токсичными веществами, способными вызвать рак.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768475"/>
            <a:ext cx="7772400" cy="3965575"/>
          </a:xfrm>
        </p:spPr>
        <p:txBody>
          <a:bodyPr anchorCtr="1"/>
          <a:lstStyle/>
          <a:p>
            <a:pPr algn="r"/>
            <a:r>
              <a:rPr lang="ru-RU" altLang="ru-RU" sz="5400">
                <a:effectLst>
                  <a:outerShdw blurRad="38100" dist="38100" dir="2700000" algn="tl">
                    <a:srgbClr val="C0C0C0"/>
                  </a:outerShdw>
                </a:effectLst>
              </a:rPr>
              <a:t>Ученые, изучающие продолжительность жизни курящих и некурящих людей, пришли к выводу, что каждая выкуренная сигарета сокращает жизнь на 15 минут.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ть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ет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163</TotalTime>
  <Words>1084</Words>
  <Application>Microsoft Office PowerPoint</Application>
  <PresentationFormat>Экран (4:3)</PresentationFormat>
  <Paragraphs>81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Tahoma</vt:lpstr>
      <vt:lpstr>Arial</vt:lpstr>
      <vt:lpstr>Times New Roman</vt:lpstr>
      <vt:lpstr>Wingdings</vt:lpstr>
      <vt:lpstr>Calibri</vt:lpstr>
      <vt:lpstr>Сеть</vt:lpstr>
      <vt:lpstr>Курение: за и против.</vt:lpstr>
      <vt:lpstr>Из истории табакокурения</vt:lpstr>
      <vt:lpstr>Состав табачного дыма</vt:lpstr>
      <vt:lpstr>Вещества, выделяемые при выкуривании 20 сигарет, и органы, на которые они действуют</vt:lpstr>
      <vt:lpstr>Презентация PowerPoint</vt:lpstr>
      <vt:lpstr>Влияние пассивного курения</vt:lpstr>
      <vt:lpstr>Смертельная доза никотина составляет 1 мг на 1 кг массы тела. От одной сигареты в организм поступает 3 мг.</vt:lpstr>
      <vt:lpstr>100 выкуренных сигарет равняются году работы с токсичными веществами, способными вызвать рак.</vt:lpstr>
      <vt:lpstr>Ученые, изучающие продолжительность жизни курящих и некурящих людей, пришли к выводу, что каждая выкуренная сигарета сокращает жизнь на 15 минут.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Табак – забава для дураков.                      Гете</vt:lpstr>
      <vt:lpstr>Как бросить курить</vt:lpstr>
      <vt:lpstr>Тактика «малых шагов».</vt:lpstr>
      <vt:lpstr>Презентация PowerPoint</vt:lpstr>
    </vt:vector>
  </TitlesOfParts>
  <Company>Дом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Курение: за и против.</dc:title>
  <dc:creator>Александр</dc:creator>
  <cp:lastModifiedBy>admin</cp:lastModifiedBy>
  <cp:revision>40</cp:revision>
  <dcterms:created xsi:type="dcterms:W3CDTF">2006-01-17T11:05:58Z</dcterms:created>
  <dcterms:modified xsi:type="dcterms:W3CDTF">2015-04-08T16:30:10Z</dcterms:modified>
</cp:coreProperties>
</file>