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69" r:id="rId4"/>
  </p:sldMasterIdLst>
  <p:notesMasterIdLst>
    <p:notesMasterId r:id="rId24"/>
  </p:notesMasterIdLst>
  <p:sldIdLst>
    <p:sldId id="274" r:id="rId5"/>
    <p:sldId id="280" r:id="rId6"/>
    <p:sldId id="277" r:id="rId7"/>
    <p:sldId id="281" r:id="rId8"/>
    <p:sldId id="279" r:id="rId9"/>
    <p:sldId id="276" r:id="rId10"/>
    <p:sldId id="278" r:id="rId11"/>
    <p:sldId id="256" r:id="rId12"/>
    <p:sldId id="285" r:id="rId13"/>
    <p:sldId id="284" r:id="rId14"/>
    <p:sldId id="286" r:id="rId15"/>
    <p:sldId id="283" r:id="rId16"/>
    <p:sldId id="263" r:id="rId17"/>
    <p:sldId id="267" r:id="rId18"/>
    <p:sldId id="270" r:id="rId19"/>
    <p:sldId id="271" r:id="rId20"/>
    <p:sldId id="272" r:id="rId21"/>
    <p:sldId id="273" r:id="rId22"/>
    <p:sldId id="28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3DB062-802D-4B5E-90B4-B1100921C9B6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AC8A74-C46B-423A-B973-44724D1476D5}">
      <dgm:prSet phldrT="[Текст]" custT="1"/>
      <dgm:spPr/>
      <dgm:t>
        <a:bodyPr/>
        <a:lstStyle/>
        <a:p>
          <a:r>
            <a:rPr lang="ru-RU" sz="1600" b="1" dirty="0" smtClean="0"/>
            <a:t>Физические качества</a:t>
          </a:r>
          <a:endParaRPr lang="ru-RU" sz="1600" b="1" dirty="0"/>
        </a:p>
      </dgm:t>
    </dgm:pt>
    <dgm:pt modelId="{ACE4AC5E-5218-4883-89A0-C7405E5AFC48}" type="parTrans" cxnId="{88B70D94-83A6-4A24-BA92-E01A1DAC5686}">
      <dgm:prSet/>
      <dgm:spPr/>
      <dgm:t>
        <a:bodyPr/>
        <a:lstStyle/>
        <a:p>
          <a:endParaRPr lang="ru-RU"/>
        </a:p>
      </dgm:t>
    </dgm:pt>
    <dgm:pt modelId="{51AC5418-632C-4DD7-B88C-1CD9278B0244}" type="sibTrans" cxnId="{88B70D94-83A6-4A24-BA92-E01A1DAC5686}">
      <dgm:prSet/>
      <dgm:spPr/>
      <dgm:t>
        <a:bodyPr/>
        <a:lstStyle/>
        <a:p>
          <a:endParaRPr lang="ru-RU"/>
        </a:p>
      </dgm:t>
    </dgm:pt>
    <dgm:pt modelId="{98A7FBF7-4967-45C4-95B1-44ECE4A7AED4}">
      <dgm:prSet phldrT="[Текст]" custT="1"/>
      <dgm:spPr/>
      <dgm:t>
        <a:bodyPr/>
        <a:lstStyle/>
        <a:p>
          <a:r>
            <a:rPr lang="ru-RU" sz="1600" b="1" dirty="0" smtClean="0"/>
            <a:t>Способность выдерживать нагрузки</a:t>
          </a:r>
          <a:endParaRPr lang="ru-RU" sz="1600" b="1" dirty="0"/>
        </a:p>
      </dgm:t>
    </dgm:pt>
    <dgm:pt modelId="{8FE9CD40-BAFA-413D-A8CE-5DC5133D470D}" type="parTrans" cxnId="{13B749A6-BDE8-4A25-B026-64E59A6BBD0B}">
      <dgm:prSet/>
      <dgm:spPr/>
      <dgm:t>
        <a:bodyPr/>
        <a:lstStyle/>
        <a:p>
          <a:endParaRPr lang="ru-RU"/>
        </a:p>
      </dgm:t>
    </dgm:pt>
    <dgm:pt modelId="{B18CC908-E1C8-4B92-B1D2-04DBDB77AD0A}" type="sibTrans" cxnId="{13B749A6-BDE8-4A25-B026-64E59A6BBD0B}">
      <dgm:prSet/>
      <dgm:spPr/>
      <dgm:t>
        <a:bodyPr/>
        <a:lstStyle/>
        <a:p>
          <a:endParaRPr lang="ru-RU"/>
        </a:p>
      </dgm:t>
    </dgm:pt>
    <dgm:pt modelId="{95DCF80E-CC8F-4C16-93C1-A7F5C50A452A}">
      <dgm:prSet phldrT="[Текст]" custT="1"/>
      <dgm:spPr/>
      <dgm:t>
        <a:bodyPr/>
        <a:lstStyle/>
        <a:p>
          <a:r>
            <a:rPr lang="ru-RU" sz="1600" dirty="0" smtClean="0"/>
            <a:t>выносливость</a:t>
          </a:r>
          <a:endParaRPr lang="ru-RU" sz="1600" dirty="0"/>
        </a:p>
      </dgm:t>
    </dgm:pt>
    <dgm:pt modelId="{F2999060-CA19-49E1-AEA6-E40B6819A420}" type="parTrans" cxnId="{E59BD236-1ECB-4CBC-ADBF-888FED3FDFBD}">
      <dgm:prSet/>
      <dgm:spPr/>
      <dgm:t>
        <a:bodyPr/>
        <a:lstStyle/>
        <a:p>
          <a:endParaRPr lang="ru-RU"/>
        </a:p>
      </dgm:t>
    </dgm:pt>
    <dgm:pt modelId="{5BACB5E8-8053-402B-B5ED-66204CB9FA03}" type="sibTrans" cxnId="{E59BD236-1ECB-4CBC-ADBF-888FED3FDFBD}">
      <dgm:prSet/>
      <dgm:spPr/>
      <dgm:t>
        <a:bodyPr/>
        <a:lstStyle/>
        <a:p>
          <a:endParaRPr lang="ru-RU"/>
        </a:p>
      </dgm:t>
    </dgm:pt>
    <dgm:pt modelId="{F970ADD6-C589-4E8E-91A0-166852EDE898}">
      <dgm:prSet phldrT="[Текст]" custT="1"/>
      <dgm:spPr/>
      <dgm:t>
        <a:bodyPr/>
        <a:lstStyle/>
        <a:p>
          <a:r>
            <a:rPr lang="ru-RU" sz="1600" b="1" dirty="0" smtClean="0"/>
            <a:t>Волевые качества</a:t>
          </a:r>
          <a:endParaRPr lang="ru-RU" sz="1600" b="1" dirty="0"/>
        </a:p>
      </dgm:t>
    </dgm:pt>
    <dgm:pt modelId="{6F49E1A8-DFC6-4F48-9684-76E17A7970DE}" type="parTrans" cxnId="{CE1EF313-BCA9-4BE4-B63F-1C21865ADA26}">
      <dgm:prSet/>
      <dgm:spPr/>
      <dgm:t>
        <a:bodyPr/>
        <a:lstStyle/>
        <a:p>
          <a:endParaRPr lang="ru-RU"/>
        </a:p>
      </dgm:t>
    </dgm:pt>
    <dgm:pt modelId="{C1F9834F-7CF7-4DA0-AA35-BA4D53C2E810}" type="sibTrans" cxnId="{CE1EF313-BCA9-4BE4-B63F-1C21865ADA26}">
      <dgm:prSet/>
      <dgm:spPr/>
      <dgm:t>
        <a:bodyPr/>
        <a:lstStyle/>
        <a:p>
          <a:endParaRPr lang="ru-RU"/>
        </a:p>
      </dgm:t>
    </dgm:pt>
    <dgm:pt modelId="{2CC892A2-C1A7-4C16-A8B2-EA8F1F3D3604}">
      <dgm:prSet custT="1"/>
      <dgm:spPr/>
      <dgm:t>
        <a:bodyPr/>
        <a:lstStyle/>
        <a:p>
          <a:r>
            <a:rPr lang="ru-RU" sz="1600" dirty="0" smtClean="0"/>
            <a:t>концентрация внимания</a:t>
          </a:r>
          <a:endParaRPr lang="ru-RU" sz="1600" dirty="0"/>
        </a:p>
      </dgm:t>
    </dgm:pt>
    <dgm:pt modelId="{6596A8D3-21EE-449F-8246-F21383CA9AF7}" type="parTrans" cxnId="{E8EE5968-92C8-4004-95A4-BBF93C86DB16}">
      <dgm:prSet/>
      <dgm:spPr/>
      <dgm:t>
        <a:bodyPr/>
        <a:lstStyle/>
        <a:p>
          <a:endParaRPr lang="ru-RU"/>
        </a:p>
      </dgm:t>
    </dgm:pt>
    <dgm:pt modelId="{63A14643-7D9B-4E9C-8FBE-97FF5976988F}" type="sibTrans" cxnId="{E8EE5968-92C8-4004-95A4-BBF93C86DB16}">
      <dgm:prSet/>
      <dgm:spPr/>
      <dgm:t>
        <a:bodyPr/>
        <a:lstStyle/>
        <a:p>
          <a:endParaRPr lang="ru-RU"/>
        </a:p>
      </dgm:t>
    </dgm:pt>
    <dgm:pt modelId="{1AAA3323-E279-4BDD-B2FC-E5B29E6AFA45}">
      <dgm:prSet phldrT="[Текст]" custT="1"/>
      <dgm:spPr/>
      <dgm:t>
        <a:bodyPr/>
        <a:lstStyle/>
        <a:p>
          <a:r>
            <a:rPr lang="ru-RU" sz="1600" dirty="0" smtClean="0"/>
            <a:t>быстрота </a:t>
          </a:r>
          <a:endParaRPr lang="ru-RU" sz="1600" dirty="0"/>
        </a:p>
      </dgm:t>
    </dgm:pt>
    <dgm:pt modelId="{0F350497-41B9-4001-B040-4E88FD72799A}" type="parTrans" cxnId="{B11DB706-B7F7-4C2D-B741-0D84F78CEECE}">
      <dgm:prSet/>
      <dgm:spPr/>
      <dgm:t>
        <a:bodyPr/>
        <a:lstStyle/>
        <a:p>
          <a:endParaRPr lang="ru-RU"/>
        </a:p>
      </dgm:t>
    </dgm:pt>
    <dgm:pt modelId="{D8852843-D7E1-44D5-9952-2D7610855964}" type="sibTrans" cxnId="{B11DB706-B7F7-4C2D-B741-0D84F78CEECE}">
      <dgm:prSet/>
      <dgm:spPr/>
      <dgm:t>
        <a:bodyPr/>
        <a:lstStyle/>
        <a:p>
          <a:endParaRPr lang="ru-RU"/>
        </a:p>
      </dgm:t>
    </dgm:pt>
    <dgm:pt modelId="{52EF1C9A-3FA0-447C-A989-49E2175A9F33}">
      <dgm:prSet phldrT="[Текст]" custT="1"/>
      <dgm:spPr/>
      <dgm:t>
        <a:bodyPr/>
        <a:lstStyle/>
        <a:p>
          <a:r>
            <a:rPr lang="ru-RU" sz="1600" dirty="0" smtClean="0"/>
            <a:t>скорость реакции</a:t>
          </a:r>
          <a:endParaRPr lang="ru-RU" sz="1600" dirty="0"/>
        </a:p>
      </dgm:t>
    </dgm:pt>
    <dgm:pt modelId="{D15E28AE-D407-4F83-83F3-183DB16CE821}" type="parTrans" cxnId="{75B21422-8450-4CF9-BA1E-1E40586EE3E5}">
      <dgm:prSet/>
      <dgm:spPr/>
      <dgm:t>
        <a:bodyPr/>
        <a:lstStyle/>
        <a:p>
          <a:endParaRPr lang="ru-RU"/>
        </a:p>
      </dgm:t>
    </dgm:pt>
    <dgm:pt modelId="{1A4FA4B1-889F-43D7-8044-F155A6AC5A86}" type="sibTrans" cxnId="{75B21422-8450-4CF9-BA1E-1E40586EE3E5}">
      <dgm:prSet/>
      <dgm:spPr/>
      <dgm:t>
        <a:bodyPr/>
        <a:lstStyle/>
        <a:p>
          <a:endParaRPr lang="ru-RU"/>
        </a:p>
      </dgm:t>
    </dgm:pt>
    <dgm:pt modelId="{E0944D47-3500-4EC5-AA92-BC78956763C3}">
      <dgm:prSet phldrT="[Текст]" custT="1"/>
      <dgm:spPr/>
      <dgm:t>
        <a:bodyPr/>
        <a:lstStyle/>
        <a:p>
          <a:r>
            <a:rPr lang="ru-RU" sz="1600" dirty="0" smtClean="0"/>
            <a:t>сила</a:t>
          </a:r>
          <a:endParaRPr lang="ru-RU" sz="1600" dirty="0"/>
        </a:p>
      </dgm:t>
    </dgm:pt>
    <dgm:pt modelId="{5BDB698E-EEEF-48BF-AFB3-76441BDC2FA7}" type="sibTrans" cxnId="{35C0F2E5-46CB-41F7-9876-85F5FF90BF24}">
      <dgm:prSet/>
      <dgm:spPr/>
      <dgm:t>
        <a:bodyPr/>
        <a:lstStyle/>
        <a:p>
          <a:endParaRPr lang="ru-RU"/>
        </a:p>
      </dgm:t>
    </dgm:pt>
    <dgm:pt modelId="{A717279A-8B9D-43DA-B66E-61B5937F1D7C}" type="parTrans" cxnId="{35C0F2E5-46CB-41F7-9876-85F5FF90BF24}">
      <dgm:prSet/>
      <dgm:spPr/>
      <dgm:t>
        <a:bodyPr/>
        <a:lstStyle/>
        <a:p>
          <a:endParaRPr lang="ru-RU"/>
        </a:p>
      </dgm:t>
    </dgm:pt>
    <dgm:pt modelId="{6E24A42A-1C86-4A20-8F37-42FAB19E1D25}">
      <dgm:prSet custT="1"/>
      <dgm:spPr/>
      <dgm:t>
        <a:bodyPr/>
        <a:lstStyle/>
        <a:p>
          <a:r>
            <a:rPr lang="ru-RU" sz="1600" dirty="0" smtClean="0"/>
            <a:t>сосредоточенность</a:t>
          </a:r>
          <a:endParaRPr lang="ru-RU" sz="1600" dirty="0"/>
        </a:p>
      </dgm:t>
    </dgm:pt>
    <dgm:pt modelId="{5D18A145-5D92-4280-8EE3-F30BA36A39D8}" type="parTrans" cxnId="{A0A86133-3CE4-42C9-9F2E-2D1B2651D71A}">
      <dgm:prSet/>
      <dgm:spPr/>
      <dgm:t>
        <a:bodyPr/>
        <a:lstStyle/>
        <a:p>
          <a:endParaRPr lang="ru-RU"/>
        </a:p>
      </dgm:t>
    </dgm:pt>
    <dgm:pt modelId="{C8AEB94D-E021-4006-8EC7-9E0A19CCD9CA}" type="sibTrans" cxnId="{A0A86133-3CE4-42C9-9F2E-2D1B2651D71A}">
      <dgm:prSet/>
      <dgm:spPr/>
      <dgm:t>
        <a:bodyPr/>
        <a:lstStyle/>
        <a:p>
          <a:endParaRPr lang="ru-RU"/>
        </a:p>
      </dgm:t>
    </dgm:pt>
    <dgm:pt modelId="{3428BA2D-30E4-429B-BDD7-53971833CE62}">
      <dgm:prSet custT="1"/>
      <dgm:spPr/>
      <dgm:t>
        <a:bodyPr/>
        <a:lstStyle/>
        <a:p>
          <a:r>
            <a:rPr lang="ru-RU" sz="1600" dirty="0" smtClean="0"/>
            <a:t>работоспособность</a:t>
          </a:r>
          <a:endParaRPr lang="ru-RU" sz="1600" dirty="0"/>
        </a:p>
      </dgm:t>
    </dgm:pt>
    <dgm:pt modelId="{525D7B1D-CDF1-4CD6-BBA3-FFFDE9292BD3}" type="parTrans" cxnId="{F2D752B6-6CC1-4783-B4F9-066D90FB9F83}">
      <dgm:prSet/>
      <dgm:spPr/>
      <dgm:t>
        <a:bodyPr/>
        <a:lstStyle/>
        <a:p>
          <a:endParaRPr lang="ru-RU"/>
        </a:p>
      </dgm:t>
    </dgm:pt>
    <dgm:pt modelId="{59031219-0A69-46CF-A5F3-90D3C1D5995E}" type="sibTrans" cxnId="{F2D752B6-6CC1-4783-B4F9-066D90FB9F83}">
      <dgm:prSet/>
      <dgm:spPr/>
      <dgm:t>
        <a:bodyPr/>
        <a:lstStyle/>
        <a:p>
          <a:endParaRPr lang="ru-RU"/>
        </a:p>
      </dgm:t>
    </dgm:pt>
    <dgm:pt modelId="{C554EB8F-1AC5-45C1-9DAE-439AE7B58622}">
      <dgm:prSet phldrT="[Текст]" custT="1"/>
      <dgm:spPr/>
      <dgm:t>
        <a:bodyPr/>
        <a:lstStyle/>
        <a:p>
          <a:r>
            <a:rPr lang="ru-RU" sz="1600" dirty="0" smtClean="0"/>
            <a:t>терпение</a:t>
          </a:r>
          <a:endParaRPr lang="ru-RU" sz="1600" dirty="0"/>
        </a:p>
      </dgm:t>
    </dgm:pt>
    <dgm:pt modelId="{55852447-2C9D-4CC0-8B0D-B005A92BD75F}" type="parTrans" cxnId="{91C1F652-112B-4C2C-840A-A5424FA35045}">
      <dgm:prSet/>
      <dgm:spPr/>
      <dgm:t>
        <a:bodyPr/>
        <a:lstStyle/>
        <a:p>
          <a:endParaRPr lang="ru-RU"/>
        </a:p>
      </dgm:t>
    </dgm:pt>
    <dgm:pt modelId="{8B5C892B-8E5B-428B-9968-04E3D1640356}" type="sibTrans" cxnId="{91C1F652-112B-4C2C-840A-A5424FA35045}">
      <dgm:prSet/>
      <dgm:spPr/>
      <dgm:t>
        <a:bodyPr/>
        <a:lstStyle/>
        <a:p>
          <a:endParaRPr lang="ru-RU"/>
        </a:p>
      </dgm:t>
    </dgm:pt>
    <dgm:pt modelId="{86098F25-8ECF-49AB-9114-BB33A1B51A76}">
      <dgm:prSet phldrT="[Текст]" custT="1"/>
      <dgm:spPr/>
      <dgm:t>
        <a:bodyPr/>
        <a:lstStyle/>
        <a:p>
          <a:r>
            <a:rPr lang="ru-RU" sz="1600" dirty="0" smtClean="0"/>
            <a:t>настойчивость</a:t>
          </a:r>
          <a:endParaRPr lang="ru-RU" sz="1600" dirty="0"/>
        </a:p>
      </dgm:t>
    </dgm:pt>
    <dgm:pt modelId="{312FE5C2-ACC2-4CF5-A0DD-CD81BE8E18D0}" type="parTrans" cxnId="{0F93274B-23C7-475C-8C12-36A3FBF77514}">
      <dgm:prSet/>
      <dgm:spPr/>
      <dgm:t>
        <a:bodyPr/>
        <a:lstStyle/>
        <a:p>
          <a:endParaRPr lang="ru-RU"/>
        </a:p>
      </dgm:t>
    </dgm:pt>
    <dgm:pt modelId="{92C0B4B0-5121-4ADA-849A-F85D53EC61C1}" type="sibTrans" cxnId="{0F93274B-23C7-475C-8C12-36A3FBF77514}">
      <dgm:prSet/>
      <dgm:spPr/>
      <dgm:t>
        <a:bodyPr/>
        <a:lstStyle/>
        <a:p>
          <a:endParaRPr lang="ru-RU"/>
        </a:p>
      </dgm:t>
    </dgm:pt>
    <dgm:pt modelId="{580497F7-AF50-46E4-9BD8-B0A756A189D3}" type="pres">
      <dgm:prSet presAssocID="{703DB062-802D-4B5E-90B4-B1100921C9B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728DDD-B7BE-4B5B-8B8E-EB5FF0D2D801}" type="pres">
      <dgm:prSet presAssocID="{703DB062-802D-4B5E-90B4-B1100921C9B6}" presName="dummyMaxCanvas" presStyleCnt="0">
        <dgm:presLayoutVars/>
      </dgm:prSet>
      <dgm:spPr/>
    </dgm:pt>
    <dgm:pt modelId="{45E212C1-C761-4991-A0A3-8FB558E44CDD}" type="pres">
      <dgm:prSet presAssocID="{703DB062-802D-4B5E-90B4-B1100921C9B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6FD14-81A9-4A77-B2CE-6D4D1A58E2D8}" type="pres">
      <dgm:prSet presAssocID="{703DB062-802D-4B5E-90B4-B1100921C9B6}" presName="ThreeNodes_2" presStyleLbl="node1" presStyleIdx="1" presStyleCnt="3" custScaleX="102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73EA7-C611-4D8A-912C-0EAB48A7A9B0}" type="pres">
      <dgm:prSet presAssocID="{703DB062-802D-4B5E-90B4-B1100921C9B6}" presName="ThreeNodes_3" presStyleLbl="node1" presStyleIdx="2" presStyleCnt="3" custScaleX="97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E5D479-986F-46DE-AC9E-D0CA25BAC197}" type="pres">
      <dgm:prSet presAssocID="{703DB062-802D-4B5E-90B4-B1100921C9B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AE54D-24FF-4535-8BE1-E314316BAED2}" type="pres">
      <dgm:prSet presAssocID="{703DB062-802D-4B5E-90B4-B1100921C9B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A25E8-6BF0-4424-B619-C7690F6D9C30}" type="pres">
      <dgm:prSet presAssocID="{703DB062-802D-4B5E-90B4-B1100921C9B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BDD9B8-EEB1-481D-9A88-D65DAB786C60}" type="pres">
      <dgm:prSet presAssocID="{703DB062-802D-4B5E-90B4-B1100921C9B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5627B-D3DE-455F-804F-C043E9227F03}" type="pres">
      <dgm:prSet presAssocID="{703DB062-802D-4B5E-90B4-B1100921C9B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D752B6-6CC1-4783-B4F9-066D90FB9F83}" srcId="{F970ADD6-C589-4E8E-91A0-166852EDE898}" destId="{3428BA2D-30E4-429B-BDD7-53971833CE62}" srcOrd="2" destOrd="0" parTransId="{525D7B1D-CDF1-4CD6-BBA3-FFFDE9292BD3}" sibTransId="{59031219-0A69-46CF-A5F3-90D3C1D5995E}"/>
    <dgm:cxn modelId="{74CF66C3-747B-4AAE-BDD3-5F08066EEB82}" type="presOf" srcId="{C554EB8F-1AC5-45C1-9DAE-439AE7B58622}" destId="{ADBDD9B8-EEB1-481D-9A88-D65DAB786C60}" srcOrd="1" destOrd="2" presId="urn:microsoft.com/office/officeart/2005/8/layout/vProcess5"/>
    <dgm:cxn modelId="{140A67CF-6B5A-4CA3-916A-CEBF274A66B3}" type="presOf" srcId="{95DCF80E-CC8F-4C16-93C1-A7F5C50A452A}" destId="{ADBDD9B8-EEB1-481D-9A88-D65DAB786C60}" srcOrd="1" destOrd="1" presId="urn:microsoft.com/office/officeart/2005/8/layout/vProcess5"/>
    <dgm:cxn modelId="{0F93274B-23C7-475C-8C12-36A3FBF77514}" srcId="{98A7FBF7-4967-45C4-95B1-44ECE4A7AED4}" destId="{86098F25-8ECF-49AB-9114-BB33A1B51A76}" srcOrd="2" destOrd="0" parTransId="{312FE5C2-ACC2-4CF5-A0DD-CD81BE8E18D0}" sibTransId="{92C0B4B0-5121-4ADA-849A-F85D53EC61C1}"/>
    <dgm:cxn modelId="{35C0F2E5-46CB-41F7-9876-85F5FF90BF24}" srcId="{5DAC8A74-C46B-423A-B973-44724D1476D5}" destId="{E0944D47-3500-4EC5-AA92-BC78956763C3}" srcOrd="0" destOrd="0" parTransId="{A717279A-8B9D-43DA-B66E-61B5937F1D7C}" sibTransId="{5BDB698E-EEEF-48BF-AFB3-76441BDC2FA7}"/>
    <dgm:cxn modelId="{3470DBA8-F566-4FBE-9C0F-7F82F1E1D5C3}" type="presOf" srcId="{2CC892A2-C1A7-4C16-A8B2-EA8F1F3D3604}" destId="{6F35627B-D3DE-455F-804F-C043E9227F03}" srcOrd="1" destOrd="1" presId="urn:microsoft.com/office/officeart/2005/8/layout/vProcess5"/>
    <dgm:cxn modelId="{6D6E9324-7AE9-4EE1-87EB-78569C8D60E3}" type="presOf" srcId="{F970ADD6-C589-4E8E-91A0-166852EDE898}" destId="{2FD73EA7-C611-4D8A-912C-0EAB48A7A9B0}" srcOrd="0" destOrd="0" presId="urn:microsoft.com/office/officeart/2005/8/layout/vProcess5"/>
    <dgm:cxn modelId="{A0A86133-3CE4-42C9-9F2E-2D1B2651D71A}" srcId="{F970ADD6-C589-4E8E-91A0-166852EDE898}" destId="{6E24A42A-1C86-4A20-8F37-42FAB19E1D25}" srcOrd="1" destOrd="0" parTransId="{5D18A145-5D92-4280-8EE3-F30BA36A39D8}" sibTransId="{C8AEB94D-E021-4006-8EC7-9E0A19CCD9CA}"/>
    <dgm:cxn modelId="{69C86618-D671-4D58-8DBC-A4DB4F383438}" type="presOf" srcId="{95DCF80E-CC8F-4C16-93C1-A7F5C50A452A}" destId="{25B6FD14-81A9-4A77-B2CE-6D4D1A58E2D8}" srcOrd="0" destOrd="1" presId="urn:microsoft.com/office/officeart/2005/8/layout/vProcess5"/>
    <dgm:cxn modelId="{DA2A77AD-A2D9-4287-899B-6FF8CBF58A67}" type="presOf" srcId="{6E24A42A-1C86-4A20-8F37-42FAB19E1D25}" destId="{2FD73EA7-C611-4D8A-912C-0EAB48A7A9B0}" srcOrd="0" destOrd="2" presId="urn:microsoft.com/office/officeart/2005/8/layout/vProcess5"/>
    <dgm:cxn modelId="{56EFB871-474D-4A4D-9ECE-E0CD0223CF8E}" type="presOf" srcId="{1AAA3323-E279-4BDD-B2FC-E5B29E6AFA45}" destId="{45E212C1-C761-4991-A0A3-8FB558E44CDD}" srcOrd="0" destOrd="2" presId="urn:microsoft.com/office/officeart/2005/8/layout/vProcess5"/>
    <dgm:cxn modelId="{7F15668D-E405-4FFF-9020-05BCE3CA3E98}" type="presOf" srcId="{703DB062-802D-4B5E-90B4-B1100921C9B6}" destId="{580497F7-AF50-46E4-9BD8-B0A756A189D3}" srcOrd="0" destOrd="0" presId="urn:microsoft.com/office/officeart/2005/8/layout/vProcess5"/>
    <dgm:cxn modelId="{4D811F1D-B5C2-471E-9774-9CB7790048D6}" type="presOf" srcId="{B18CC908-E1C8-4B92-B1D2-04DBDB77AD0A}" destId="{51DAE54D-24FF-4535-8BE1-E314316BAED2}" srcOrd="0" destOrd="0" presId="urn:microsoft.com/office/officeart/2005/8/layout/vProcess5"/>
    <dgm:cxn modelId="{E59BD236-1ECB-4CBC-ADBF-888FED3FDFBD}" srcId="{98A7FBF7-4967-45C4-95B1-44ECE4A7AED4}" destId="{95DCF80E-CC8F-4C16-93C1-A7F5C50A452A}" srcOrd="0" destOrd="0" parTransId="{F2999060-CA19-49E1-AEA6-E40B6819A420}" sibTransId="{5BACB5E8-8053-402B-B5ED-66204CB9FA03}"/>
    <dgm:cxn modelId="{00DE8F2F-A6F3-4548-918C-6B7E4AC59EDC}" type="presOf" srcId="{3428BA2D-30E4-429B-BDD7-53971833CE62}" destId="{2FD73EA7-C611-4D8A-912C-0EAB48A7A9B0}" srcOrd="0" destOrd="3" presId="urn:microsoft.com/office/officeart/2005/8/layout/vProcess5"/>
    <dgm:cxn modelId="{13F88A06-0A4B-4B4B-8CC5-D57DC15FF1D6}" type="presOf" srcId="{52EF1C9A-3FA0-447C-A989-49E2175A9F33}" destId="{45E212C1-C761-4991-A0A3-8FB558E44CDD}" srcOrd="0" destOrd="3" presId="urn:microsoft.com/office/officeart/2005/8/layout/vProcess5"/>
    <dgm:cxn modelId="{4D8C8516-159E-4E9E-B1A2-4A85F925A13B}" type="presOf" srcId="{5DAC8A74-C46B-423A-B973-44724D1476D5}" destId="{630A25E8-6BF0-4424-B619-C7690F6D9C30}" srcOrd="1" destOrd="0" presId="urn:microsoft.com/office/officeart/2005/8/layout/vProcess5"/>
    <dgm:cxn modelId="{47081458-7ECA-4BE5-B877-15CF6149DA4D}" type="presOf" srcId="{C554EB8F-1AC5-45C1-9DAE-439AE7B58622}" destId="{25B6FD14-81A9-4A77-B2CE-6D4D1A58E2D8}" srcOrd="0" destOrd="2" presId="urn:microsoft.com/office/officeart/2005/8/layout/vProcess5"/>
    <dgm:cxn modelId="{75B21422-8450-4CF9-BA1E-1E40586EE3E5}" srcId="{5DAC8A74-C46B-423A-B973-44724D1476D5}" destId="{52EF1C9A-3FA0-447C-A989-49E2175A9F33}" srcOrd="2" destOrd="0" parTransId="{D15E28AE-D407-4F83-83F3-183DB16CE821}" sibTransId="{1A4FA4B1-889F-43D7-8044-F155A6AC5A86}"/>
    <dgm:cxn modelId="{3A08E794-3FF8-4678-8FA0-0CE2E57A14DA}" type="presOf" srcId="{5DAC8A74-C46B-423A-B973-44724D1476D5}" destId="{45E212C1-C761-4991-A0A3-8FB558E44CDD}" srcOrd="0" destOrd="0" presId="urn:microsoft.com/office/officeart/2005/8/layout/vProcess5"/>
    <dgm:cxn modelId="{5A12E344-EFD0-4A65-A4DD-96BD9557D93F}" type="presOf" srcId="{98A7FBF7-4967-45C4-95B1-44ECE4A7AED4}" destId="{ADBDD9B8-EEB1-481D-9A88-D65DAB786C60}" srcOrd="1" destOrd="0" presId="urn:microsoft.com/office/officeart/2005/8/layout/vProcess5"/>
    <dgm:cxn modelId="{B11DB706-B7F7-4C2D-B741-0D84F78CEECE}" srcId="{5DAC8A74-C46B-423A-B973-44724D1476D5}" destId="{1AAA3323-E279-4BDD-B2FC-E5B29E6AFA45}" srcOrd="1" destOrd="0" parTransId="{0F350497-41B9-4001-B040-4E88FD72799A}" sibTransId="{D8852843-D7E1-44D5-9952-2D7610855964}"/>
    <dgm:cxn modelId="{77497E0A-569D-49FA-BCD2-67F2DE8D7C29}" type="presOf" srcId="{86098F25-8ECF-49AB-9114-BB33A1B51A76}" destId="{ADBDD9B8-EEB1-481D-9A88-D65DAB786C60}" srcOrd="1" destOrd="3" presId="urn:microsoft.com/office/officeart/2005/8/layout/vProcess5"/>
    <dgm:cxn modelId="{F679B3A1-FBA3-47AA-8B05-A90DC4437497}" type="presOf" srcId="{F970ADD6-C589-4E8E-91A0-166852EDE898}" destId="{6F35627B-D3DE-455F-804F-C043E9227F03}" srcOrd="1" destOrd="0" presId="urn:microsoft.com/office/officeart/2005/8/layout/vProcess5"/>
    <dgm:cxn modelId="{91C1F652-112B-4C2C-840A-A5424FA35045}" srcId="{98A7FBF7-4967-45C4-95B1-44ECE4A7AED4}" destId="{C554EB8F-1AC5-45C1-9DAE-439AE7B58622}" srcOrd="1" destOrd="0" parTransId="{55852447-2C9D-4CC0-8B0D-B005A92BD75F}" sibTransId="{8B5C892B-8E5B-428B-9968-04E3D1640356}"/>
    <dgm:cxn modelId="{104B5FD4-83F4-4642-8A74-0934F3A8A9A3}" type="presOf" srcId="{98A7FBF7-4967-45C4-95B1-44ECE4A7AED4}" destId="{25B6FD14-81A9-4A77-B2CE-6D4D1A58E2D8}" srcOrd="0" destOrd="0" presId="urn:microsoft.com/office/officeart/2005/8/layout/vProcess5"/>
    <dgm:cxn modelId="{88B70D94-83A6-4A24-BA92-E01A1DAC5686}" srcId="{703DB062-802D-4B5E-90B4-B1100921C9B6}" destId="{5DAC8A74-C46B-423A-B973-44724D1476D5}" srcOrd="0" destOrd="0" parTransId="{ACE4AC5E-5218-4883-89A0-C7405E5AFC48}" sibTransId="{51AC5418-632C-4DD7-B88C-1CD9278B0244}"/>
    <dgm:cxn modelId="{E1820ED7-316E-4FBD-96DF-BDC486E7476E}" type="presOf" srcId="{6E24A42A-1C86-4A20-8F37-42FAB19E1D25}" destId="{6F35627B-D3DE-455F-804F-C043E9227F03}" srcOrd="1" destOrd="2" presId="urn:microsoft.com/office/officeart/2005/8/layout/vProcess5"/>
    <dgm:cxn modelId="{13B749A6-BDE8-4A25-B026-64E59A6BBD0B}" srcId="{703DB062-802D-4B5E-90B4-B1100921C9B6}" destId="{98A7FBF7-4967-45C4-95B1-44ECE4A7AED4}" srcOrd="1" destOrd="0" parTransId="{8FE9CD40-BAFA-413D-A8CE-5DC5133D470D}" sibTransId="{B18CC908-E1C8-4B92-B1D2-04DBDB77AD0A}"/>
    <dgm:cxn modelId="{90E85586-AD03-4E5A-AA8D-3641C3578783}" type="presOf" srcId="{52EF1C9A-3FA0-447C-A989-49E2175A9F33}" destId="{630A25E8-6BF0-4424-B619-C7690F6D9C30}" srcOrd="1" destOrd="3" presId="urn:microsoft.com/office/officeart/2005/8/layout/vProcess5"/>
    <dgm:cxn modelId="{16F6E57D-B4BB-4F18-A54C-B3B0911237E2}" type="presOf" srcId="{3428BA2D-30E4-429B-BDD7-53971833CE62}" destId="{6F35627B-D3DE-455F-804F-C043E9227F03}" srcOrd="1" destOrd="3" presId="urn:microsoft.com/office/officeart/2005/8/layout/vProcess5"/>
    <dgm:cxn modelId="{076DC200-DA04-4E88-9495-BEEBB3C2DA46}" type="presOf" srcId="{86098F25-8ECF-49AB-9114-BB33A1B51A76}" destId="{25B6FD14-81A9-4A77-B2CE-6D4D1A58E2D8}" srcOrd="0" destOrd="3" presId="urn:microsoft.com/office/officeart/2005/8/layout/vProcess5"/>
    <dgm:cxn modelId="{E570F52F-256B-4042-9E70-855A831E8F2D}" type="presOf" srcId="{2CC892A2-C1A7-4C16-A8B2-EA8F1F3D3604}" destId="{2FD73EA7-C611-4D8A-912C-0EAB48A7A9B0}" srcOrd="0" destOrd="1" presId="urn:microsoft.com/office/officeart/2005/8/layout/vProcess5"/>
    <dgm:cxn modelId="{50CB57E7-7362-4EDE-B28C-9AC6302A5D1E}" type="presOf" srcId="{E0944D47-3500-4EC5-AA92-BC78956763C3}" destId="{630A25E8-6BF0-4424-B619-C7690F6D9C30}" srcOrd="1" destOrd="1" presId="urn:microsoft.com/office/officeart/2005/8/layout/vProcess5"/>
    <dgm:cxn modelId="{FF61D94B-658A-448D-8D65-F7C55821DDCB}" type="presOf" srcId="{E0944D47-3500-4EC5-AA92-BC78956763C3}" destId="{45E212C1-C761-4991-A0A3-8FB558E44CDD}" srcOrd="0" destOrd="1" presId="urn:microsoft.com/office/officeart/2005/8/layout/vProcess5"/>
    <dgm:cxn modelId="{F0F2E08A-2E43-407E-B1E4-D824121DF965}" type="presOf" srcId="{1AAA3323-E279-4BDD-B2FC-E5B29E6AFA45}" destId="{630A25E8-6BF0-4424-B619-C7690F6D9C30}" srcOrd="1" destOrd="2" presId="urn:microsoft.com/office/officeart/2005/8/layout/vProcess5"/>
    <dgm:cxn modelId="{EDE20EA4-B9D9-4300-8A2F-427D7558523B}" type="presOf" srcId="{51AC5418-632C-4DD7-B88C-1CD9278B0244}" destId="{2BE5D479-986F-46DE-AC9E-D0CA25BAC197}" srcOrd="0" destOrd="0" presId="urn:microsoft.com/office/officeart/2005/8/layout/vProcess5"/>
    <dgm:cxn modelId="{E8EE5968-92C8-4004-95A4-BBF93C86DB16}" srcId="{F970ADD6-C589-4E8E-91A0-166852EDE898}" destId="{2CC892A2-C1A7-4C16-A8B2-EA8F1F3D3604}" srcOrd="0" destOrd="0" parTransId="{6596A8D3-21EE-449F-8246-F21383CA9AF7}" sibTransId="{63A14643-7D9B-4E9C-8FBE-97FF5976988F}"/>
    <dgm:cxn modelId="{CE1EF313-BCA9-4BE4-B63F-1C21865ADA26}" srcId="{703DB062-802D-4B5E-90B4-B1100921C9B6}" destId="{F970ADD6-C589-4E8E-91A0-166852EDE898}" srcOrd="2" destOrd="0" parTransId="{6F49E1A8-DFC6-4F48-9684-76E17A7970DE}" sibTransId="{C1F9834F-7CF7-4DA0-AA35-BA4D53C2E810}"/>
    <dgm:cxn modelId="{5EC9690A-088E-4CDC-AC1E-1E835723F803}" type="presParOf" srcId="{580497F7-AF50-46E4-9BD8-B0A756A189D3}" destId="{16728DDD-B7BE-4B5B-8B8E-EB5FF0D2D801}" srcOrd="0" destOrd="0" presId="urn:microsoft.com/office/officeart/2005/8/layout/vProcess5"/>
    <dgm:cxn modelId="{D1063828-23D7-4EF2-AD5F-1A610DC04224}" type="presParOf" srcId="{580497F7-AF50-46E4-9BD8-B0A756A189D3}" destId="{45E212C1-C761-4991-A0A3-8FB558E44CDD}" srcOrd="1" destOrd="0" presId="urn:microsoft.com/office/officeart/2005/8/layout/vProcess5"/>
    <dgm:cxn modelId="{0466066F-BE26-4A1A-A70C-E555F2C93E7E}" type="presParOf" srcId="{580497F7-AF50-46E4-9BD8-B0A756A189D3}" destId="{25B6FD14-81A9-4A77-B2CE-6D4D1A58E2D8}" srcOrd="2" destOrd="0" presId="urn:microsoft.com/office/officeart/2005/8/layout/vProcess5"/>
    <dgm:cxn modelId="{79D21938-CE14-43DB-9962-028BAB6CF34C}" type="presParOf" srcId="{580497F7-AF50-46E4-9BD8-B0A756A189D3}" destId="{2FD73EA7-C611-4D8A-912C-0EAB48A7A9B0}" srcOrd="3" destOrd="0" presId="urn:microsoft.com/office/officeart/2005/8/layout/vProcess5"/>
    <dgm:cxn modelId="{5E2130FC-DD03-4C10-84FB-0888CA906731}" type="presParOf" srcId="{580497F7-AF50-46E4-9BD8-B0A756A189D3}" destId="{2BE5D479-986F-46DE-AC9E-D0CA25BAC197}" srcOrd="4" destOrd="0" presId="urn:microsoft.com/office/officeart/2005/8/layout/vProcess5"/>
    <dgm:cxn modelId="{5EB77400-D1E1-4976-A0F1-A7DB5001AE08}" type="presParOf" srcId="{580497F7-AF50-46E4-9BD8-B0A756A189D3}" destId="{51DAE54D-24FF-4535-8BE1-E314316BAED2}" srcOrd="5" destOrd="0" presId="urn:microsoft.com/office/officeart/2005/8/layout/vProcess5"/>
    <dgm:cxn modelId="{A4D09464-7CFF-4767-AC21-CDD36FD5D7F6}" type="presParOf" srcId="{580497F7-AF50-46E4-9BD8-B0A756A189D3}" destId="{630A25E8-6BF0-4424-B619-C7690F6D9C30}" srcOrd="6" destOrd="0" presId="urn:microsoft.com/office/officeart/2005/8/layout/vProcess5"/>
    <dgm:cxn modelId="{C9B53C0F-86CE-4A89-BE05-6279A686771F}" type="presParOf" srcId="{580497F7-AF50-46E4-9BD8-B0A756A189D3}" destId="{ADBDD9B8-EEB1-481D-9A88-D65DAB786C60}" srcOrd="7" destOrd="0" presId="urn:microsoft.com/office/officeart/2005/8/layout/vProcess5"/>
    <dgm:cxn modelId="{A87B8B38-4081-4C97-8483-FB1B9A3CF3B9}" type="presParOf" srcId="{580497F7-AF50-46E4-9BD8-B0A756A189D3}" destId="{6F35627B-D3DE-455F-804F-C043E9227F0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E62E86-65F2-4D46-8629-C99FE9B9C715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1C6614-CE4E-48B9-A1CA-FAE2D5D3B95A}">
      <dgm:prSet phldrT="[Текст]"/>
      <dgm:spPr/>
      <dgm:t>
        <a:bodyPr/>
        <a:lstStyle/>
        <a:p>
          <a:pPr algn="ctr"/>
          <a:r>
            <a:rPr lang="ru-RU" b="1" dirty="0" smtClean="0"/>
            <a:t>учение</a:t>
          </a:r>
          <a:endParaRPr lang="ru-RU" b="1" dirty="0"/>
        </a:p>
      </dgm:t>
    </dgm:pt>
    <dgm:pt modelId="{5DF4FABF-20C9-499B-9F17-0441F70610BB}" type="parTrans" cxnId="{53CAA50F-CD13-409D-A1C6-A683EC374008}">
      <dgm:prSet/>
      <dgm:spPr/>
      <dgm:t>
        <a:bodyPr/>
        <a:lstStyle/>
        <a:p>
          <a:endParaRPr lang="ru-RU"/>
        </a:p>
      </dgm:t>
    </dgm:pt>
    <dgm:pt modelId="{4E203737-9D84-47CF-9A55-11300935D813}" type="sibTrans" cxnId="{53CAA50F-CD13-409D-A1C6-A683EC374008}">
      <dgm:prSet/>
      <dgm:spPr/>
      <dgm:t>
        <a:bodyPr/>
        <a:lstStyle/>
        <a:p>
          <a:endParaRPr lang="ru-RU"/>
        </a:p>
      </dgm:t>
    </dgm:pt>
    <dgm:pt modelId="{19FC156B-F8E4-4953-8251-480539C5C519}">
      <dgm:prSet phldrT="[Текст]"/>
      <dgm:spPr/>
      <dgm:t>
        <a:bodyPr/>
        <a:lstStyle/>
        <a:p>
          <a:pPr algn="ctr"/>
          <a:r>
            <a:rPr lang="ru-RU" b="1" dirty="0" smtClean="0"/>
            <a:t>занятия искусством</a:t>
          </a:r>
          <a:endParaRPr lang="ru-RU" b="1" dirty="0"/>
        </a:p>
      </dgm:t>
    </dgm:pt>
    <dgm:pt modelId="{8D51AF1F-5521-4EE7-8A0B-14F71DE9A9E7}" type="parTrans" cxnId="{6738D6CA-6BAC-4312-8573-BE41C940CEFC}">
      <dgm:prSet/>
      <dgm:spPr/>
      <dgm:t>
        <a:bodyPr/>
        <a:lstStyle/>
        <a:p>
          <a:endParaRPr lang="ru-RU"/>
        </a:p>
      </dgm:t>
    </dgm:pt>
    <dgm:pt modelId="{7A059E5C-5CE9-460E-B301-935187070181}" type="sibTrans" cxnId="{6738D6CA-6BAC-4312-8573-BE41C940CEFC}">
      <dgm:prSet/>
      <dgm:spPr/>
      <dgm:t>
        <a:bodyPr/>
        <a:lstStyle/>
        <a:p>
          <a:endParaRPr lang="ru-RU"/>
        </a:p>
      </dgm:t>
    </dgm:pt>
    <dgm:pt modelId="{31C6D3BA-509B-4617-8AEB-07E1C3E5D86B}">
      <dgm:prSet phldrT="[Текст]"/>
      <dgm:spPr/>
      <dgm:t>
        <a:bodyPr/>
        <a:lstStyle/>
        <a:p>
          <a:pPr algn="ctr"/>
          <a:r>
            <a:rPr lang="ru-RU" b="1" dirty="0" smtClean="0"/>
            <a:t>домоводство</a:t>
          </a:r>
          <a:endParaRPr lang="ru-RU" b="1" dirty="0"/>
        </a:p>
      </dgm:t>
    </dgm:pt>
    <dgm:pt modelId="{B2C2FFCC-928D-4328-9AE3-65042E789C44}" type="parTrans" cxnId="{7C718233-0EAC-48A8-93A2-74A25377A4B6}">
      <dgm:prSet/>
      <dgm:spPr/>
      <dgm:t>
        <a:bodyPr/>
        <a:lstStyle/>
        <a:p>
          <a:endParaRPr lang="ru-RU"/>
        </a:p>
      </dgm:t>
    </dgm:pt>
    <dgm:pt modelId="{F37465FF-1420-461C-86B2-369721A2F453}" type="sibTrans" cxnId="{7C718233-0EAC-48A8-93A2-74A25377A4B6}">
      <dgm:prSet/>
      <dgm:spPr/>
      <dgm:t>
        <a:bodyPr/>
        <a:lstStyle/>
        <a:p>
          <a:endParaRPr lang="ru-RU"/>
        </a:p>
      </dgm:t>
    </dgm:pt>
    <dgm:pt modelId="{F432564E-26D7-4BFE-9BBA-FB8BF50187C3}">
      <dgm:prSet phldrT="[Текст]"/>
      <dgm:spPr/>
      <dgm:t>
        <a:bodyPr/>
        <a:lstStyle/>
        <a:p>
          <a:pPr algn="ctr"/>
          <a:r>
            <a:rPr lang="ru-RU" b="1" dirty="0" smtClean="0"/>
            <a:t>женские виды спорта</a:t>
          </a:r>
          <a:endParaRPr lang="ru-RU" b="1" dirty="0"/>
        </a:p>
      </dgm:t>
    </dgm:pt>
    <dgm:pt modelId="{570CFBC6-009E-438D-A37C-4165FF3A11FF}" type="parTrans" cxnId="{FE8BA410-1314-4E8B-86B9-195657F01446}">
      <dgm:prSet/>
      <dgm:spPr/>
      <dgm:t>
        <a:bodyPr/>
        <a:lstStyle/>
        <a:p>
          <a:endParaRPr lang="ru-RU"/>
        </a:p>
      </dgm:t>
    </dgm:pt>
    <dgm:pt modelId="{0ABBEA73-3819-4942-8CF8-08B4F1D02B1F}" type="sibTrans" cxnId="{FE8BA410-1314-4E8B-86B9-195657F01446}">
      <dgm:prSet/>
      <dgm:spPr/>
      <dgm:t>
        <a:bodyPr/>
        <a:lstStyle/>
        <a:p>
          <a:endParaRPr lang="ru-RU"/>
        </a:p>
      </dgm:t>
    </dgm:pt>
    <dgm:pt modelId="{21AE95EF-DD0E-4E1A-9595-2E3112FE92AC}" type="pres">
      <dgm:prSet presAssocID="{64E62E86-65F2-4D46-8629-C99FE9B9C7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1791D0-3ED6-4677-B95A-401E00E4860A}" type="pres">
      <dgm:prSet presAssocID="{501C6614-CE4E-48B9-A1CA-FAE2D5D3B95A}" presName="parentLin" presStyleCnt="0"/>
      <dgm:spPr/>
    </dgm:pt>
    <dgm:pt modelId="{1D17A0BB-3A22-47F7-83EF-639C17F42249}" type="pres">
      <dgm:prSet presAssocID="{501C6614-CE4E-48B9-A1CA-FAE2D5D3B95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5D6190A-7DA9-4B75-ABB6-D54D5D7B4FBB}" type="pres">
      <dgm:prSet presAssocID="{501C6614-CE4E-48B9-A1CA-FAE2D5D3B95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8C262-A9A4-4F23-9252-F8EDE9371678}" type="pres">
      <dgm:prSet presAssocID="{501C6614-CE4E-48B9-A1CA-FAE2D5D3B95A}" presName="negativeSpace" presStyleCnt="0"/>
      <dgm:spPr/>
    </dgm:pt>
    <dgm:pt modelId="{D1FCA300-AA34-4E28-8BC9-E142B01FAC1F}" type="pres">
      <dgm:prSet presAssocID="{501C6614-CE4E-48B9-A1CA-FAE2D5D3B95A}" presName="childText" presStyleLbl="conFgAcc1" presStyleIdx="0" presStyleCnt="4">
        <dgm:presLayoutVars>
          <dgm:bulletEnabled val="1"/>
        </dgm:presLayoutVars>
      </dgm:prSet>
      <dgm:spPr/>
    </dgm:pt>
    <dgm:pt modelId="{800F947E-491D-44D7-AB8E-D85C7AF22B7E}" type="pres">
      <dgm:prSet presAssocID="{4E203737-9D84-47CF-9A55-11300935D813}" presName="spaceBetweenRectangles" presStyleCnt="0"/>
      <dgm:spPr/>
    </dgm:pt>
    <dgm:pt modelId="{3E5D25CB-A5F0-4B17-A607-76C70EA968BE}" type="pres">
      <dgm:prSet presAssocID="{19FC156B-F8E4-4953-8251-480539C5C519}" presName="parentLin" presStyleCnt="0"/>
      <dgm:spPr/>
    </dgm:pt>
    <dgm:pt modelId="{19EE3D49-07C6-4FE1-BA32-AFBBA3F02709}" type="pres">
      <dgm:prSet presAssocID="{19FC156B-F8E4-4953-8251-480539C5C51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7F4B908-D839-45CE-8A6C-34A113614BAF}" type="pres">
      <dgm:prSet presAssocID="{19FC156B-F8E4-4953-8251-480539C5C51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FE244-0C2C-4FD9-AF6B-BD5AF180F58E}" type="pres">
      <dgm:prSet presAssocID="{19FC156B-F8E4-4953-8251-480539C5C519}" presName="negativeSpace" presStyleCnt="0"/>
      <dgm:spPr/>
    </dgm:pt>
    <dgm:pt modelId="{DBDCF479-59D3-4842-92D7-2D50C82E4A97}" type="pres">
      <dgm:prSet presAssocID="{19FC156B-F8E4-4953-8251-480539C5C519}" presName="childText" presStyleLbl="conFgAcc1" presStyleIdx="1" presStyleCnt="4">
        <dgm:presLayoutVars>
          <dgm:bulletEnabled val="1"/>
        </dgm:presLayoutVars>
      </dgm:prSet>
      <dgm:spPr/>
    </dgm:pt>
    <dgm:pt modelId="{FFC14E17-688C-487E-BFB6-75D83AE66096}" type="pres">
      <dgm:prSet presAssocID="{7A059E5C-5CE9-460E-B301-935187070181}" presName="spaceBetweenRectangles" presStyleCnt="0"/>
      <dgm:spPr/>
    </dgm:pt>
    <dgm:pt modelId="{2E605B9B-29F6-468C-9244-643A79D3B56A}" type="pres">
      <dgm:prSet presAssocID="{31C6D3BA-509B-4617-8AEB-07E1C3E5D86B}" presName="parentLin" presStyleCnt="0"/>
      <dgm:spPr/>
    </dgm:pt>
    <dgm:pt modelId="{71E77C5E-3034-449F-9C68-754AF239DDB3}" type="pres">
      <dgm:prSet presAssocID="{31C6D3BA-509B-4617-8AEB-07E1C3E5D86B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461AF58-CEED-423D-ADFD-B19A0D919AE9}" type="pres">
      <dgm:prSet presAssocID="{31C6D3BA-509B-4617-8AEB-07E1C3E5D86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EF3B1-638E-4879-8308-54C086AD1470}" type="pres">
      <dgm:prSet presAssocID="{31C6D3BA-509B-4617-8AEB-07E1C3E5D86B}" presName="negativeSpace" presStyleCnt="0"/>
      <dgm:spPr/>
    </dgm:pt>
    <dgm:pt modelId="{4BBB0BB1-A4AD-4DE2-86BB-04843D38975A}" type="pres">
      <dgm:prSet presAssocID="{31C6D3BA-509B-4617-8AEB-07E1C3E5D86B}" presName="childText" presStyleLbl="conFgAcc1" presStyleIdx="2" presStyleCnt="4">
        <dgm:presLayoutVars>
          <dgm:bulletEnabled val="1"/>
        </dgm:presLayoutVars>
      </dgm:prSet>
      <dgm:spPr/>
    </dgm:pt>
    <dgm:pt modelId="{D215785D-DECC-4D99-92B4-8CC49A8D89C9}" type="pres">
      <dgm:prSet presAssocID="{F37465FF-1420-461C-86B2-369721A2F453}" presName="spaceBetweenRectangles" presStyleCnt="0"/>
      <dgm:spPr/>
    </dgm:pt>
    <dgm:pt modelId="{17D69388-C7EA-4A47-8412-8E4C5D1521BE}" type="pres">
      <dgm:prSet presAssocID="{F432564E-26D7-4BFE-9BBA-FB8BF50187C3}" presName="parentLin" presStyleCnt="0"/>
      <dgm:spPr/>
    </dgm:pt>
    <dgm:pt modelId="{43799253-7777-4673-B64F-A26419B1AE28}" type="pres">
      <dgm:prSet presAssocID="{F432564E-26D7-4BFE-9BBA-FB8BF50187C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F18C2A34-7053-4D9E-B44B-7E7B77A124E5}" type="pres">
      <dgm:prSet presAssocID="{F432564E-26D7-4BFE-9BBA-FB8BF50187C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2E2C6-0157-4051-BF8F-733D15A2A11F}" type="pres">
      <dgm:prSet presAssocID="{F432564E-26D7-4BFE-9BBA-FB8BF50187C3}" presName="negativeSpace" presStyleCnt="0"/>
      <dgm:spPr/>
    </dgm:pt>
    <dgm:pt modelId="{F9568C4B-B640-413B-B221-F16CB0B35651}" type="pres">
      <dgm:prSet presAssocID="{F432564E-26D7-4BFE-9BBA-FB8BF50187C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C718233-0EAC-48A8-93A2-74A25377A4B6}" srcId="{64E62E86-65F2-4D46-8629-C99FE9B9C715}" destId="{31C6D3BA-509B-4617-8AEB-07E1C3E5D86B}" srcOrd="2" destOrd="0" parTransId="{B2C2FFCC-928D-4328-9AE3-65042E789C44}" sibTransId="{F37465FF-1420-461C-86B2-369721A2F453}"/>
    <dgm:cxn modelId="{DA1401A9-BFCA-434F-9F4A-D5A9FE6BA956}" type="presOf" srcId="{19FC156B-F8E4-4953-8251-480539C5C519}" destId="{19EE3D49-07C6-4FE1-BA32-AFBBA3F02709}" srcOrd="0" destOrd="0" presId="urn:microsoft.com/office/officeart/2005/8/layout/list1"/>
    <dgm:cxn modelId="{256C204E-E383-4690-A41C-E3EA1B77041E}" type="presOf" srcId="{501C6614-CE4E-48B9-A1CA-FAE2D5D3B95A}" destId="{E5D6190A-7DA9-4B75-ABB6-D54D5D7B4FBB}" srcOrd="1" destOrd="0" presId="urn:microsoft.com/office/officeart/2005/8/layout/list1"/>
    <dgm:cxn modelId="{FE8BA410-1314-4E8B-86B9-195657F01446}" srcId="{64E62E86-65F2-4D46-8629-C99FE9B9C715}" destId="{F432564E-26D7-4BFE-9BBA-FB8BF50187C3}" srcOrd="3" destOrd="0" parTransId="{570CFBC6-009E-438D-A37C-4165FF3A11FF}" sibTransId="{0ABBEA73-3819-4942-8CF8-08B4F1D02B1F}"/>
    <dgm:cxn modelId="{0477C459-37B6-4548-8651-A920D6028F67}" type="presOf" srcId="{31C6D3BA-509B-4617-8AEB-07E1C3E5D86B}" destId="{71E77C5E-3034-449F-9C68-754AF239DDB3}" srcOrd="0" destOrd="0" presId="urn:microsoft.com/office/officeart/2005/8/layout/list1"/>
    <dgm:cxn modelId="{2AE39A3F-CACB-48AA-A30E-BAEA75584F5F}" type="presOf" srcId="{31C6D3BA-509B-4617-8AEB-07E1C3E5D86B}" destId="{A461AF58-CEED-423D-ADFD-B19A0D919AE9}" srcOrd="1" destOrd="0" presId="urn:microsoft.com/office/officeart/2005/8/layout/list1"/>
    <dgm:cxn modelId="{6738D6CA-6BAC-4312-8573-BE41C940CEFC}" srcId="{64E62E86-65F2-4D46-8629-C99FE9B9C715}" destId="{19FC156B-F8E4-4953-8251-480539C5C519}" srcOrd="1" destOrd="0" parTransId="{8D51AF1F-5521-4EE7-8A0B-14F71DE9A9E7}" sibTransId="{7A059E5C-5CE9-460E-B301-935187070181}"/>
    <dgm:cxn modelId="{53CAA50F-CD13-409D-A1C6-A683EC374008}" srcId="{64E62E86-65F2-4D46-8629-C99FE9B9C715}" destId="{501C6614-CE4E-48B9-A1CA-FAE2D5D3B95A}" srcOrd="0" destOrd="0" parTransId="{5DF4FABF-20C9-499B-9F17-0441F70610BB}" sibTransId="{4E203737-9D84-47CF-9A55-11300935D813}"/>
    <dgm:cxn modelId="{4E24DB4D-A9FD-4C86-AD62-C18D7DC248DD}" type="presOf" srcId="{F432564E-26D7-4BFE-9BBA-FB8BF50187C3}" destId="{F18C2A34-7053-4D9E-B44B-7E7B77A124E5}" srcOrd="1" destOrd="0" presId="urn:microsoft.com/office/officeart/2005/8/layout/list1"/>
    <dgm:cxn modelId="{93B8C97C-02E9-4E31-BA33-D598A57613B5}" type="presOf" srcId="{64E62E86-65F2-4D46-8629-C99FE9B9C715}" destId="{21AE95EF-DD0E-4E1A-9595-2E3112FE92AC}" srcOrd="0" destOrd="0" presId="urn:microsoft.com/office/officeart/2005/8/layout/list1"/>
    <dgm:cxn modelId="{DB96036F-0901-4734-8FCA-F4DBD28986A7}" type="presOf" srcId="{501C6614-CE4E-48B9-A1CA-FAE2D5D3B95A}" destId="{1D17A0BB-3A22-47F7-83EF-639C17F42249}" srcOrd="0" destOrd="0" presId="urn:microsoft.com/office/officeart/2005/8/layout/list1"/>
    <dgm:cxn modelId="{C362151E-CA43-4A7A-85C5-E51DA1E30D39}" type="presOf" srcId="{19FC156B-F8E4-4953-8251-480539C5C519}" destId="{07F4B908-D839-45CE-8A6C-34A113614BAF}" srcOrd="1" destOrd="0" presId="urn:microsoft.com/office/officeart/2005/8/layout/list1"/>
    <dgm:cxn modelId="{D7085433-88F0-4014-BC67-3ECD00C6CBA0}" type="presOf" srcId="{F432564E-26D7-4BFE-9BBA-FB8BF50187C3}" destId="{43799253-7777-4673-B64F-A26419B1AE28}" srcOrd="0" destOrd="0" presId="urn:microsoft.com/office/officeart/2005/8/layout/list1"/>
    <dgm:cxn modelId="{23CBCB0C-56E5-4DD4-A189-5E31C0361F25}" type="presParOf" srcId="{21AE95EF-DD0E-4E1A-9595-2E3112FE92AC}" destId="{8F1791D0-3ED6-4677-B95A-401E00E4860A}" srcOrd="0" destOrd="0" presId="urn:microsoft.com/office/officeart/2005/8/layout/list1"/>
    <dgm:cxn modelId="{415D3ECA-88ED-454B-BF4A-D48FBDE78A37}" type="presParOf" srcId="{8F1791D0-3ED6-4677-B95A-401E00E4860A}" destId="{1D17A0BB-3A22-47F7-83EF-639C17F42249}" srcOrd="0" destOrd="0" presId="urn:microsoft.com/office/officeart/2005/8/layout/list1"/>
    <dgm:cxn modelId="{2C80164C-FE6B-4EA5-899D-66BC5AF29292}" type="presParOf" srcId="{8F1791D0-3ED6-4677-B95A-401E00E4860A}" destId="{E5D6190A-7DA9-4B75-ABB6-D54D5D7B4FBB}" srcOrd="1" destOrd="0" presId="urn:microsoft.com/office/officeart/2005/8/layout/list1"/>
    <dgm:cxn modelId="{BE5600FE-F18B-4A9D-9FC3-BBD9428F4CCE}" type="presParOf" srcId="{21AE95EF-DD0E-4E1A-9595-2E3112FE92AC}" destId="{31A8C262-A9A4-4F23-9252-F8EDE9371678}" srcOrd="1" destOrd="0" presId="urn:microsoft.com/office/officeart/2005/8/layout/list1"/>
    <dgm:cxn modelId="{51BAA487-8C0C-45ED-8546-AEC440CC09AF}" type="presParOf" srcId="{21AE95EF-DD0E-4E1A-9595-2E3112FE92AC}" destId="{D1FCA300-AA34-4E28-8BC9-E142B01FAC1F}" srcOrd="2" destOrd="0" presId="urn:microsoft.com/office/officeart/2005/8/layout/list1"/>
    <dgm:cxn modelId="{1EEC3331-B048-4F4A-8FB1-CF23245F5BC2}" type="presParOf" srcId="{21AE95EF-DD0E-4E1A-9595-2E3112FE92AC}" destId="{800F947E-491D-44D7-AB8E-D85C7AF22B7E}" srcOrd="3" destOrd="0" presId="urn:microsoft.com/office/officeart/2005/8/layout/list1"/>
    <dgm:cxn modelId="{F97E32CD-6394-4873-80D2-87194A2CDC1C}" type="presParOf" srcId="{21AE95EF-DD0E-4E1A-9595-2E3112FE92AC}" destId="{3E5D25CB-A5F0-4B17-A607-76C70EA968BE}" srcOrd="4" destOrd="0" presId="urn:microsoft.com/office/officeart/2005/8/layout/list1"/>
    <dgm:cxn modelId="{442653AD-F16C-4CD1-B06A-1C27B277C76D}" type="presParOf" srcId="{3E5D25CB-A5F0-4B17-A607-76C70EA968BE}" destId="{19EE3D49-07C6-4FE1-BA32-AFBBA3F02709}" srcOrd="0" destOrd="0" presId="urn:microsoft.com/office/officeart/2005/8/layout/list1"/>
    <dgm:cxn modelId="{7460E7D2-9799-4507-A23B-49E726D8AA9D}" type="presParOf" srcId="{3E5D25CB-A5F0-4B17-A607-76C70EA968BE}" destId="{07F4B908-D839-45CE-8A6C-34A113614BAF}" srcOrd="1" destOrd="0" presId="urn:microsoft.com/office/officeart/2005/8/layout/list1"/>
    <dgm:cxn modelId="{4F73A967-DD3F-4A0C-AA8D-D9E96BB0E185}" type="presParOf" srcId="{21AE95EF-DD0E-4E1A-9595-2E3112FE92AC}" destId="{644FE244-0C2C-4FD9-AF6B-BD5AF180F58E}" srcOrd="5" destOrd="0" presId="urn:microsoft.com/office/officeart/2005/8/layout/list1"/>
    <dgm:cxn modelId="{22C5F0B7-9766-4916-92BD-983DD7B5E25B}" type="presParOf" srcId="{21AE95EF-DD0E-4E1A-9595-2E3112FE92AC}" destId="{DBDCF479-59D3-4842-92D7-2D50C82E4A97}" srcOrd="6" destOrd="0" presId="urn:microsoft.com/office/officeart/2005/8/layout/list1"/>
    <dgm:cxn modelId="{F085631A-FAEB-4AB6-BDA9-8641FBFE00F3}" type="presParOf" srcId="{21AE95EF-DD0E-4E1A-9595-2E3112FE92AC}" destId="{FFC14E17-688C-487E-BFB6-75D83AE66096}" srcOrd="7" destOrd="0" presId="urn:microsoft.com/office/officeart/2005/8/layout/list1"/>
    <dgm:cxn modelId="{AB7758A0-C507-4CEE-A962-9472A204457F}" type="presParOf" srcId="{21AE95EF-DD0E-4E1A-9595-2E3112FE92AC}" destId="{2E605B9B-29F6-468C-9244-643A79D3B56A}" srcOrd="8" destOrd="0" presId="urn:microsoft.com/office/officeart/2005/8/layout/list1"/>
    <dgm:cxn modelId="{97F58E93-D008-43CD-82A1-7985D3B4A572}" type="presParOf" srcId="{2E605B9B-29F6-468C-9244-643A79D3B56A}" destId="{71E77C5E-3034-449F-9C68-754AF239DDB3}" srcOrd="0" destOrd="0" presId="urn:microsoft.com/office/officeart/2005/8/layout/list1"/>
    <dgm:cxn modelId="{48BB4E11-08E7-45E6-8949-978D7749939E}" type="presParOf" srcId="{2E605B9B-29F6-468C-9244-643A79D3B56A}" destId="{A461AF58-CEED-423D-ADFD-B19A0D919AE9}" srcOrd="1" destOrd="0" presId="urn:microsoft.com/office/officeart/2005/8/layout/list1"/>
    <dgm:cxn modelId="{DD944263-DD61-4A3D-8312-B56320581C75}" type="presParOf" srcId="{21AE95EF-DD0E-4E1A-9595-2E3112FE92AC}" destId="{FA9EF3B1-638E-4879-8308-54C086AD1470}" srcOrd="9" destOrd="0" presId="urn:microsoft.com/office/officeart/2005/8/layout/list1"/>
    <dgm:cxn modelId="{F3254B5C-5798-489C-A83F-0FE869741F00}" type="presParOf" srcId="{21AE95EF-DD0E-4E1A-9595-2E3112FE92AC}" destId="{4BBB0BB1-A4AD-4DE2-86BB-04843D38975A}" srcOrd="10" destOrd="0" presId="urn:microsoft.com/office/officeart/2005/8/layout/list1"/>
    <dgm:cxn modelId="{781E0E08-9BD7-46B9-AAAF-8A37F46B8C0E}" type="presParOf" srcId="{21AE95EF-DD0E-4E1A-9595-2E3112FE92AC}" destId="{D215785D-DECC-4D99-92B4-8CC49A8D89C9}" srcOrd="11" destOrd="0" presId="urn:microsoft.com/office/officeart/2005/8/layout/list1"/>
    <dgm:cxn modelId="{3DB31DF9-C38C-45CA-902E-1C4B735C2BDB}" type="presParOf" srcId="{21AE95EF-DD0E-4E1A-9595-2E3112FE92AC}" destId="{17D69388-C7EA-4A47-8412-8E4C5D1521BE}" srcOrd="12" destOrd="0" presId="urn:microsoft.com/office/officeart/2005/8/layout/list1"/>
    <dgm:cxn modelId="{F996B9D7-1B5F-4FB6-AB28-52C1A3EA3D57}" type="presParOf" srcId="{17D69388-C7EA-4A47-8412-8E4C5D1521BE}" destId="{43799253-7777-4673-B64F-A26419B1AE28}" srcOrd="0" destOrd="0" presId="urn:microsoft.com/office/officeart/2005/8/layout/list1"/>
    <dgm:cxn modelId="{CDBC0532-A4A3-41BF-8EE4-264D091B5EFB}" type="presParOf" srcId="{17D69388-C7EA-4A47-8412-8E4C5D1521BE}" destId="{F18C2A34-7053-4D9E-B44B-7E7B77A124E5}" srcOrd="1" destOrd="0" presId="urn:microsoft.com/office/officeart/2005/8/layout/list1"/>
    <dgm:cxn modelId="{B1C97A38-4A5F-4017-96C9-0B8F6FB29A51}" type="presParOf" srcId="{21AE95EF-DD0E-4E1A-9595-2E3112FE92AC}" destId="{8212E2C6-0157-4051-BF8F-733D15A2A11F}" srcOrd="13" destOrd="0" presId="urn:microsoft.com/office/officeart/2005/8/layout/list1"/>
    <dgm:cxn modelId="{41F7ACEE-28F3-4848-8B9F-191C5FEFD4C2}" type="presParOf" srcId="{21AE95EF-DD0E-4E1A-9595-2E3112FE92AC}" destId="{F9568C4B-B640-413B-B221-F16CB0B3565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46A0B5-B807-405E-A523-B49EFD394983}" type="doc">
      <dgm:prSet loTypeId="urn:microsoft.com/office/officeart/2005/8/layout/cycle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B4932D-40D9-4AB2-BF08-411FD6748FBD}">
      <dgm:prSet phldrT="[Текст]" custT="1"/>
      <dgm:spPr/>
      <dgm:t>
        <a:bodyPr/>
        <a:lstStyle/>
        <a:p>
          <a:r>
            <a:rPr lang="ru-RU" sz="2000" b="1" dirty="0" smtClean="0"/>
            <a:t>Учебная деятельность</a:t>
          </a:r>
          <a:endParaRPr lang="ru-RU" sz="2000" b="1" dirty="0"/>
        </a:p>
      </dgm:t>
    </dgm:pt>
    <dgm:pt modelId="{EF718126-2C4B-4A34-B7F7-C8042095339B}" type="parTrans" cxnId="{741DFA3B-62B8-4942-AAE4-EB2A1780CDB7}">
      <dgm:prSet/>
      <dgm:spPr/>
      <dgm:t>
        <a:bodyPr/>
        <a:lstStyle/>
        <a:p>
          <a:endParaRPr lang="ru-RU"/>
        </a:p>
      </dgm:t>
    </dgm:pt>
    <dgm:pt modelId="{533F0821-1064-43B1-A748-E16B1D2E5FF0}" type="sibTrans" cxnId="{741DFA3B-62B8-4942-AAE4-EB2A1780CDB7}">
      <dgm:prSet/>
      <dgm:spPr/>
      <dgm:t>
        <a:bodyPr/>
        <a:lstStyle/>
        <a:p>
          <a:endParaRPr lang="ru-RU"/>
        </a:p>
      </dgm:t>
    </dgm:pt>
    <dgm:pt modelId="{4B4BFD5B-3830-43BE-8A14-0FB669671D41}">
      <dgm:prSet phldrT="[Текст]" custT="1"/>
      <dgm:spPr/>
      <dgm:t>
        <a:bodyPr/>
        <a:lstStyle/>
        <a:p>
          <a:r>
            <a:rPr lang="ru-RU" sz="2000" b="1" dirty="0" smtClean="0"/>
            <a:t>Трудовая деятельность</a:t>
          </a:r>
          <a:endParaRPr lang="ru-RU" sz="2000" b="1" dirty="0"/>
        </a:p>
      </dgm:t>
    </dgm:pt>
    <dgm:pt modelId="{6A243AA9-4718-490B-B660-DD5C216FAEA1}" type="parTrans" cxnId="{805CB1FA-AC56-4FB8-82C0-02C6B7BDC4D1}">
      <dgm:prSet/>
      <dgm:spPr/>
      <dgm:t>
        <a:bodyPr/>
        <a:lstStyle/>
        <a:p>
          <a:endParaRPr lang="ru-RU"/>
        </a:p>
      </dgm:t>
    </dgm:pt>
    <dgm:pt modelId="{A904650F-B3CC-4986-8CBF-0E56587B43EC}" type="sibTrans" cxnId="{805CB1FA-AC56-4FB8-82C0-02C6B7BDC4D1}">
      <dgm:prSet/>
      <dgm:spPr/>
      <dgm:t>
        <a:bodyPr/>
        <a:lstStyle/>
        <a:p>
          <a:endParaRPr lang="ru-RU"/>
        </a:p>
      </dgm:t>
    </dgm:pt>
    <dgm:pt modelId="{72B925BD-76F1-4E86-91EA-515DC57D8E7D}">
      <dgm:prSet phldrT="[Текст]" custT="1"/>
      <dgm:spPr/>
      <dgm:t>
        <a:bodyPr/>
        <a:lstStyle/>
        <a:p>
          <a:r>
            <a:rPr lang="ru-RU" sz="2000" b="1" dirty="0" smtClean="0"/>
            <a:t>Достижения в спорте</a:t>
          </a:r>
          <a:endParaRPr lang="ru-RU" sz="2000" b="1" dirty="0"/>
        </a:p>
      </dgm:t>
    </dgm:pt>
    <dgm:pt modelId="{5BB078FA-958C-48AA-999E-7C2B5DB71EBC}" type="parTrans" cxnId="{95B44499-3C2D-47E7-8BBD-0F83AB22AE67}">
      <dgm:prSet/>
      <dgm:spPr/>
      <dgm:t>
        <a:bodyPr/>
        <a:lstStyle/>
        <a:p>
          <a:endParaRPr lang="ru-RU"/>
        </a:p>
      </dgm:t>
    </dgm:pt>
    <dgm:pt modelId="{E2459FB5-CBF6-422C-BE3C-9A5EAC4E4F68}" type="sibTrans" cxnId="{95B44499-3C2D-47E7-8BBD-0F83AB22AE67}">
      <dgm:prSet/>
      <dgm:spPr/>
      <dgm:t>
        <a:bodyPr/>
        <a:lstStyle/>
        <a:p>
          <a:endParaRPr lang="ru-RU"/>
        </a:p>
      </dgm:t>
    </dgm:pt>
    <dgm:pt modelId="{1BBABCBC-02FE-4C6C-A7A8-A31DDFE5B180}">
      <dgm:prSet phldrT="[Текст]" custT="1"/>
      <dgm:spPr/>
      <dgm:t>
        <a:bodyPr/>
        <a:lstStyle/>
        <a:p>
          <a:r>
            <a:rPr lang="ru-RU" sz="2000" b="1" dirty="0" smtClean="0"/>
            <a:t>Художественно-эстетическая деятельность</a:t>
          </a:r>
          <a:endParaRPr lang="ru-RU" sz="2000" b="1" dirty="0"/>
        </a:p>
      </dgm:t>
    </dgm:pt>
    <dgm:pt modelId="{8509DFE7-90E8-4DB6-81F9-717BB8A4BF52}" type="parTrans" cxnId="{06CAD40F-4C5E-4120-8160-DACB3A18961D}">
      <dgm:prSet/>
      <dgm:spPr/>
      <dgm:t>
        <a:bodyPr/>
        <a:lstStyle/>
        <a:p>
          <a:endParaRPr lang="ru-RU"/>
        </a:p>
      </dgm:t>
    </dgm:pt>
    <dgm:pt modelId="{F1932874-F31B-4888-9D2C-E9C67F75E2D8}" type="sibTrans" cxnId="{06CAD40F-4C5E-4120-8160-DACB3A18961D}">
      <dgm:prSet/>
      <dgm:spPr/>
      <dgm:t>
        <a:bodyPr/>
        <a:lstStyle/>
        <a:p>
          <a:endParaRPr lang="ru-RU"/>
        </a:p>
      </dgm:t>
    </dgm:pt>
    <dgm:pt modelId="{523FCD3D-CE0C-45E5-A7AF-5FF15365E50B}">
      <dgm:prSet phldrT="[Текст]" custT="1"/>
      <dgm:spPr/>
      <dgm:t>
        <a:bodyPr/>
        <a:lstStyle/>
        <a:p>
          <a:r>
            <a:rPr lang="ru-RU" sz="2000" b="1" dirty="0" smtClean="0"/>
            <a:t>Отношения между людьми</a:t>
          </a:r>
          <a:endParaRPr lang="ru-RU" sz="2000" b="1" dirty="0"/>
        </a:p>
      </dgm:t>
    </dgm:pt>
    <dgm:pt modelId="{E6A56FDA-9630-4057-B8B9-6838AED3E7C5}" type="parTrans" cxnId="{C5DC5F77-A4BF-4994-B88E-80449DAB7C08}">
      <dgm:prSet/>
      <dgm:spPr/>
      <dgm:t>
        <a:bodyPr/>
        <a:lstStyle/>
        <a:p>
          <a:endParaRPr lang="ru-RU"/>
        </a:p>
      </dgm:t>
    </dgm:pt>
    <dgm:pt modelId="{F44D678D-14F0-4121-AB6E-A8F30D745B49}" type="sibTrans" cxnId="{C5DC5F77-A4BF-4994-B88E-80449DAB7C08}">
      <dgm:prSet/>
      <dgm:spPr/>
      <dgm:t>
        <a:bodyPr/>
        <a:lstStyle/>
        <a:p>
          <a:endParaRPr lang="ru-RU"/>
        </a:p>
      </dgm:t>
    </dgm:pt>
    <dgm:pt modelId="{AF4D76CB-CF9D-4C1E-B725-2C51A754AD14}" type="pres">
      <dgm:prSet presAssocID="{BA46A0B5-B807-405E-A523-B49EFD39498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D4A55C-12B1-44A8-9496-A7E412926EC0}" type="pres">
      <dgm:prSet presAssocID="{E1B4932D-40D9-4AB2-BF08-411FD6748FBD}" presName="node" presStyleLbl="node1" presStyleIdx="0" presStyleCnt="5" custScaleX="154462" custScaleY="96613" custRadScaleRad="93263" custRadScaleInc="9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9A8C7-53AA-4533-AFDC-B0EE2E951AE7}" type="pres">
      <dgm:prSet presAssocID="{E1B4932D-40D9-4AB2-BF08-411FD6748FBD}" presName="spNode" presStyleCnt="0"/>
      <dgm:spPr/>
      <dgm:t>
        <a:bodyPr/>
        <a:lstStyle/>
        <a:p>
          <a:endParaRPr lang="ru-RU"/>
        </a:p>
      </dgm:t>
    </dgm:pt>
    <dgm:pt modelId="{50C35049-7A22-44AF-8F83-09CE787C34D3}" type="pres">
      <dgm:prSet presAssocID="{533F0821-1064-43B1-A748-E16B1D2E5FF0}" presName="sibTrans" presStyleLbl="sibTrans1D1" presStyleIdx="0" presStyleCnt="5"/>
      <dgm:spPr/>
      <dgm:t>
        <a:bodyPr/>
        <a:lstStyle/>
        <a:p>
          <a:endParaRPr lang="ru-RU"/>
        </a:p>
      </dgm:t>
    </dgm:pt>
    <dgm:pt modelId="{DF22DF01-7347-4F43-8166-70F1360F51BA}" type="pres">
      <dgm:prSet presAssocID="{4B4BFD5B-3830-43BE-8A14-0FB669671D41}" presName="node" presStyleLbl="node1" presStyleIdx="1" presStyleCnt="5" custScaleX="154462" custRadScaleRad="110695" custRadScaleInc="23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8175E-D3E2-453E-96A8-757DDB0D9756}" type="pres">
      <dgm:prSet presAssocID="{4B4BFD5B-3830-43BE-8A14-0FB669671D41}" presName="spNode" presStyleCnt="0"/>
      <dgm:spPr/>
      <dgm:t>
        <a:bodyPr/>
        <a:lstStyle/>
        <a:p>
          <a:endParaRPr lang="ru-RU"/>
        </a:p>
      </dgm:t>
    </dgm:pt>
    <dgm:pt modelId="{A3AA1B32-EB39-463D-8C47-6D64D33028AD}" type="pres">
      <dgm:prSet presAssocID="{A904650F-B3CC-4986-8CBF-0E56587B43EC}" presName="sibTrans" presStyleLbl="sibTrans1D1" presStyleIdx="1" presStyleCnt="5"/>
      <dgm:spPr/>
      <dgm:t>
        <a:bodyPr/>
        <a:lstStyle/>
        <a:p>
          <a:endParaRPr lang="ru-RU"/>
        </a:p>
      </dgm:t>
    </dgm:pt>
    <dgm:pt modelId="{2FF29884-1740-4249-8F3A-4DD26346BCCF}" type="pres">
      <dgm:prSet presAssocID="{72B925BD-76F1-4E86-91EA-515DC57D8E7D}" presName="node" presStyleLbl="node1" presStyleIdx="2" presStyleCnt="5" custScaleX="154462" custRadScaleRad="106499" custRadScaleInc="-42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23813-5B82-40F8-A40F-1BD50F394716}" type="pres">
      <dgm:prSet presAssocID="{72B925BD-76F1-4E86-91EA-515DC57D8E7D}" presName="spNode" presStyleCnt="0"/>
      <dgm:spPr/>
      <dgm:t>
        <a:bodyPr/>
        <a:lstStyle/>
        <a:p>
          <a:endParaRPr lang="ru-RU"/>
        </a:p>
      </dgm:t>
    </dgm:pt>
    <dgm:pt modelId="{889D9E5D-08AE-4443-8129-7FC04F10A83B}" type="pres">
      <dgm:prSet presAssocID="{E2459FB5-CBF6-422C-BE3C-9A5EAC4E4F68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EB0F5AB-EF00-4920-95FF-98506EA2A57C}" type="pres">
      <dgm:prSet presAssocID="{1BBABCBC-02FE-4C6C-A7A8-A31DDFE5B180}" presName="node" presStyleLbl="node1" presStyleIdx="3" presStyleCnt="5" custScaleX="154462" custRadScaleRad="103541" custRadScaleInc="35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099CB-DBBB-443F-970A-027BA5E23326}" type="pres">
      <dgm:prSet presAssocID="{1BBABCBC-02FE-4C6C-A7A8-A31DDFE5B180}" presName="spNode" presStyleCnt="0"/>
      <dgm:spPr/>
      <dgm:t>
        <a:bodyPr/>
        <a:lstStyle/>
        <a:p>
          <a:endParaRPr lang="ru-RU"/>
        </a:p>
      </dgm:t>
    </dgm:pt>
    <dgm:pt modelId="{E965CFB5-F056-4A6E-AD9F-609C1A57EBCC}" type="pres">
      <dgm:prSet presAssocID="{F1932874-F31B-4888-9D2C-E9C67F75E2D8}" presName="sibTrans" presStyleLbl="sibTrans1D1" presStyleIdx="3" presStyleCnt="5"/>
      <dgm:spPr/>
      <dgm:t>
        <a:bodyPr/>
        <a:lstStyle/>
        <a:p>
          <a:endParaRPr lang="ru-RU"/>
        </a:p>
      </dgm:t>
    </dgm:pt>
    <dgm:pt modelId="{18368EE2-10C0-45B0-9E09-3349F28D3DE2}" type="pres">
      <dgm:prSet presAssocID="{523FCD3D-CE0C-45E5-A7AF-5FF15365E50B}" presName="node" presStyleLbl="node1" presStyleIdx="4" presStyleCnt="5" custScaleX="154462" custRadScaleRad="102510" custRadScaleInc="-27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90869-5EC1-4D05-A03C-A0DFEFEF4AF5}" type="pres">
      <dgm:prSet presAssocID="{523FCD3D-CE0C-45E5-A7AF-5FF15365E50B}" presName="spNode" presStyleCnt="0"/>
      <dgm:spPr/>
      <dgm:t>
        <a:bodyPr/>
        <a:lstStyle/>
        <a:p>
          <a:endParaRPr lang="ru-RU"/>
        </a:p>
      </dgm:t>
    </dgm:pt>
    <dgm:pt modelId="{F8B558B3-BED3-45B9-B136-4EDA0D029677}" type="pres">
      <dgm:prSet presAssocID="{F44D678D-14F0-4121-AB6E-A8F30D745B49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86281E9D-979E-490A-B4A8-78A8FFFC38A1}" type="presOf" srcId="{E1B4932D-40D9-4AB2-BF08-411FD6748FBD}" destId="{DED4A55C-12B1-44A8-9496-A7E412926EC0}" srcOrd="0" destOrd="0" presId="urn:microsoft.com/office/officeart/2005/8/layout/cycle6"/>
    <dgm:cxn modelId="{B6C5E35D-4332-4C80-98BD-2A050EA40CC9}" type="presOf" srcId="{4B4BFD5B-3830-43BE-8A14-0FB669671D41}" destId="{DF22DF01-7347-4F43-8166-70F1360F51BA}" srcOrd="0" destOrd="0" presId="urn:microsoft.com/office/officeart/2005/8/layout/cycle6"/>
    <dgm:cxn modelId="{06CAD40F-4C5E-4120-8160-DACB3A18961D}" srcId="{BA46A0B5-B807-405E-A523-B49EFD394983}" destId="{1BBABCBC-02FE-4C6C-A7A8-A31DDFE5B180}" srcOrd="3" destOrd="0" parTransId="{8509DFE7-90E8-4DB6-81F9-717BB8A4BF52}" sibTransId="{F1932874-F31B-4888-9D2C-E9C67F75E2D8}"/>
    <dgm:cxn modelId="{C5DC5F77-A4BF-4994-B88E-80449DAB7C08}" srcId="{BA46A0B5-B807-405E-A523-B49EFD394983}" destId="{523FCD3D-CE0C-45E5-A7AF-5FF15365E50B}" srcOrd="4" destOrd="0" parTransId="{E6A56FDA-9630-4057-B8B9-6838AED3E7C5}" sibTransId="{F44D678D-14F0-4121-AB6E-A8F30D745B49}"/>
    <dgm:cxn modelId="{FCAA3E8B-8C7B-458F-B862-79466155BCF1}" type="presOf" srcId="{F44D678D-14F0-4121-AB6E-A8F30D745B49}" destId="{F8B558B3-BED3-45B9-B136-4EDA0D029677}" srcOrd="0" destOrd="0" presId="urn:microsoft.com/office/officeart/2005/8/layout/cycle6"/>
    <dgm:cxn modelId="{805CB1FA-AC56-4FB8-82C0-02C6B7BDC4D1}" srcId="{BA46A0B5-B807-405E-A523-B49EFD394983}" destId="{4B4BFD5B-3830-43BE-8A14-0FB669671D41}" srcOrd="1" destOrd="0" parTransId="{6A243AA9-4718-490B-B660-DD5C216FAEA1}" sibTransId="{A904650F-B3CC-4986-8CBF-0E56587B43EC}"/>
    <dgm:cxn modelId="{336CD620-CAEA-4E58-84B6-69A66578871B}" type="presOf" srcId="{523FCD3D-CE0C-45E5-A7AF-5FF15365E50B}" destId="{18368EE2-10C0-45B0-9E09-3349F28D3DE2}" srcOrd="0" destOrd="0" presId="urn:microsoft.com/office/officeart/2005/8/layout/cycle6"/>
    <dgm:cxn modelId="{A447150C-43F9-431D-BF64-E2E81B36780A}" type="presOf" srcId="{533F0821-1064-43B1-A748-E16B1D2E5FF0}" destId="{50C35049-7A22-44AF-8F83-09CE787C34D3}" srcOrd="0" destOrd="0" presId="urn:microsoft.com/office/officeart/2005/8/layout/cycle6"/>
    <dgm:cxn modelId="{95B44499-3C2D-47E7-8BBD-0F83AB22AE67}" srcId="{BA46A0B5-B807-405E-A523-B49EFD394983}" destId="{72B925BD-76F1-4E86-91EA-515DC57D8E7D}" srcOrd="2" destOrd="0" parTransId="{5BB078FA-958C-48AA-999E-7C2B5DB71EBC}" sibTransId="{E2459FB5-CBF6-422C-BE3C-9A5EAC4E4F68}"/>
    <dgm:cxn modelId="{8482AEAC-79BB-4CEE-A25A-33011683DAED}" type="presOf" srcId="{F1932874-F31B-4888-9D2C-E9C67F75E2D8}" destId="{E965CFB5-F056-4A6E-AD9F-609C1A57EBCC}" srcOrd="0" destOrd="0" presId="urn:microsoft.com/office/officeart/2005/8/layout/cycle6"/>
    <dgm:cxn modelId="{B4DCEF70-E201-4B10-992D-C13FAAEFE6BD}" type="presOf" srcId="{1BBABCBC-02FE-4C6C-A7A8-A31DDFE5B180}" destId="{7EB0F5AB-EF00-4920-95FF-98506EA2A57C}" srcOrd="0" destOrd="0" presId="urn:microsoft.com/office/officeart/2005/8/layout/cycle6"/>
    <dgm:cxn modelId="{D730D04D-6D27-48E9-9745-5E4FEE80ABD7}" type="presOf" srcId="{BA46A0B5-B807-405E-A523-B49EFD394983}" destId="{AF4D76CB-CF9D-4C1E-B725-2C51A754AD14}" srcOrd="0" destOrd="0" presId="urn:microsoft.com/office/officeart/2005/8/layout/cycle6"/>
    <dgm:cxn modelId="{741DFA3B-62B8-4942-AAE4-EB2A1780CDB7}" srcId="{BA46A0B5-B807-405E-A523-B49EFD394983}" destId="{E1B4932D-40D9-4AB2-BF08-411FD6748FBD}" srcOrd="0" destOrd="0" parTransId="{EF718126-2C4B-4A34-B7F7-C8042095339B}" sibTransId="{533F0821-1064-43B1-A748-E16B1D2E5FF0}"/>
    <dgm:cxn modelId="{325592B0-A392-497A-A4C9-A5B52BC20315}" type="presOf" srcId="{72B925BD-76F1-4E86-91EA-515DC57D8E7D}" destId="{2FF29884-1740-4249-8F3A-4DD26346BCCF}" srcOrd="0" destOrd="0" presId="urn:microsoft.com/office/officeart/2005/8/layout/cycle6"/>
    <dgm:cxn modelId="{CBE293C2-AD04-4EAC-B075-40D081D6532C}" type="presOf" srcId="{E2459FB5-CBF6-422C-BE3C-9A5EAC4E4F68}" destId="{889D9E5D-08AE-4443-8129-7FC04F10A83B}" srcOrd="0" destOrd="0" presId="urn:microsoft.com/office/officeart/2005/8/layout/cycle6"/>
    <dgm:cxn modelId="{A69FFE51-0764-4656-A3D4-F7BF229D51FE}" type="presOf" srcId="{A904650F-B3CC-4986-8CBF-0E56587B43EC}" destId="{A3AA1B32-EB39-463D-8C47-6D64D33028AD}" srcOrd="0" destOrd="0" presId="urn:microsoft.com/office/officeart/2005/8/layout/cycle6"/>
    <dgm:cxn modelId="{B942EEDE-3D52-4D6E-B84A-675F5667D67D}" type="presParOf" srcId="{AF4D76CB-CF9D-4C1E-B725-2C51A754AD14}" destId="{DED4A55C-12B1-44A8-9496-A7E412926EC0}" srcOrd="0" destOrd="0" presId="urn:microsoft.com/office/officeart/2005/8/layout/cycle6"/>
    <dgm:cxn modelId="{651F6580-DE79-4C4D-8469-36A9A56B0150}" type="presParOf" srcId="{AF4D76CB-CF9D-4C1E-B725-2C51A754AD14}" destId="{2649A8C7-53AA-4533-AFDC-B0EE2E951AE7}" srcOrd="1" destOrd="0" presId="urn:microsoft.com/office/officeart/2005/8/layout/cycle6"/>
    <dgm:cxn modelId="{9448E575-D4A8-425D-A4EA-76EE7F4B1E02}" type="presParOf" srcId="{AF4D76CB-CF9D-4C1E-B725-2C51A754AD14}" destId="{50C35049-7A22-44AF-8F83-09CE787C34D3}" srcOrd="2" destOrd="0" presId="urn:microsoft.com/office/officeart/2005/8/layout/cycle6"/>
    <dgm:cxn modelId="{4A8813F8-D623-435B-8A06-E1E3BB3219CB}" type="presParOf" srcId="{AF4D76CB-CF9D-4C1E-B725-2C51A754AD14}" destId="{DF22DF01-7347-4F43-8166-70F1360F51BA}" srcOrd="3" destOrd="0" presId="urn:microsoft.com/office/officeart/2005/8/layout/cycle6"/>
    <dgm:cxn modelId="{BB3516EA-64C7-41EB-923A-06A5A8C93ED4}" type="presParOf" srcId="{AF4D76CB-CF9D-4C1E-B725-2C51A754AD14}" destId="{BDB8175E-D3E2-453E-96A8-757DDB0D9756}" srcOrd="4" destOrd="0" presId="urn:microsoft.com/office/officeart/2005/8/layout/cycle6"/>
    <dgm:cxn modelId="{06CE669E-4DDF-4C71-B6D4-59B79E82D1D2}" type="presParOf" srcId="{AF4D76CB-CF9D-4C1E-B725-2C51A754AD14}" destId="{A3AA1B32-EB39-463D-8C47-6D64D33028AD}" srcOrd="5" destOrd="0" presId="urn:microsoft.com/office/officeart/2005/8/layout/cycle6"/>
    <dgm:cxn modelId="{B8CADE6F-9F66-4D91-86B9-2358E1901A42}" type="presParOf" srcId="{AF4D76CB-CF9D-4C1E-B725-2C51A754AD14}" destId="{2FF29884-1740-4249-8F3A-4DD26346BCCF}" srcOrd="6" destOrd="0" presId="urn:microsoft.com/office/officeart/2005/8/layout/cycle6"/>
    <dgm:cxn modelId="{54CFC563-4264-438F-9FA4-91C546AD43F1}" type="presParOf" srcId="{AF4D76CB-CF9D-4C1E-B725-2C51A754AD14}" destId="{CF223813-5B82-40F8-A40F-1BD50F394716}" srcOrd="7" destOrd="0" presId="urn:microsoft.com/office/officeart/2005/8/layout/cycle6"/>
    <dgm:cxn modelId="{B9692900-0112-49CC-9A27-3A53E24A0D36}" type="presParOf" srcId="{AF4D76CB-CF9D-4C1E-B725-2C51A754AD14}" destId="{889D9E5D-08AE-4443-8129-7FC04F10A83B}" srcOrd="8" destOrd="0" presId="urn:microsoft.com/office/officeart/2005/8/layout/cycle6"/>
    <dgm:cxn modelId="{BCCEC50B-669F-4521-B431-A80ABBF61B9F}" type="presParOf" srcId="{AF4D76CB-CF9D-4C1E-B725-2C51A754AD14}" destId="{7EB0F5AB-EF00-4920-95FF-98506EA2A57C}" srcOrd="9" destOrd="0" presId="urn:microsoft.com/office/officeart/2005/8/layout/cycle6"/>
    <dgm:cxn modelId="{3B4CDFE7-A48C-4C0F-9F17-9ADEA0D593FB}" type="presParOf" srcId="{AF4D76CB-CF9D-4C1E-B725-2C51A754AD14}" destId="{C08099CB-DBBB-443F-970A-027BA5E23326}" srcOrd="10" destOrd="0" presId="urn:microsoft.com/office/officeart/2005/8/layout/cycle6"/>
    <dgm:cxn modelId="{00E5D0A9-1238-4A61-9DA3-BD1247F4C1C1}" type="presParOf" srcId="{AF4D76CB-CF9D-4C1E-B725-2C51A754AD14}" destId="{E965CFB5-F056-4A6E-AD9F-609C1A57EBCC}" srcOrd="11" destOrd="0" presId="urn:microsoft.com/office/officeart/2005/8/layout/cycle6"/>
    <dgm:cxn modelId="{87828B06-D006-4A56-A268-5649C87C9EC9}" type="presParOf" srcId="{AF4D76CB-CF9D-4C1E-B725-2C51A754AD14}" destId="{18368EE2-10C0-45B0-9E09-3349F28D3DE2}" srcOrd="12" destOrd="0" presId="urn:microsoft.com/office/officeart/2005/8/layout/cycle6"/>
    <dgm:cxn modelId="{A2E68590-D5CA-417C-9C15-57CF792FB4C3}" type="presParOf" srcId="{AF4D76CB-CF9D-4C1E-B725-2C51A754AD14}" destId="{02590869-5EC1-4D05-A03C-A0DFEFEF4AF5}" srcOrd="13" destOrd="0" presId="urn:microsoft.com/office/officeart/2005/8/layout/cycle6"/>
    <dgm:cxn modelId="{702486DD-AAE8-4C5D-907B-4A818D406477}" type="presParOf" srcId="{AF4D76CB-CF9D-4C1E-B725-2C51A754AD14}" destId="{F8B558B3-BED3-45B9-B136-4EDA0D02967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1A1621-C464-4FEA-AC7A-CC87DEAA2B22}" type="doc">
      <dgm:prSet loTypeId="urn:microsoft.com/office/officeart/2005/8/layout/pyramid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14F10B-AF1E-4A55-B7A9-CD4B9D1D17D9}">
      <dgm:prSet phldrT="[Текст]" custT="1"/>
      <dgm:spPr/>
      <dgm:t>
        <a:bodyPr/>
        <a:lstStyle/>
        <a:p>
          <a:r>
            <a:rPr lang="ru-RU" sz="2200" b="1" dirty="0" smtClean="0"/>
            <a:t>Активность</a:t>
          </a:r>
          <a:endParaRPr lang="ru-RU" sz="2200" b="1" dirty="0"/>
        </a:p>
      </dgm:t>
    </dgm:pt>
    <dgm:pt modelId="{CC7348C2-A25C-405F-BF40-6E4C8426D391}" type="parTrans" cxnId="{C10BFD1F-5F1B-46B4-B382-EF149689A511}">
      <dgm:prSet/>
      <dgm:spPr/>
      <dgm:t>
        <a:bodyPr/>
        <a:lstStyle/>
        <a:p>
          <a:endParaRPr lang="ru-RU"/>
        </a:p>
      </dgm:t>
    </dgm:pt>
    <dgm:pt modelId="{110EFE4B-2B78-4182-904A-044552B8C2C5}" type="sibTrans" cxnId="{C10BFD1F-5F1B-46B4-B382-EF149689A511}">
      <dgm:prSet/>
      <dgm:spPr/>
      <dgm:t>
        <a:bodyPr/>
        <a:lstStyle/>
        <a:p>
          <a:endParaRPr lang="ru-RU"/>
        </a:p>
      </dgm:t>
    </dgm:pt>
    <dgm:pt modelId="{0E274BFF-0B3D-47CD-94BE-2C3BCF05B38C}">
      <dgm:prSet phldrT="[Текст]" custT="1"/>
      <dgm:spPr/>
      <dgm:t>
        <a:bodyPr/>
        <a:lstStyle/>
        <a:p>
          <a:r>
            <a:rPr lang="ru-RU" sz="2200" b="1" dirty="0" smtClean="0"/>
            <a:t>Трудолюбие</a:t>
          </a:r>
          <a:endParaRPr lang="ru-RU" sz="2200" b="1" dirty="0"/>
        </a:p>
      </dgm:t>
    </dgm:pt>
    <dgm:pt modelId="{B6ECABB8-D688-4C98-83FD-B3A36FBA0141}" type="parTrans" cxnId="{890A616D-06A6-4466-A80E-D00538AB87A7}">
      <dgm:prSet/>
      <dgm:spPr/>
      <dgm:t>
        <a:bodyPr/>
        <a:lstStyle/>
        <a:p>
          <a:endParaRPr lang="ru-RU"/>
        </a:p>
      </dgm:t>
    </dgm:pt>
    <dgm:pt modelId="{61206699-5623-4C7C-9D7C-D478BF1FD54B}" type="sibTrans" cxnId="{890A616D-06A6-4466-A80E-D00538AB87A7}">
      <dgm:prSet/>
      <dgm:spPr/>
      <dgm:t>
        <a:bodyPr/>
        <a:lstStyle/>
        <a:p>
          <a:endParaRPr lang="ru-RU"/>
        </a:p>
      </dgm:t>
    </dgm:pt>
    <dgm:pt modelId="{2A82A42B-8011-4594-A046-9953CD7B82F7}">
      <dgm:prSet phldrT="[Текст]" custT="1"/>
      <dgm:spPr/>
      <dgm:t>
        <a:bodyPr/>
        <a:lstStyle/>
        <a:p>
          <a:r>
            <a:rPr lang="ru-RU" sz="2200" b="1" dirty="0" smtClean="0"/>
            <a:t>Ответственность </a:t>
          </a:r>
          <a:endParaRPr lang="ru-RU" sz="2200" b="1" dirty="0"/>
        </a:p>
      </dgm:t>
    </dgm:pt>
    <dgm:pt modelId="{AA6263CD-EF29-49E2-8978-0E6BF0BC85C4}" type="parTrans" cxnId="{3AF793BD-24F3-4A68-8890-5C6089D15FB6}">
      <dgm:prSet/>
      <dgm:spPr/>
      <dgm:t>
        <a:bodyPr/>
        <a:lstStyle/>
        <a:p>
          <a:endParaRPr lang="ru-RU"/>
        </a:p>
      </dgm:t>
    </dgm:pt>
    <dgm:pt modelId="{2DD65420-7C4C-4FD7-B76D-1C16F9281491}" type="sibTrans" cxnId="{3AF793BD-24F3-4A68-8890-5C6089D15FB6}">
      <dgm:prSet/>
      <dgm:spPr/>
      <dgm:t>
        <a:bodyPr/>
        <a:lstStyle/>
        <a:p>
          <a:endParaRPr lang="ru-RU"/>
        </a:p>
      </dgm:t>
    </dgm:pt>
    <dgm:pt modelId="{FCB939D5-00BF-441E-A5EF-F657D61B844F}">
      <dgm:prSet phldrT="[Текст]" custT="1"/>
      <dgm:spPr/>
      <dgm:t>
        <a:bodyPr/>
        <a:lstStyle/>
        <a:p>
          <a:r>
            <a:rPr lang="ru-RU" sz="2200" b="1" dirty="0" smtClean="0"/>
            <a:t>Инициативность</a:t>
          </a:r>
          <a:endParaRPr lang="ru-RU" sz="2200" b="1" dirty="0"/>
        </a:p>
      </dgm:t>
    </dgm:pt>
    <dgm:pt modelId="{8E5C7525-ADC4-4B66-BDBC-440460D4C82D}" type="parTrans" cxnId="{B713CE11-85DF-4348-AEF2-7F62EB1CB5AE}">
      <dgm:prSet/>
      <dgm:spPr/>
      <dgm:t>
        <a:bodyPr/>
        <a:lstStyle/>
        <a:p>
          <a:endParaRPr lang="ru-RU"/>
        </a:p>
      </dgm:t>
    </dgm:pt>
    <dgm:pt modelId="{AC669D7E-0FED-4FDD-8119-2351FD9C6082}" type="sibTrans" cxnId="{B713CE11-85DF-4348-AEF2-7F62EB1CB5AE}">
      <dgm:prSet/>
      <dgm:spPr/>
      <dgm:t>
        <a:bodyPr/>
        <a:lstStyle/>
        <a:p>
          <a:endParaRPr lang="ru-RU"/>
        </a:p>
      </dgm:t>
    </dgm:pt>
    <dgm:pt modelId="{D20045C6-2CBB-4577-84D3-147355210C60}">
      <dgm:prSet phldrT="[Текст]" custT="1"/>
      <dgm:spPr/>
      <dgm:t>
        <a:bodyPr/>
        <a:lstStyle/>
        <a:p>
          <a:r>
            <a:rPr lang="ru-RU" sz="2200" b="1" dirty="0" smtClean="0"/>
            <a:t>Любознательность</a:t>
          </a:r>
          <a:endParaRPr lang="ru-RU" sz="2200" b="1" dirty="0"/>
        </a:p>
      </dgm:t>
    </dgm:pt>
    <dgm:pt modelId="{8A928F7A-8FFE-45B9-955B-C30268F3A150}" type="parTrans" cxnId="{22F00455-D72E-4AB8-8319-6D98043CCF9E}">
      <dgm:prSet/>
      <dgm:spPr/>
      <dgm:t>
        <a:bodyPr/>
        <a:lstStyle/>
        <a:p>
          <a:endParaRPr lang="ru-RU"/>
        </a:p>
      </dgm:t>
    </dgm:pt>
    <dgm:pt modelId="{538FF5B7-D077-4617-B0A6-DCAE4A0A70D4}" type="sibTrans" cxnId="{22F00455-D72E-4AB8-8319-6D98043CCF9E}">
      <dgm:prSet/>
      <dgm:spPr/>
      <dgm:t>
        <a:bodyPr/>
        <a:lstStyle/>
        <a:p>
          <a:endParaRPr lang="ru-RU"/>
        </a:p>
      </dgm:t>
    </dgm:pt>
    <dgm:pt modelId="{807D86F1-4800-42EC-86BA-73264088A8AE}">
      <dgm:prSet phldrT="[Текст]" custT="1"/>
      <dgm:spPr/>
      <dgm:t>
        <a:bodyPr/>
        <a:lstStyle/>
        <a:p>
          <a:r>
            <a:rPr lang="ru-RU" sz="2200" b="1" dirty="0" smtClean="0"/>
            <a:t>Аккуратность</a:t>
          </a:r>
          <a:endParaRPr lang="ru-RU" sz="2200" b="1" dirty="0"/>
        </a:p>
      </dgm:t>
    </dgm:pt>
    <dgm:pt modelId="{A68C1C2C-A727-4F0B-B2F6-B445870793F5}" type="parTrans" cxnId="{3D9529D1-ACA6-4EC4-A394-56973A24E50F}">
      <dgm:prSet/>
      <dgm:spPr/>
      <dgm:t>
        <a:bodyPr/>
        <a:lstStyle/>
        <a:p>
          <a:endParaRPr lang="ru-RU"/>
        </a:p>
      </dgm:t>
    </dgm:pt>
    <dgm:pt modelId="{ED8FB2C9-AA17-4B3F-B50E-FC51276FA838}" type="sibTrans" cxnId="{3D9529D1-ACA6-4EC4-A394-56973A24E50F}">
      <dgm:prSet/>
      <dgm:spPr/>
      <dgm:t>
        <a:bodyPr/>
        <a:lstStyle/>
        <a:p>
          <a:endParaRPr lang="ru-RU"/>
        </a:p>
      </dgm:t>
    </dgm:pt>
    <dgm:pt modelId="{EDB8B829-98E0-4CCE-A983-C923DEBEF27C}">
      <dgm:prSet phldrT="[Текст]" custT="1"/>
      <dgm:spPr/>
      <dgm:t>
        <a:bodyPr/>
        <a:lstStyle/>
        <a:p>
          <a:r>
            <a:rPr lang="ru-RU" sz="2200" b="1" dirty="0" smtClean="0"/>
            <a:t>Организованность</a:t>
          </a:r>
          <a:endParaRPr lang="ru-RU" sz="2200" b="1" dirty="0"/>
        </a:p>
      </dgm:t>
    </dgm:pt>
    <dgm:pt modelId="{42CC760C-9743-4B96-ABF3-F070B3821C06}" type="parTrans" cxnId="{CD5DD605-FFFA-4A4B-AC95-1CC276F3D88A}">
      <dgm:prSet/>
      <dgm:spPr/>
      <dgm:t>
        <a:bodyPr/>
        <a:lstStyle/>
        <a:p>
          <a:endParaRPr lang="ru-RU"/>
        </a:p>
      </dgm:t>
    </dgm:pt>
    <dgm:pt modelId="{99605BC1-1726-474F-93AF-8A92341278D7}" type="sibTrans" cxnId="{CD5DD605-FFFA-4A4B-AC95-1CC276F3D88A}">
      <dgm:prSet/>
      <dgm:spPr/>
      <dgm:t>
        <a:bodyPr/>
        <a:lstStyle/>
        <a:p>
          <a:endParaRPr lang="ru-RU"/>
        </a:p>
      </dgm:t>
    </dgm:pt>
    <dgm:pt modelId="{7E09C429-E661-4625-924D-D5CF31C456A2}" type="pres">
      <dgm:prSet presAssocID="{2F1A1621-C464-4FEA-AC7A-CC87DEAA2B2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0218DAB-F1F2-4142-8631-4ECA29C83D5A}" type="pres">
      <dgm:prSet presAssocID="{2F1A1621-C464-4FEA-AC7A-CC87DEAA2B22}" presName="pyramid" presStyleLbl="node1" presStyleIdx="0" presStyleCnt="1"/>
      <dgm:spPr/>
      <dgm:t>
        <a:bodyPr/>
        <a:lstStyle/>
        <a:p>
          <a:endParaRPr lang="ru-RU"/>
        </a:p>
      </dgm:t>
    </dgm:pt>
    <dgm:pt modelId="{81A505ED-F851-4278-901F-05D2A472B18B}" type="pres">
      <dgm:prSet presAssocID="{2F1A1621-C464-4FEA-AC7A-CC87DEAA2B22}" presName="theList" presStyleCnt="0"/>
      <dgm:spPr/>
      <dgm:t>
        <a:bodyPr/>
        <a:lstStyle/>
        <a:p>
          <a:endParaRPr lang="ru-RU"/>
        </a:p>
      </dgm:t>
    </dgm:pt>
    <dgm:pt modelId="{0C5A8B6A-D60B-4B95-AFA7-4A5881D7F56D}" type="pres">
      <dgm:prSet presAssocID="{2E14F10B-AF1E-4A55-B7A9-CD4B9D1D17D9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79F8C-8F08-44F7-9F6D-EB1BAB6AABAB}" type="pres">
      <dgm:prSet presAssocID="{2E14F10B-AF1E-4A55-B7A9-CD4B9D1D17D9}" presName="aSpace" presStyleCnt="0"/>
      <dgm:spPr/>
      <dgm:t>
        <a:bodyPr/>
        <a:lstStyle/>
        <a:p>
          <a:endParaRPr lang="ru-RU"/>
        </a:p>
      </dgm:t>
    </dgm:pt>
    <dgm:pt modelId="{6049C3C2-3E69-4671-AA12-97C35317095C}" type="pres">
      <dgm:prSet presAssocID="{0E274BFF-0B3D-47CD-94BE-2C3BCF05B38C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0C943-F51D-4A0A-A67A-5D36AC85A320}" type="pres">
      <dgm:prSet presAssocID="{0E274BFF-0B3D-47CD-94BE-2C3BCF05B38C}" presName="aSpace" presStyleCnt="0"/>
      <dgm:spPr/>
      <dgm:t>
        <a:bodyPr/>
        <a:lstStyle/>
        <a:p>
          <a:endParaRPr lang="ru-RU"/>
        </a:p>
      </dgm:t>
    </dgm:pt>
    <dgm:pt modelId="{1F255C2A-AC98-4DF1-826F-31FE140084C5}" type="pres">
      <dgm:prSet presAssocID="{2A82A42B-8011-4594-A046-9953CD7B82F7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82C2D-E0CE-4911-ADF4-D809CD6152DB}" type="pres">
      <dgm:prSet presAssocID="{2A82A42B-8011-4594-A046-9953CD7B82F7}" presName="aSpace" presStyleCnt="0"/>
      <dgm:spPr/>
      <dgm:t>
        <a:bodyPr/>
        <a:lstStyle/>
        <a:p>
          <a:endParaRPr lang="ru-RU"/>
        </a:p>
      </dgm:t>
    </dgm:pt>
    <dgm:pt modelId="{63EAF51B-77D3-45DC-84C7-5965A852AC78}" type="pres">
      <dgm:prSet presAssocID="{FCB939D5-00BF-441E-A5EF-F657D61B844F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D99BA-BA65-4B69-848D-6C02805CFC2C}" type="pres">
      <dgm:prSet presAssocID="{FCB939D5-00BF-441E-A5EF-F657D61B844F}" presName="aSpace" presStyleCnt="0"/>
      <dgm:spPr/>
      <dgm:t>
        <a:bodyPr/>
        <a:lstStyle/>
        <a:p>
          <a:endParaRPr lang="ru-RU"/>
        </a:p>
      </dgm:t>
    </dgm:pt>
    <dgm:pt modelId="{74596CEE-9053-46E8-B58D-00DAC061C036}" type="pres">
      <dgm:prSet presAssocID="{EDB8B829-98E0-4CCE-A983-C923DEBEF27C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EE00F-DD3B-463D-9851-9464F8531EEB}" type="pres">
      <dgm:prSet presAssocID="{EDB8B829-98E0-4CCE-A983-C923DEBEF27C}" presName="aSpace" presStyleCnt="0"/>
      <dgm:spPr/>
      <dgm:t>
        <a:bodyPr/>
        <a:lstStyle/>
        <a:p>
          <a:endParaRPr lang="ru-RU"/>
        </a:p>
      </dgm:t>
    </dgm:pt>
    <dgm:pt modelId="{469F6516-7735-42C6-999D-2E2DE47FD410}" type="pres">
      <dgm:prSet presAssocID="{D20045C6-2CBB-4577-84D3-147355210C60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DC0A1-28DE-43D0-9B68-A1D1C384188C}" type="pres">
      <dgm:prSet presAssocID="{D20045C6-2CBB-4577-84D3-147355210C60}" presName="aSpace" presStyleCnt="0"/>
      <dgm:spPr/>
      <dgm:t>
        <a:bodyPr/>
        <a:lstStyle/>
        <a:p>
          <a:endParaRPr lang="ru-RU"/>
        </a:p>
      </dgm:t>
    </dgm:pt>
    <dgm:pt modelId="{8D81A25D-9533-4E95-831F-6125646CD117}" type="pres">
      <dgm:prSet presAssocID="{807D86F1-4800-42EC-86BA-73264088A8AE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4FF51-C0AC-4506-AACE-3A6290BC3F09}" type="pres">
      <dgm:prSet presAssocID="{807D86F1-4800-42EC-86BA-73264088A8AE}" presName="aSpace" presStyleCnt="0"/>
      <dgm:spPr/>
      <dgm:t>
        <a:bodyPr/>
        <a:lstStyle/>
        <a:p>
          <a:endParaRPr lang="ru-RU"/>
        </a:p>
      </dgm:t>
    </dgm:pt>
  </dgm:ptLst>
  <dgm:cxnLst>
    <dgm:cxn modelId="{C10BFD1F-5F1B-46B4-B382-EF149689A511}" srcId="{2F1A1621-C464-4FEA-AC7A-CC87DEAA2B22}" destId="{2E14F10B-AF1E-4A55-B7A9-CD4B9D1D17D9}" srcOrd="0" destOrd="0" parTransId="{CC7348C2-A25C-405F-BF40-6E4C8426D391}" sibTransId="{110EFE4B-2B78-4182-904A-044552B8C2C5}"/>
    <dgm:cxn modelId="{E72737AC-5BB7-4B06-9566-45FA46ABBFC1}" type="presOf" srcId="{0E274BFF-0B3D-47CD-94BE-2C3BCF05B38C}" destId="{6049C3C2-3E69-4671-AA12-97C35317095C}" srcOrd="0" destOrd="0" presId="urn:microsoft.com/office/officeart/2005/8/layout/pyramid2"/>
    <dgm:cxn modelId="{91F7E9D7-A0AE-4AF0-9D52-0B87E785D22B}" type="presOf" srcId="{2E14F10B-AF1E-4A55-B7A9-CD4B9D1D17D9}" destId="{0C5A8B6A-D60B-4B95-AFA7-4A5881D7F56D}" srcOrd="0" destOrd="0" presId="urn:microsoft.com/office/officeart/2005/8/layout/pyramid2"/>
    <dgm:cxn modelId="{1A532D6A-9E1B-488F-8E49-FBBD0661B673}" type="presOf" srcId="{2F1A1621-C464-4FEA-AC7A-CC87DEAA2B22}" destId="{7E09C429-E661-4625-924D-D5CF31C456A2}" srcOrd="0" destOrd="0" presId="urn:microsoft.com/office/officeart/2005/8/layout/pyramid2"/>
    <dgm:cxn modelId="{6F05CAD6-7673-4CF6-A8BB-B47C5AC4D12B}" type="presOf" srcId="{807D86F1-4800-42EC-86BA-73264088A8AE}" destId="{8D81A25D-9533-4E95-831F-6125646CD117}" srcOrd="0" destOrd="0" presId="urn:microsoft.com/office/officeart/2005/8/layout/pyramid2"/>
    <dgm:cxn modelId="{890A616D-06A6-4466-A80E-D00538AB87A7}" srcId="{2F1A1621-C464-4FEA-AC7A-CC87DEAA2B22}" destId="{0E274BFF-0B3D-47CD-94BE-2C3BCF05B38C}" srcOrd="1" destOrd="0" parTransId="{B6ECABB8-D688-4C98-83FD-B3A36FBA0141}" sibTransId="{61206699-5623-4C7C-9D7C-D478BF1FD54B}"/>
    <dgm:cxn modelId="{3D9529D1-ACA6-4EC4-A394-56973A24E50F}" srcId="{2F1A1621-C464-4FEA-AC7A-CC87DEAA2B22}" destId="{807D86F1-4800-42EC-86BA-73264088A8AE}" srcOrd="6" destOrd="0" parTransId="{A68C1C2C-A727-4F0B-B2F6-B445870793F5}" sibTransId="{ED8FB2C9-AA17-4B3F-B50E-FC51276FA838}"/>
    <dgm:cxn modelId="{5E6A4E77-35E1-4885-BAE6-C8D1FBB76E34}" type="presOf" srcId="{D20045C6-2CBB-4577-84D3-147355210C60}" destId="{469F6516-7735-42C6-999D-2E2DE47FD410}" srcOrd="0" destOrd="0" presId="urn:microsoft.com/office/officeart/2005/8/layout/pyramid2"/>
    <dgm:cxn modelId="{B713CE11-85DF-4348-AEF2-7F62EB1CB5AE}" srcId="{2F1A1621-C464-4FEA-AC7A-CC87DEAA2B22}" destId="{FCB939D5-00BF-441E-A5EF-F657D61B844F}" srcOrd="3" destOrd="0" parTransId="{8E5C7525-ADC4-4B66-BDBC-440460D4C82D}" sibTransId="{AC669D7E-0FED-4FDD-8119-2351FD9C6082}"/>
    <dgm:cxn modelId="{CD5DD605-FFFA-4A4B-AC95-1CC276F3D88A}" srcId="{2F1A1621-C464-4FEA-AC7A-CC87DEAA2B22}" destId="{EDB8B829-98E0-4CCE-A983-C923DEBEF27C}" srcOrd="4" destOrd="0" parTransId="{42CC760C-9743-4B96-ABF3-F070B3821C06}" sibTransId="{99605BC1-1726-474F-93AF-8A92341278D7}"/>
    <dgm:cxn modelId="{73E6CA5A-88DE-4CE0-BD78-7C240EFA7CB0}" type="presOf" srcId="{EDB8B829-98E0-4CCE-A983-C923DEBEF27C}" destId="{74596CEE-9053-46E8-B58D-00DAC061C036}" srcOrd="0" destOrd="0" presId="urn:microsoft.com/office/officeart/2005/8/layout/pyramid2"/>
    <dgm:cxn modelId="{3AF793BD-24F3-4A68-8890-5C6089D15FB6}" srcId="{2F1A1621-C464-4FEA-AC7A-CC87DEAA2B22}" destId="{2A82A42B-8011-4594-A046-9953CD7B82F7}" srcOrd="2" destOrd="0" parTransId="{AA6263CD-EF29-49E2-8978-0E6BF0BC85C4}" sibTransId="{2DD65420-7C4C-4FD7-B76D-1C16F9281491}"/>
    <dgm:cxn modelId="{22F00455-D72E-4AB8-8319-6D98043CCF9E}" srcId="{2F1A1621-C464-4FEA-AC7A-CC87DEAA2B22}" destId="{D20045C6-2CBB-4577-84D3-147355210C60}" srcOrd="5" destOrd="0" parTransId="{8A928F7A-8FFE-45B9-955B-C30268F3A150}" sibTransId="{538FF5B7-D077-4617-B0A6-DCAE4A0A70D4}"/>
    <dgm:cxn modelId="{734771D2-DFC9-40A1-9CFB-735A26FFA3A5}" type="presOf" srcId="{2A82A42B-8011-4594-A046-9953CD7B82F7}" destId="{1F255C2A-AC98-4DF1-826F-31FE140084C5}" srcOrd="0" destOrd="0" presId="urn:microsoft.com/office/officeart/2005/8/layout/pyramid2"/>
    <dgm:cxn modelId="{71305512-7A2A-47DE-9F30-5504CDC95B65}" type="presOf" srcId="{FCB939D5-00BF-441E-A5EF-F657D61B844F}" destId="{63EAF51B-77D3-45DC-84C7-5965A852AC78}" srcOrd="0" destOrd="0" presId="urn:microsoft.com/office/officeart/2005/8/layout/pyramid2"/>
    <dgm:cxn modelId="{CAB4DC26-9C7E-4E08-8973-DBF6BBA5CA72}" type="presParOf" srcId="{7E09C429-E661-4625-924D-D5CF31C456A2}" destId="{F0218DAB-F1F2-4142-8631-4ECA29C83D5A}" srcOrd="0" destOrd="0" presId="urn:microsoft.com/office/officeart/2005/8/layout/pyramid2"/>
    <dgm:cxn modelId="{A402D347-30D9-4A43-A164-22C22BB893A8}" type="presParOf" srcId="{7E09C429-E661-4625-924D-D5CF31C456A2}" destId="{81A505ED-F851-4278-901F-05D2A472B18B}" srcOrd="1" destOrd="0" presId="urn:microsoft.com/office/officeart/2005/8/layout/pyramid2"/>
    <dgm:cxn modelId="{05AC7C46-7636-46F9-8C00-627D18B447A0}" type="presParOf" srcId="{81A505ED-F851-4278-901F-05D2A472B18B}" destId="{0C5A8B6A-D60B-4B95-AFA7-4A5881D7F56D}" srcOrd="0" destOrd="0" presId="urn:microsoft.com/office/officeart/2005/8/layout/pyramid2"/>
    <dgm:cxn modelId="{BC8178E1-80FD-4191-9D55-20FB6DE99294}" type="presParOf" srcId="{81A505ED-F851-4278-901F-05D2A472B18B}" destId="{65C79F8C-8F08-44F7-9F6D-EB1BAB6AABAB}" srcOrd="1" destOrd="0" presId="urn:microsoft.com/office/officeart/2005/8/layout/pyramid2"/>
    <dgm:cxn modelId="{EA0A0D91-F18C-4FF1-9128-E2EC2CEA39B9}" type="presParOf" srcId="{81A505ED-F851-4278-901F-05D2A472B18B}" destId="{6049C3C2-3E69-4671-AA12-97C35317095C}" srcOrd="2" destOrd="0" presId="urn:microsoft.com/office/officeart/2005/8/layout/pyramid2"/>
    <dgm:cxn modelId="{D87EBD11-A7E0-49AD-95FC-E3E96B807672}" type="presParOf" srcId="{81A505ED-F851-4278-901F-05D2A472B18B}" destId="{1220C943-F51D-4A0A-A67A-5D36AC85A320}" srcOrd="3" destOrd="0" presId="urn:microsoft.com/office/officeart/2005/8/layout/pyramid2"/>
    <dgm:cxn modelId="{35D84906-C4B9-4E9E-81F4-FEE868913C96}" type="presParOf" srcId="{81A505ED-F851-4278-901F-05D2A472B18B}" destId="{1F255C2A-AC98-4DF1-826F-31FE140084C5}" srcOrd="4" destOrd="0" presId="urn:microsoft.com/office/officeart/2005/8/layout/pyramid2"/>
    <dgm:cxn modelId="{0A5ECE41-C9CE-4D36-A234-112BA49C100C}" type="presParOf" srcId="{81A505ED-F851-4278-901F-05D2A472B18B}" destId="{F5582C2D-E0CE-4911-ADF4-D809CD6152DB}" srcOrd="5" destOrd="0" presId="urn:microsoft.com/office/officeart/2005/8/layout/pyramid2"/>
    <dgm:cxn modelId="{DA9FC5BC-11E8-4CD9-866F-425A86C096EC}" type="presParOf" srcId="{81A505ED-F851-4278-901F-05D2A472B18B}" destId="{63EAF51B-77D3-45DC-84C7-5965A852AC78}" srcOrd="6" destOrd="0" presId="urn:microsoft.com/office/officeart/2005/8/layout/pyramid2"/>
    <dgm:cxn modelId="{FDBF3907-07F6-4255-AC8E-852466431BC1}" type="presParOf" srcId="{81A505ED-F851-4278-901F-05D2A472B18B}" destId="{774D99BA-BA65-4B69-848D-6C02805CFC2C}" srcOrd="7" destOrd="0" presId="urn:microsoft.com/office/officeart/2005/8/layout/pyramid2"/>
    <dgm:cxn modelId="{AD5C2D31-992C-4F18-8544-E2285E8EFCE8}" type="presParOf" srcId="{81A505ED-F851-4278-901F-05D2A472B18B}" destId="{74596CEE-9053-46E8-B58D-00DAC061C036}" srcOrd="8" destOrd="0" presId="urn:microsoft.com/office/officeart/2005/8/layout/pyramid2"/>
    <dgm:cxn modelId="{3DC4B8D3-BB82-496F-BEEF-DDF9AE975F6D}" type="presParOf" srcId="{81A505ED-F851-4278-901F-05D2A472B18B}" destId="{E60EE00F-DD3B-463D-9851-9464F8531EEB}" srcOrd="9" destOrd="0" presId="urn:microsoft.com/office/officeart/2005/8/layout/pyramid2"/>
    <dgm:cxn modelId="{7F5FE721-1A46-489D-8E42-E1D973AAE4B5}" type="presParOf" srcId="{81A505ED-F851-4278-901F-05D2A472B18B}" destId="{469F6516-7735-42C6-999D-2E2DE47FD410}" srcOrd="10" destOrd="0" presId="urn:microsoft.com/office/officeart/2005/8/layout/pyramid2"/>
    <dgm:cxn modelId="{98ECFACF-A359-482C-8232-5015D51688C8}" type="presParOf" srcId="{81A505ED-F851-4278-901F-05D2A472B18B}" destId="{23FDC0A1-28DE-43D0-9B68-A1D1C384188C}" srcOrd="11" destOrd="0" presId="urn:microsoft.com/office/officeart/2005/8/layout/pyramid2"/>
    <dgm:cxn modelId="{80E9E715-AE6A-46A4-ABFB-A184F431F93E}" type="presParOf" srcId="{81A505ED-F851-4278-901F-05D2A472B18B}" destId="{8D81A25D-9533-4E95-831F-6125646CD117}" srcOrd="12" destOrd="0" presId="urn:microsoft.com/office/officeart/2005/8/layout/pyramid2"/>
    <dgm:cxn modelId="{AA26D9AE-45C0-43B0-95E4-4A26DB640220}" type="presParOf" srcId="{81A505ED-F851-4278-901F-05D2A472B18B}" destId="{DD64FF51-C0AC-4506-AACE-3A6290BC3F09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1A1621-C464-4FEA-AC7A-CC87DEAA2B22}" type="doc">
      <dgm:prSet loTypeId="urn:microsoft.com/office/officeart/2005/8/layout/pyramid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14F10B-AF1E-4A55-B7A9-CD4B9D1D17D9}">
      <dgm:prSet phldrT="[Текст]" custT="1"/>
      <dgm:spPr/>
      <dgm:t>
        <a:bodyPr/>
        <a:lstStyle/>
        <a:p>
          <a:r>
            <a:rPr lang="ru-RU" sz="2200" b="1" dirty="0" smtClean="0"/>
            <a:t>Коллективизм</a:t>
          </a:r>
          <a:endParaRPr lang="ru-RU" sz="2200" b="1" dirty="0"/>
        </a:p>
      </dgm:t>
    </dgm:pt>
    <dgm:pt modelId="{CC7348C2-A25C-405F-BF40-6E4C8426D391}" type="parTrans" cxnId="{C10BFD1F-5F1B-46B4-B382-EF149689A511}">
      <dgm:prSet/>
      <dgm:spPr/>
      <dgm:t>
        <a:bodyPr/>
        <a:lstStyle/>
        <a:p>
          <a:endParaRPr lang="ru-RU"/>
        </a:p>
      </dgm:t>
    </dgm:pt>
    <dgm:pt modelId="{110EFE4B-2B78-4182-904A-044552B8C2C5}" type="sibTrans" cxnId="{C10BFD1F-5F1B-46B4-B382-EF149689A511}">
      <dgm:prSet/>
      <dgm:spPr/>
      <dgm:t>
        <a:bodyPr/>
        <a:lstStyle/>
        <a:p>
          <a:endParaRPr lang="ru-RU"/>
        </a:p>
      </dgm:t>
    </dgm:pt>
    <dgm:pt modelId="{0E274BFF-0B3D-47CD-94BE-2C3BCF05B38C}">
      <dgm:prSet phldrT="[Текст]" custT="1"/>
      <dgm:spPr/>
      <dgm:t>
        <a:bodyPr/>
        <a:lstStyle/>
        <a:p>
          <a:r>
            <a:rPr lang="ru-RU" sz="2200" b="1" dirty="0" smtClean="0"/>
            <a:t>Честность</a:t>
          </a:r>
          <a:endParaRPr lang="ru-RU" sz="2200" b="1" dirty="0"/>
        </a:p>
      </dgm:t>
    </dgm:pt>
    <dgm:pt modelId="{B6ECABB8-D688-4C98-83FD-B3A36FBA0141}" type="parTrans" cxnId="{890A616D-06A6-4466-A80E-D00538AB87A7}">
      <dgm:prSet/>
      <dgm:spPr/>
      <dgm:t>
        <a:bodyPr/>
        <a:lstStyle/>
        <a:p>
          <a:endParaRPr lang="ru-RU"/>
        </a:p>
      </dgm:t>
    </dgm:pt>
    <dgm:pt modelId="{61206699-5623-4C7C-9D7C-D478BF1FD54B}" type="sibTrans" cxnId="{890A616D-06A6-4466-A80E-D00538AB87A7}">
      <dgm:prSet/>
      <dgm:spPr/>
      <dgm:t>
        <a:bodyPr/>
        <a:lstStyle/>
        <a:p>
          <a:endParaRPr lang="ru-RU"/>
        </a:p>
      </dgm:t>
    </dgm:pt>
    <dgm:pt modelId="{2A82A42B-8011-4594-A046-9953CD7B82F7}">
      <dgm:prSet phldrT="[Текст]" custT="1"/>
      <dgm:spPr/>
      <dgm:t>
        <a:bodyPr/>
        <a:lstStyle/>
        <a:p>
          <a:r>
            <a:rPr lang="ru-RU" sz="2200" b="1" dirty="0" smtClean="0"/>
            <a:t>Справедливость</a:t>
          </a:r>
          <a:endParaRPr lang="ru-RU" sz="2200" b="1" dirty="0"/>
        </a:p>
      </dgm:t>
    </dgm:pt>
    <dgm:pt modelId="{AA6263CD-EF29-49E2-8978-0E6BF0BC85C4}" type="parTrans" cxnId="{3AF793BD-24F3-4A68-8890-5C6089D15FB6}">
      <dgm:prSet/>
      <dgm:spPr/>
      <dgm:t>
        <a:bodyPr/>
        <a:lstStyle/>
        <a:p>
          <a:endParaRPr lang="ru-RU"/>
        </a:p>
      </dgm:t>
    </dgm:pt>
    <dgm:pt modelId="{2DD65420-7C4C-4FD7-B76D-1C16F9281491}" type="sibTrans" cxnId="{3AF793BD-24F3-4A68-8890-5C6089D15FB6}">
      <dgm:prSet/>
      <dgm:spPr/>
      <dgm:t>
        <a:bodyPr/>
        <a:lstStyle/>
        <a:p>
          <a:endParaRPr lang="ru-RU"/>
        </a:p>
      </dgm:t>
    </dgm:pt>
    <dgm:pt modelId="{FCB939D5-00BF-441E-A5EF-F657D61B844F}">
      <dgm:prSet phldrT="[Текст]" custT="1"/>
      <dgm:spPr/>
      <dgm:t>
        <a:bodyPr/>
        <a:lstStyle/>
        <a:p>
          <a:r>
            <a:rPr lang="ru-RU" sz="2200" b="1" dirty="0" smtClean="0"/>
            <a:t>Бескорыстие</a:t>
          </a:r>
          <a:endParaRPr lang="ru-RU" sz="2200" b="1" dirty="0"/>
        </a:p>
      </dgm:t>
    </dgm:pt>
    <dgm:pt modelId="{8E5C7525-ADC4-4B66-BDBC-440460D4C82D}" type="parTrans" cxnId="{B713CE11-85DF-4348-AEF2-7F62EB1CB5AE}">
      <dgm:prSet/>
      <dgm:spPr/>
      <dgm:t>
        <a:bodyPr/>
        <a:lstStyle/>
        <a:p>
          <a:endParaRPr lang="ru-RU"/>
        </a:p>
      </dgm:t>
    </dgm:pt>
    <dgm:pt modelId="{AC669D7E-0FED-4FDD-8119-2351FD9C6082}" type="sibTrans" cxnId="{B713CE11-85DF-4348-AEF2-7F62EB1CB5AE}">
      <dgm:prSet/>
      <dgm:spPr/>
      <dgm:t>
        <a:bodyPr/>
        <a:lstStyle/>
        <a:p>
          <a:endParaRPr lang="ru-RU"/>
        </a:p>
      </dgm:t>
    </dgm:pt>
    <dgm:pt modelId="{D20045C6-2CBB-4577-84D3-147355210C60}">
      <dgm:prSet phldrT="[Текст]" custT="1"/>
      <dgm:spPr/>
      <dgm:t>
        <a:bodyPr/>
        <a:lstStyle/>
        <a:p>
          <a:r>
            <a:rPr lang="ru-RU" sz="2200" b="1" dirty="0" smtClean="0"/>
            <a:t>Чувство товарищества</a:t>
          </a:r>
          <a:endParaRPr lang="ru-RU" sz="2200" b="1" dirty="0"/>
        </a:p>
      </dgm:t>
    </dgm:pt>
    <dgm:pt modelId="{8A928F7A-8FFE-45B9-955B-C30268F3A150}" type="parTrans" cxnId="{22F00455-D72E-4AB8-8319-6D98043CCF9E}">
      <dgm:prSet/>
      <dgm:spPr/>
      <dgm:t>
        <a:bodyPr/>
        <a:lstStyle/>
        <a:p>
          <a:endParaRPr lang="ru-RU"/>
        </a:p>
      </dgm:t>
    </dgm:pt>
    <dgm:pt modelId="{538FF5B7-D077-4617-B0A6-DCAE4A0A70D4}" type="sibTrans" cxnId="{22F00455-D72E-4AB8-8319-6D98043CCF9E}">
      <dgm:prSet/>
      <dgm:spPr/>
      <dgm:t>
        <a:bodyPr/>
        <a:lstStyle/>
        <a:p>
          <a:endParaRPr lang="ru-RU"/>
        </a:p>
      </dgm:t>
    </dgm:pt>
    <dgm:pt modelId="{807D86F1-4800-42EC-86BA-73264088A8AE}">
      <dgm:prSet phldrT="[Текст]" custT="1"/>
      <dgm:spPr/>
      <dgm:t>
        <a:bodyPr/>
        <a:lstStyle/>
        <a:p>
          <a:r>
            <a:rPr lang="ru-RU" sz="2200" b="1" dirty="0" smtClean="0"/>
            <a:t>Отзывчивость</a:t>
          </a:r>
          <a:endParaRPr lang="ru-RU" sz="2200" b="1" dirty="0"/>
        </a:p>
      </dgm:t>
    </dgm:pt>
    <dgm:pt modelId="{A68C1C2C-A727-4F0B-B2F6-B445870793F5}" type="parTrans" cxnId="{3D9529D1-ACA6-4EC4-A394-56973A24E50F}">
      <dgm:prSet/>
      <dgm:spPr/>
      <dgm:t>
        <a:bodyPr/>
        <a:lstStyle/>
        <a:p>
          <a:endParaRPr lang="ru-RU"/>
        </a:p>
      </dgm:t>
    </dgm:pt>
    <dgm:pt modelId="{ED8FB2C9-AA17-4B3F-B50E-FC51276FA838}" type="sibTrans" cxnId="{3D9529D1-ACA6-4EC4-A394-56973A24E50F}">
      <dgm:prSet/>
      <dgm:spPr/>
      <dgm:t>
        <a:bodyPr/>
        <a:lstStyle/>
        <a:p>
          <a:endParaRPr lang="ru-RU"/>
        </a:p>
      </dgm:t>
    </dgm:pt>
    <dgm:pt modelId="{EDB8B829-98E0-4CCE-A983-C923DEBEF27C}">
      <dgm:prSet phldrT="[Текст]" custT="1"/>
      <dgm:spPr/>
      <dgm:t>
        <a:bodyPr/>
        <a:lstStyle/>
        <a:p>
          <a:r>
            <a:rPr lang="ru-RU" sz="2200" b="1" dirty="0" smtClean="0"/>
            <a:t>Общительность</a:t>
          </a:r>
          <a:endParaRPr lang="ru-RU" sz="2200" b="1" dirty="0"/>
        </a:p>
      </dgm:t>
    </dgm:pt>
    <dgm:pt modelId="{42CC760C-9743-4B96-ABF3-F070B3821C06}" type="parTrans" cxnId="{CD5DD605-FFFA-4A4B-AC95-1CC276F3D88A}">
      <dgm:prSet/>
      <dgm:spPr/>
      <dgm:t>
        <a:bodyPr/>
        <a:lstStyle/>
        <a:p>
          <a:endParaRPr lang="ru-RU"/>
        </a:p>
      </dgm:t>
    </dgm:pt>
    <dgm:pt modelId="{99605BC1-1726-474F-93AF-8A92341278D7}" type="sibTrans" cxnId="{CD5DD605-FFFA-4A4B-AC95-1CC276F3D88A}">
      <dgm:prSet/>
      <dgm:spPr/>
      <dgm:t>
        <a:bodyPr/>
        <a:lstStyle/>
        <a:p>
          <a:endParaRPr lang="ru-RU"/>
        </a:p>
      </dgm:t>
    </dgm:pt>
    <dgm:pt modelId="{6C809D68-5ED0-4B6C-B5F9-90953036A0EE}">
      <dgm:prSet phldrT="[Текст]" custT="1"/>
      <dgm:spPr/>
      <dgm:t>
        <a:bodyPr/>
        <a:lstStyle/>
        <a:p>
          <a:r>
            <a:rPr lang="ru-RU" sz="2200" b="1" dirty="0" smtClean="0"/>
            <a:t>Вежливость</a:t>
          </a:r>
          <a:endParaRPr lang="ru-RU" sz="2200" b="1" dirty="0"/>
        </a:p>
      </dgm:t>
    </dgm:pt>
    <dgm:pt modelId="{4EE78878-3478-4BA8-ABA2-998F72B8EA33}" type="parTrans" cxnId="{C8923BC9-0C21-40F2-81A0-39B5BBBE3DFF}">
      <dgm:prSet/>
      <dgm:spPr/>
      <dgm:t>
        <a:bodyPr/>
        <a:lstStyle/>
        <a:p>
          <a:endParaRPr lang="ru-RU"/>
        </a:p>
      </dgm:t>
    </dgm:pt>
    <dgm:pt modelId="{19619FEA-A1FE-440F-8EA7-15A11044AC82}" type="sibTrans" cxnId="{C8923BC9-0C21-40F2-81A0-39B5BBBE3DFF}">
      <dgm:prSet/>
      <dgm:spPr/>
      <dgm:t>
        <a:bodyPr/>
        <a:lstStyle/>
        <a:p>
          <a:endParaRPr lang="ru-RU"/>
        </a:p>
      </dgm:t>
    </dgm:pt>
    <dgm:pt modelId="{7E09C429-E661-4625-924D-D5CF31C456A2}" type="pres">
      <dgm:prSet presAssocID="{2F1A1621-C464-4FEA-AC7A-CC87DEAA2B2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0218DAB-F1F2-4142-8631-4ECA29C83D5A}" type="pres">
      <dgm:prSet presAssocID="{2F1A1621-C464-4FEA-AC7A-CC87DEAA2B22}" presName="pyramid" presStyleLbl="node1" presStyleIdx="0" presStyleCnt="1"/>
      <dgm:spPr/>
      <dgm:t>
        <a:bodyPr/>
        <a:lstStyle/>
        <a:p>
          <a:endParaRPr lang="ru-RU"/>
        </a:p>
      </dgm:t>
    </dgm:pt>
    <dgm:pt modelId="{81A505ED-F851-4278-901F-05D2A472B18B}" type="pres">
      <dgm:prSet presAssocID="{2F1A1621-C464-4FEA-AC7A-CC87DEAA2B22}" presName="theList" presStyleCnt="0"/>
      <dgm:spPr/>
      <dgm:t>
        <a:bodyPr/>
        <a:lstStyle/>
        <a:p>
          <a:endParaRPr lang="ru-RU"/>
        </a:p>
      </dgm:t>
    </dgm:pt>
    <dgm:pt modelId="{0C5A8B6A-D60B-4B95-AFA7-4A5881D7F56D}" type="pres">
      <dgm:prSet presAssocID="{2E14F10B-AF1E-4A55-B7A9-CD4B9D1D17D9}" presName="aNode" presStyleLbl="fg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79F8C-8F08-44F7-9F6D-EB1BAB6AABAB}" type="pres">
      <dgm:prSet presAssocID="{2E14F10B-AF1E-4A55-B7A9-CD4B9D1D17D9}" presName="aSpace" presStyleCnt="0"/>
      <dgm:spPr/>
      <dgm:t>
        <a:bodyPr/>
        <a:lstStyle/>
        <a:p>
          <a:endParaRPr lang="ru-RU"/>
        </a:p>
      </dgm:t>
    </dgm:pt>
    <dgm:pt modelId="{6049C3C2-3E69-4671-AA12-97C35317095C}" type="pres">
      <dgm:prSet presAssocID="{0E274BFF-0B3D-47CD-94BE-2C3BCF05B38C}" presName="aNode" presStyleLbl="fg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0C943-F51D-4A0A-A67A-5D36AC85A320}" type="pres">
      <dgm:prSet presAssocID="{0E274BFF-0B3D-47CD-94BE-2C3BCF05B38C}" presName="aSpace" presStyleCnt="0"/>
      <dgm:spPr/>
      <dgm:t>
        <a:bodyPr/>
        <a:lstStyle/>
        <a:p>
          <a:endParaRPr lang="ru-RU"/>
        </a:p>
      </dgm:t>
    </dgm:pt>
    <dgm:pt modelId="{1F255C2A-AC98-4DF1-826F-31FE140084C5}" type="pres">
      <dgm:prSet presAssocID="{2A82A42B-8011-4594-A046-9953CD7B82F7}" presName="aNode" presStyleLbl="fg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82C2D-E0CE-4911-ADF4-D809CD6152DB}" type="pres">
      <dgm:prSet presAssocID="{2A82A42B-8011-4594-A046-9953CD7B82F7}" presName="aSpace" presStyleCnt="0"/>
      <dgm:spPr/>
      <dgm:t>
        <a:bodyPr/>
        <a:lstStyle/>
        <a:p>
          <a:endParaRPr lang="ru-RU"/>
        </a:p>
      </dgm:t>
    </dgm:pt>
    <dgm:pt modelId="{63EAF51B-77D3-45DC-84C7-5965A852AC78}" type="pres">
      <dgm:prSet presAssocID="{FCB939D5-00BF-441E-A5EF-F657D61B844F}" presName="aNode" presStyleLbl="fg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D99BA-BA65-4B69-848D-6C02805CFC2C}" type="pres">
      <dgm:prSet presAssocID="{FCB939D5-00BF-441E-A5EF-F657D61B844F}" presName="aSpace" presStyleCnt="0"/>
      <dgm:spPr/>
      <dgm:t>
        <a:bodyPr/>
        <a:lstStyle/>
        <a:p>
          <a:endParaRPr lang="ru-RU"/>
        </a:p>
      </dgm:t>
    </dgm:pt>
    <dgm:pt modelId="{74596CEE-9053-46E8-B58D-00DAC061C036}" type="pres">
      <dgm:prSet presAssocID="{EDB8B829-98E0-4CCE-A983-C923DEBEF27C}" presName="aNode" presStyleLbl="fg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EE00F-DD3B-463D-9851-9464F8531EEB}" type="pres">
      <dgm:prSet presAssocID="{EDB8B829-98E0-4CCE-A983-C923DEBEF27C}" presName="aSpace" presStyleCnt="0"/>
      <dgm:spPr/>
      <dgm:t>
        <a:bodyPr/>
        <a:lstStyle/>
        <a:p>
          <a:endParaRPr lang="ru-RU"/>
        </a:p>
      </dgm:t>
    </dgm:pt>
    <dgm:pt modelId="{469F6516-7735-42C6-999D-2E2DE47FD410}" type="pres">
      <dgm:prSet presAssocID="{D20045C6-2CBB-4577-84D3-147355210C60}" presName="aNode" presStyleLbl="fg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DC0A1-28DE-43D0-9B68-A1D1C384188C}" type="pres">
      <dgm:prSet presAssocID="{D20045C6-2CBB-4577-84D3-147355210C60}" presName="aSpace" presStyleCnt="0"/>
      <dgm:spPr/>
      <dgm:t>
        <a:bodyPr/>
        <a:lstStyle/>
        <a:p>
          <a:endParaRPr lang="ru-RU"/>
        </a:p>
      </dgm:t>
    </dgm:pt>
    <dgm:pt modelId="{8D81A25D-9533-4E95-831F-6125646CD117}" type="pres">
      <dgm:prSet presAssocID="{807D86F1-4800-42EC-86BA-73264088A8AE}" presName="aNode" presStyleLbl="fg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4FF51-C0AC-4506-AACE-3A6290BC3F09}" type="pres">
      <dgm:prSet presAssocID="{807D86F1-4800-42EC-86BA-73264088A8AE}" presName="aSpace" presStyleCnt="0"/>
      <dgm:spPr/>
      <dgm:t>
        <a:bodyPr/>
        <a:lstStyle/>
        <a:p>
          <a:endParaRPr lang="ru-RU"/>
        </a:p>
      </dgm:t>
    </dgm:pt>
    <dgm:pt modelId="{45175176-B881-424B-A25D-156BA13365DB}" type="pres">
      <dgm:prSet presAssocID="{6C809D68-5ED0-4B6C-B5F9-90953036A0EE}" presName="aNode" presStyleLbl="fg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0ACFB-252F-4517-9AAB-581A5904F8D0}" type="pres">
      <dgm:prSet presAssocID="{6C809D68-5ED0-4B6C-B5F9-90953036A0EE}" presName="aSpace" presStyleCnt="0"/>
      <dgm:spPr/>
      <dgm:t>
        <a:bodyPr/>
        <a:lstStyle/>
        <a:p>
          <a:endParaRPr lang="ru-RU"/>
        </a:p>
      </dgm:t>
    </dgm:pt>
  </dgm:ptLst>
  <dgm:cxnLst>
    <dgm:cxn modelId="{22F00455-D72E-4AB8-8319-6D98043CCF9E}" srcId="{2F1A1621-C464-4FEA-AC7A-CC87DEAA2B22}" destId="{D20045C6-2CBB-4577-84D3-147355210C60}" srcOrd="5" destOrd="0" parTransId="{8A928F7A-8FFE-45B9-955B-C30268F3A150}" sibTransId="{538FF5B7-D077-4617-B0A6-DCAE4A0A70D4}"/>
    <dgm:cxn modelId="{CD5DD605-FFFA-4A4B-AC95-1CC276F3D88A}" srcId="{2F1A1621-C464-4FEA-AC7A-CC87DEAA2B22}" destId="{EDB8B829-98E0-4CCE-A983-C923DEBEF27C}" srcOrd="4" destOrd="0" parTransId="{42CC760C-9743-4B96-ABF3-F070B3821C06}" sibTransId="{99605BC1-1726-474F-93AF-8A92341278D7}"/>
    <dgm:cxn modelId="{0F1ABCC4-0987-4EB6-9071-27CE6EE6F607}" type="presOf" srcId="{807D86F1-4800-42EC-86BA-73264088A8AE}" destId="{8D81A25D-9533-4E95-831F-6125646CD117}" srcOrd="0" destOrd="0" presId="urn:microsoft.com/office/officeart/2005/8/layout/pyramid2"/>
    <dgm:cxn modelId="{B713CE11-85DF-4348-AEF2-7F62EB1CB5AE}" srcId="{2F1A1621-C464-4FEA-AC7A-CC87DEAA2B22}" destId="{FCB939D5-00BF-441E-A5EF-F657D61B844F}" srcOrd="3" destOrd="0" parTransId="{8E5C7525-ADC4-4B66-BDBC-440460D4C82D}" sibTransId="{AC669D7E-0FED-4FDD-8119-2351FD9C6082}"/>
    <dgm:cxn modelId="{3AF793BD-24F3-4A68-8890-5C6089D15FB6}" srcId="{2F1A1621-C464-4FEA-AC7A-CC87DEAA2B22}" destId="{2A82A42B-8011-4594-A046-9953CD7B82F7}" srcOrd="2" destOrd="0" parTransId="{AA6263CD-EF29-49E2-8978-0E6BF0BC85C4}" sibTransId="{2DD65420-7C4C-4FD7-B76D-1C16F9281491}"/>
    <dgm:cxn modelId="{ACB1899A-0D43-43DD-8EBB-EDECD9A6D24C}" type="presOf" srcId="{2E14F10B-AF1E-4A55-B7A9-CD4B9D1D17D9}" destId="{0C5A8B6A-D60B-4B95-AFA7-4A5881D7F56D}" srcOrd="0" destOrd="0" presId="urn:microsoft.com/office/officeart/2005/8/layout/pyramid2"/>
    <dgm:cxn modelId="{233BABC2-0787-4595-BB30-EDA9FF033147}" type="presOf" srcId="{2A82A42B-8011-4594-A046-9953CD7B82F7}" destId="{1F255C2A-AC98-4DF1-826F-31FE140084C5}" srcOrd="0" destOrd="0" presId="urn:microsoft.com/office/officeart/2005/8/layout/pyramid2"/>
    <dgm:cxn modelId="{DA31B4C2-2906-45D2-9B69-A29919F46D78}" type="presOf" srcId="{0E274BFF-0B3D-47CD-94BE-2C3BCF05B38C}" destId="{6049C3C2-3E69-4671-AA12-97C35317095C}" srcOrd="0" destOrd="0" presId="urn:microsoft.com/office/officeart/2005/8/layout/pyramid2"/>
    <dgm:cxn modelId="{890A616D-06A6-4466-A80E-D00538AB87A7}" srcId="{2F1A1621-C464-4FEA-AC7A-CC87DEAA2B22}" destId="{0E274BFF-0B3D-47CD-94BE-2C3BCF05B38C}" srcOrd="1" destOrd="0" parTransId="{B6ECABB8-D688-4C98-83FD-B3A36FBA0141}" sibTransId="{61206699-5623-4C7C-9D7C-D478BF1FD54B}"/>
    <dgm:cxn modelId="{6235E3A2-BDCE-4F23-9467-DFEAA45105D7}" type="presOf" srcId="{D20045C6-2CBB-4577-84D3-147355210C60}" destId="{469F6516-7735-42C6-999D-2E2DE47FD410}" srcOrd="0" destOrd="0" presId="urn:microsoft.com/office/officeart/2005/8/layout/pyramid2"/>
    <dgm:cxn modelId="{3D9529D1-ACA6-4EC4-A394-56973A24E50F}" srcId="{2F1A1621-C464-4FEA-AC7A-CC87DEAA2B22}" destId="{807D86F1-4800-42EC-86BA-73264088A8AE}" srcOrd="6" destOrd="0" parTransId="{A68C1C2C-A727-4F0B-B2F6-B445870793F5}" sibTransId="{ED8FB2C9-AA17-4B3F-B50E-FC51276FA838}"/>
    <dgm:cxn modelId="{C10BFD1F-5F1B-46B4-B382-EF149689A511}" srcId="{2F1A1621-C464-4FEA-AC7A-CC87DEAA2B22}" destId="{2E14F10B-AF1E-4A55-B7A9-CD4B9D1D17D9}" srcOrd="0" destOrd="0" parTransId="{CC7348C2-A25C-405F-BF40-6E4C8426D391}" sibTransId="{110EFE4B-2B78-4182-904A-044552B8C2C5}"/>
    <dgm:cxn modelId="{FD284D5B-93C1-48CB-80DE-6970A654D824}" type="presOf" srcId="{6C809D68-5ED0-4B6C-B5F9-90953036A0EE}" destId="{45175176-B881-424B-A25D-156BA13365DB}" srcOrd="0" destOrd="0" presId="urn:microsoft.com/office/officeart/2005/8/layout/pyramid2"/>
    <dgm:cxn modelId="{D52EECEA-9B2B-429C-A0AF-BB5DC385D02B}" type="presOf" srcId="{EDB8B829-98E0-4CCE-A983-C923DEBEF27C}" destId="{74596CEE-9053-46E8-B58D-00DAC061C036}" srcOrd="0" destOrd="0" presId="urn:microsoft.com/office/officeart/2005/8/layout/pyramid2"/>
    <dgm:cxn modelId="{2F8182E5-4505-4502-8294-E00E01D534F1}" type="presOf" srcId="{2F1A1621-C464-4FEA-AC7A-CC87DEAA2B22}" destId="{7E09C429-E661-4625-924D-D5CF31C456A2}" srcOrd="0" destOrd="0" presId="urn:microsoft.com/office/officeart/2005/8/layout/pyramid2"/>
    <dgm:cxn modelId="{157A1E80-066B-474F-9031-6678E1738BD2}" type="presOf" srcId="{FCB939D5-00BF-441E-A5EF-F657D61B844F}" destId="{63EAF51B-77D3-45DC-84C7-5965A852AC78}" srcOrd="0" destOrd="0" presId="urn:microsoft.com/office/officeart/2005/8/layout/pyramid2"/>
    <dgm:cxn modelId="{C8923BC9-0C21-40F2-81A0-39B5BBBE3DFF}" srcId="{2F1A1621-C464-4FEA-AC7A-CC87DEAA2B22}" destId="{6C809D68-5ED0-4B6C-B5F9-90953036A0EE}" srcOrd="7" destOrd="0" parTransId="{4EE78878-3478-4BA8-ABA2-998F72B8EA33}" sibTransId="{19619FEA-A1FE-440F-8EA7-15A11044AC82}"/>
    <dgm:cxn modelId="{32C0B431-7F79-4A2F-9DB3-B0201566CCEB}" type="presParOf" srcId="{7E09C429-E661-4625-924D-D5CF31C456A2}" destId="{F0218DAB-F1F2-4142-8631-4ECA29C83D5A}" srcOrd="0" destOrd="0" presId="urn:microsoft.com/office/officeart/2005/8/layout/pyramid2"/>
    <dgm:cxn modelId="{FD3B6FFC-DFA0-4084-B0E6-0ABB0229993A}" type="presParOf" srcId="{7E09C429-E661-4625-924D-D5CF31C456A2}" destId="{81A505ED-F851-4278-901F-05D2A472B18B}" srcOrd="1" destOrd="0" presId="urn:microsoft.com/office/officeart/2005/8/layout/pyramid2"/>
    <dgm:cxn modelId="{84C187AD-4ECC-48A5-B3C8-AE560876F11F}" type="presParOf" srcId="{81A505ED-F851-4278-901F-05D2A472B18B}" destId="{0C5A8B6A-D60B-4B95-AFA7-4A5881D7F56D}" srcOrd="0" destOrd="0" presId="urn:microsoft.com/office/officeart/2005/8/layout/pyramid2"/>
    <dgm:cxn modelId="{98CBE35A-0310-491D-B0F8-18D54552E26F}" type="presParOf" srcId="{81A505ED-F851-4278-901F-05D2A472B18B}" destId="{65C79F8C-8F08-44F7-9F6D-EB1BAB6AABAB}" srcOrd="1" destOrd="0" presId="urn:microsoft.com/office/officeart/2005/8/layout/pyramid2"/>
    <dgm:cxn modelId="{3CFD7880-7E10-407E-A361-57E43BEB4BF8}" type="presParOf" srcId="{81A505ED-F851-4278-901F-05D2A472B18B}" destId="{6049C3C2-3E69-4671-AA12-97C35317095C}" srcOrd="2" destOrd="0" presId="urn:microsoft.com/office/officeart/2005/8/layout/pyramid2"/>
    <dgm:cxn modelId="{D72954E5-750E-4237-BFD5-7AF4D3A0A506}" type="presParOf" srcId="{81A505ED-F851-4278-901F-05D2A472B18B}" destId="{1220C943-F51D-4A0A-A67A-5D36AC85A320}" srcOrd="3" destOrd="0" presId="urn:microsoft.com/office/officeart/2005/8/layout/pyramid2"/>
    <dgm:cxn modelId="{3E836E65-5CD2-499D-9461-98EB425A1E51}" type="presParOf" srcId="{81A505ED-F851-4278-901F-05D2A472B18B}" destId="{1F255C2A-AC98-4DF1-826F-31FE140084C5}" srcOrd="4" destOrd="0" presId="urn:microsoft.com/office/officeart/2005/8/layout/pyramid2"/>
    <dgm:cxn modelId="{52899DBB-6698-4F6A-9FCD-8E992B0278D9}" type="presParOf" srcId="{81A505ED-F851-4278-901F-05D2A472B18B}" destId="{F5582C2D-E0CE-4911-ADF4-D809CD6152DB}" srcOrd="5" destOrd="0" presId="urn:microsoft.com/office/officeart/2005/8/layout/pyramid2"/>
    <dgm:cxn modelId="{C1FECE29-6E0E-46FD-B4B8-457F91CF2F60}" type="presParOf" srcId="{81A505ED-F851-4278-901F-05D2A472B18B}" destId="{63EAF51B-77D3-45DC-84C7-5965A852AC78}" srcOrd="6" destOrd="0" presId="urn:microsoft.com/office/officeart/2005/8/layout/pyramid2"/>
    <dgm:cxn modelId="{65F80187-EE2E-41BC-8D47-C89F01B2E714}" type="presParOf" srcId="{81A505ED-F851-4278-901F-05D2A472B18B}" destId="{774D99BA-BA65-4B69-848D-6C02805CFC2C}" srcOrd="7" destOrd="0" presId="urn:microsoft.com/office/officeart/2005/8/layout/pyramid2"/>
    <dgm:cxn modelId="{80EF1BAB-C648-4CA4-9A9C-71C6B629EA84}" type="presParOf" srcId="{81A505ED-F851-4278-901F-05D2A472B18B}" destId="{74596CEE-9053-46E8-B58D-00DAC061C036}" srcOrd="8" destOrd="0" presId="urn:microsoft.com/office/officeart/2005/8/layout/pyramid2"/>
    <dgm:cxn modelId="{0E5C2FBF-5EA5-41DC-B87B-5A771878797D}" type="presParOf" srcId="{81A505ED-F851-4278-901F-05D2A472B18B}" destId="{E60EE00F-DD3B-463D-9851-9464F8531EEB}" srcOrd="9" destOrd="0" presId="urn:microsoft.com/office/officeart/2005/8/layout/pyramid2"/>
    <dgm:cxn modelId="{974C7B48-33A8-4DA1-8F43-D0B625E1B060}" type="presParOf" srcId="{81A505ED-F851-4278-901F-05D2A472B18B}" destId="{469F6516-7735-42C6-999D-2E2DE47FD410}" srcOrd="10" destOrd="0" presId="urn:microsoft.com/office/officeart/2005/8/layout/pyramid2"/>
    <dgm:cxn modelId="{F3DE480E-0CDA-4DD7-B7B6-DC9B4E18D1D5}" type="presParOf" srcId="{81A505ED-F851-4278-901F-05D2A472B18B}" destId="{23FDC0A1-28DE-43D0-9B68-A1D1C384188C}" srcOrd="11" destOrd="0" presId="urn:microsoft.com/office/officeart/2005/8/layout/pyramid2"/>
    <dgm:cxn modelId="{AA49F992-7DE6-4266-9569-7C6533437330}" type="presParOf" srcId="{81A505ED-F851-4278-901F-05D2A472B18B}" destId="{8D81A25D-9533-4E95-831F-6125646CD117}" srcOrd="12" destOrd="0" presId="urn:microsoft.com/office/officeart/2005/8/layout/pyramid2"/>
    <dgm:cxn modelId="{C1FAB818-0751-42ED-938B-FF36C18CEAFF}" type="presParOf" srcId="{81A505ED-F851-4278-901F-05D2A472B18B}" destId="{DD64FF51-C0AC-4506-AACE-3A6290BC3F09}" srcOrd="13" destOrd="0" presId="urn:microsoft.com/office/officeart/2005/8/layout/pyramid2"/>
    <dgm:cxn modelId="{9BB4991E-735C-4641-998C-88DB95889477}" type="presParOf" srcId="{81A505ED-F851-4278-901F-05D2A472B18B}" destId="{45175176-B881-424B-A25D-156BA13365DB}" srcOrd="14" destOrd="0" presId="urn:microsoft.com/office/officeart/2005/8/layout/pyramid2"/>
    <dgm:cxn modelId="{A609F1CC-7220-4836-B0E2-44856D273001}" type="presParOf" srcId="{81A505ED-F851-4278-901F-05D2A472B18B}" destId="{B9A0ACFB-252F-4517-9AAB-581A5904F8D0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1A1621-C464-4FEA-AC7A-CC87DEAA2B22}" type="doc">
      <dgm:prSet loTypeId="urn:microsoft.com/office/officeart/2005/8/layout/pyramid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14F10B-AF1E-4A55-B7A9-CD4B9D1D17D9}">
      <dgm:prSet phldrT="[Текст]" custT="1"/>
      <dgm:spPr/>
      <dgm:t>
        <a:bodyPr/>
        <a:lstStyle/>
        <a:p>
          <a:r>
            <a:rPr lang="ru-RU" sz="2200" b="1" dirty="0" smtClean="0"/>
            <a:t>Скромность</a:t>
          </a:r>
          <a:endParaRPr lang="ru-RU" sz="2200" b="1" dirty="0"/>
        </a:p>
      </dgm:t>
    </dgm:pt>
    <dgm:pt modelId="{CC7348C2-A25C-405F-BF40-6E4C8426D391}" type="parTrans" cxnId="{C10BFD1F-5F1B-46B4-B382-EF149689A511}">
      <dgm:prSet/>
      <dgm:spPr/>
      <dgm:t>
        <a:bodyPr/>
        <a:lstStyle/>
        <a:p>
          <a:endParaRPr lang="ru-RU"/>
        </a:p>
      </dgm:t>
    </dgm:pt>
    <dgm:pt modelId="{110EFE4B-2B78-4182-904A-044552B8C2C5}" type="sibTrans" cxnId="{C10BFD1F-5F1B-46B4-B382-EF149689A511}">
      <dgm:prSet/>
      <dgm:spPr/>
      <dgm:t>
        <a:bodyPr/>
        <a:lstStyle/>
        <a:p>
          <a:endParaRPr lang="ru-RU"/>
        </a:p>
      </dgm:t>
    </dgm:pt>
    <dgm:pt modelId="{0E274BFF-0B3D-47CD-94BE-2C3BCF05B38C}">
      <dgm:prSet phldrT="[Текст]" custT="1"/>
      <dgm:spPr/>
      <dgm:t>
        <a:bodyPr/>
        <a:lstStyle/>
        <a:p>
          <a:r>
            <a:rPr lang="ru-RU" sz="2200" b="1" dirty="0" smtClean="0"/>
            <a:t>Уверенность в себе</a:t>
          </a:r>
          <a:endParaRPr lang="ru-RU" sz="2200" b="1" dirty="0"/>
        </a:p>
      </dgm:t>
    </dgm:pt>
    <dgm:pt modelId="{B6ECABB8-D688-4C98-83FD-B3A36FBA0141}" type="parTrans" cxnId="{890A616D-06A6-4466-A80E-D00538AB87A7}">
      <dgm:prSet/>
      <dgm:spPr/>
      <dgm:t>
        <a:bodyPr/>
        <a:lstStyle/>
        <a:p>
          <a:endParaRPr lang="ru-RU"/>
        </a:p>
      </dgm:t>
    </dgm:pt>
    <dgm:pt modelId="{61206699-5623-4C7C-9D7C-D478BF1FD54B}" type="sibTrans" cxnId="{890A616D-06A6-4466-A80E-D00538AB87A7}">
      <dgm:prSet/>
      <dgm:spPr/>
      <dgm:t>
        <a:bodyPr/>
        <a:lstStyle/>
        <a:p>
          <a:endParaRPr lang="ru-RU"/>
        </a:p>
      </dgm:t>
    </dgm:pt>
    <dgm:pt modelId="{2A82A42B-8011-4594-A046-9953CD7B82F7}">
      <dgm:prSet phldrT="[Текст]" custT="1"/>
      <dgm:spPr/>
      <dgm:t>
        <a:bodyPr/>
        <a:lstStyle/>
        <a:p>
          <a:r>
            <a:rPr lang="ru-RU" sz="2200" b="1" dirty="0" smtClean="0"/>
            <a:t>Самокритичность</a:t>
          </a:r>
          <a:endParaRPr lang="ru-RU" sz="2200" b="1" dirty="0"/>
        </a:p>
      </dgm:t>
    </dgm:pt>
    <dgm:pt modelId="{AA6263CD-EF29-49E2-8978-0E6BF0BC85C4}" type="parTrans" cxnId="{3AF793BD-24F3-4A68-8890-5C6089D15FB6}">
      <dgm:prSet/>
      <dgm:spPr/>
      <dgm:t>
        <a:bodyPr/>
        <a:lstStyle/>
        <a:p>
          <a:endParaRPr lang="ru-RU"/>
        </a:p>
      </dgm:t>
    </dgm:pt>
    <dgm:pt modelId="{2DD65420-7C4C-4FD7-B76D-1C16F9281491}" type="sibTrans" cxnId="{3AF793BD-24F3-4A68-8890-5C6089D15FB6}">
      <dgm:prSet/>
      <dgm:spPr/>
      <dgm:t>
        <a:bodyPr/>
        <a:lstStyle/>
        <a:p>
          <a:endParaRPr lang="ru-RU"/>
        </a:p>
      </dgm:t>
    </dgm:pt>
    <dgm:pt modelId="{FCB939D5-00BF-441E-A5EF-F657D61B844F}">
      <dgm:prSet phldrT="[Текст]" custT="1"/>
      <dgm:spPr/>
      <dgm:t>
        <a:bodyPr/>
        <a:lstStyle/>
        <a:p>
          <a:r>
            <a:rPr lang="ru-RU" sz="2200" b="1" dirty="0" smtClean="0"/>
            <a:t>Умение рассчитывать свои силы</a:t>
          </a:r>
          <a:endParaRPr lang="ru-RU" sz="2200" b="1" dirty="0"/>
        </a:p>
      </dgm:t>
    </dgm:pt>
    <dgm:pt modelId="{8E5C7525-ADC4-4B66-BDBC-440460D4C82D}" type="parTrans" cxnId="{B713CE11-85DF-4348-AEF2-7F62EB1CB5AE}">
      <dgm:prSet/>
      <dgm:spPr/>
      <dgm:t>
        <a:bodyPr/>
        <a:lstStyle/>
        <a:p>
          <a:endParaRPr lang="ru-RU"/>
        </a:p>
      </dgm:t>
    </dgm:pt>
    <dgm:pt modelId="{AC669D7E-0FED-4FDD-8119-2351FD9C6082}" type="sibTrans" cxnId="{B713CE11-85DF-4348-AEF2-7F62EB1CB5AE}">
      <dgm:prSet/>
      <dgm:spPr/>
      <dgm:t>
        <a:bodyPr/>
        <a:lstStyle/>
        <a:p>
          <a:endParaRPr lang="ru-RU"/>
        </a:p>
      </dgm:t>
    </dgm:pt>
    <dgm:pt modelId="{D20045C6-2CBB-4577-84D3-147355210C60}">
      <dgm:prSet phldrT="[Текст]" custT="1"/>
      <dgm:spPr/>
      <dgm:t>
        <a:bodyPr/>
        <a:lstStyle/>
        <a:p>
          <a:r>
            <a:rPr lang="ru-RU" sz="2200" b="1" dirty="0" smtClean="0"/>
            <a:t>Самоконтроль</a:t>
          </a:r>
          <a:endParaRPr lang="ru-RU" sz="2200" b="1" dirty="0"/>
        </a:p>
      </dgm:t>
    </dgm:pt>
    <dgm:pt modelId="{8A928F7A-8FFE-45B9-955B-C30268F3A150}" type="parTrans" cxnId="{22F00455-D72E-4AB8-8319-6D98043CCF9E}">
      <dgm:prSet/>
      <dgm:spPr/>
      <dgm:t>
        <a:bodyPr/>
        <a:lstStyle/>
        <a:p>
          <a:endParaRPr lang="ru-RU"/>
        </a:p>
      </dgm:t>
    </dgm:pt>
    <dgm:pt modelId="{538FF5B7-D077-4617-B0A6-DCAE4A0A70D4}" type="sibTrans" cxnId="{22F00455-D72E-4AB8-8319-6D98043CCF9E}">
      <dgm:prSet/>
      <dgm:spPr/>
      <dgm:t>
        <a:bodyPr/>
        <a:lstStyle/>
        <a:p>
          <a:endParaRPr lang="ru-RU"/>
        </a:p>
      </dgm:t>
    </dgm:pt>
    <dgm:pt modelId="{EDB8B829-98E0-4CCE-A983-C923DEBEF27C}">
      <dgm:prSet phldrT="[Текст]" custT="1"/>
      <dgm:spPr/>
      <dgm:t>
        <a:bodyPr/>
        <a:lstStyle/>
        <a:p>
          <a:r>
            <a:rPr lang="ru-RU" sz="2200" b="1" dirty="0" smtClean="0"/>
            <a:t>Стремление к успеху</a:t>
          </a:r>
          <a:endParaRPr lang="ru-RU" sz="2200" b="1" dirty="0"/>
        </a:p>
      </dgm:t>
    </dgm:pt>
    <dgm:pt modelId="{42CC760C-9743-4B96-ABF3-F070B3821C06}" type="parTrans" cxnId="{CD5DD605-FFFA-4A4B-AC95-1CC276F3D88A}">
      <dgm:prSet/>
      <dgm:spPr/>
      <dgm:t>
        <a:bodyPr/>
        <a:lstStyle/>
        <a:p>
          <a:endParaRPr lang="ru-RU"/>
        </a:p>
      </dgm:t>
    </dgm:pt>
    <dgm:pt modelId="{99605BC1-1726-474F-93AF-8A92341278D7}" type="sibTrans" cxnId="{CD5DD605-FFFA-4A4B-AC95-1CC276F3D88A}">
      <dgm:prSet/>
      <dgm:spPr/>
      <dgm:t>
        <a:bodyPr/>
        <a:lstStyle/>
        <a:p>
          <a:endParaRPr lang="ru-RU"/>
        </a:p>
      </dgm:t>
    </dgm:pt>
    <dgm:pt modelId="{7E09C429-E661-4625-924D-D5CF31C456A2}" type="pres">
      <dgm:prSet presAssocID="{2F1A1621-C464-4FEA-AC7A-CC87DEAA2B2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0218DAB-F1F2-4142-8631-4ECA29C83D5A}" type="pres">
      <dgm:prSet presAssocID="{2F1A1621-C464-4FEA-AC7A-CC87DEAA2B22}" presName="pyramid" presStyleLbl="node1" presStyleIdx="0" presStyleCnt="1"/>
      <dgm:spPr/>
      <dgm:t>
        <a:bodyPr/>
        <a:lstStyle/>
        <a:p>
          <a:endParaRPr lang="ru-RU"/>
        </a:p>
      </dgm:t>
    </dgm:pt>
    <dgm:pt modelId="{81A505ED-F851-4278-901F-05D2A472B18B}" type="pres">
      <dgm:prSet presAssocID="{2F1A1621-C464-4FEA-AC7A-CC87DEAA2B22}" presName="theList" presStyleCnt="0"/>
      <dgm:spPr/>
      <dgm:t>
        <a:bodyPr/>
        <a:lstStyle/>
        <a:p>
          <a:endParaRPr lang="ru-RU"/>
        </a:p>
      </dgm:t>
    </dgm:pt>
    <dgm:pt modelId="{0C5A8B6A-D60B-4B95-AFA7-4A5881D7F56D}" type="pres">
      <dgm:prSet presAssocID="{2E14F10B-AF1E-4A55-B7A9-CD4B9D1D17D9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79F8C-8F08-44F7-9F6D-EB1BAB6AABAB}" type="pres">
      <dgm:prSet presAssocID="{2E14F10B-AF1E-4A55-B7A9-CD4B9D1D17D9}" presName="aSpace" presStyleCnt="0"/>
      <dgm:spPr/>
      <dgm:t>
        <a:bodyPr/>
        <a:lstStyle/>
        <a:p>
          <a:endParaRPr lang="ru-RU"/>
        </a:p>
      </dgm:t>
    </dgm:pt>
    <dgm:pt modelId="{6049C3C2-3E69-4671-AA12-97C35317095C}" type="pres">
      <dgm:prSet presAssocID="{0E274BFF-0B3D-47CD-94BE-2C3BCF05B38C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0C943-F51D-4A0A-A67A-5D36AC85A320}" type="pres">
      <dgm:prSet presAssocID="{0E274BFF-0B3D-47CD-94BE-2C3BCF05B38C}" presName="aSpace" presStyleCnt="0"/>
      <dgm:spPr/>
      <dgm:t>
        <a:bodyPr/>
        <a:lstStyle/>
        <a:p>
          <a:endParaRPr lang="ru-RU"/>
        </a:p>
      </dgm:t>
    </dgm:pt>
    <dgm:pt modelId="{1F255C2A-AC98-4DF1-826F-31FE140084C5}" type="pres">
      <dgm:prSet presAssocID="{2A82A42B-8011-4594-A046-9953CD7B82F7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82C2D-E0CE-4911-ADF4-D809CD6152DB}" type="pres">
      <dgm:prSet presAssocID="{2A82A42B-8011-4594-A046-9953CD7B82F7}" presName="aSpace" presStyleCnt="0"/>
      <dgm:spPr/>
      <dgm:t>
        <a:bodyPr/>
        <a:lstStyle/>
        <a:p>
          <a:endParaRPr lang="ru-RU"/>
        </a:p>
      </dgm:t>
    </dgm:pt>
    <dgm:pt modelId="{63EAF51B-77D3-45DC-84C7-5965A852AC78}" type="pres">
      <dgm:prSet presAssocID="{FCB939D5-00BF-441E-A5EF-F657D61B844F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D99BA-BA65-4B69-848D-6C02805CFC2C}" type="pres">
      <dgm:prSet presAssocID="{FCB939D5-00BF-441E-A5EF-F657D61B844F}" presName="aSpace" presStyleCnt="0"/>
      <dgm:spPr/>
      <dgm:t>
        <a:bodyPr/>
        <a:lstStyle/>
        <a:p>
          <a:endParaRPr lang="ru-RU"/>
        </a:p>
      </dgm:t>
    </dgm:pt>
    <dgm:pt modelId="{74596CEE-9053-46E8-B58D-00DAC061C036}" type="pres">
      <dgm:prSet presAssocID="{EDB8B829-98E0-4CCE-A983-C923DEBEF27C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EE00F-DD3B-463D-9851-9464F8531EEB}" type="pres">
      <dgm:prSet presAssocID="{EDB8B829-98E0-4CCE-A983-C923DEBEF27C}" presName="aSpace" presStyleCnt="0"/>
      <dgm:spPr/>
      <dgm:t>
        <a:bodyPr/>
        <a:lstStyle/>
        <a:p>
          <a:endParaRPr lang="ru-RU"/>
        </a:p>
      </dgm:t>
    </dgm:pt>
    <dgm:pt modelId="{469F6516-7735-42C6-999D-2E2DE47FD410}" type="pres">
      <dgm:prSet presAssocID="{D20045C6-2CBB-4577-84D3-147355210C60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DC0A1-28DE-43D0-9B68-A1D1C384188C}" type="pres">
      <dgm:prSet presAssocID="{D20045C6-2CBB-4577-84D3-147355210C60}" presName="aSpace" presStyleCnt="0"/>
      <dgm:spPr/>
      <dgm:t>
        <a:bodyPr/>
        <a:lstStyle/>
        <a:p>
          <a:endParaRPr lang="ru-RU"/>
        </a:p>
      </dgm:t>
    </dgm:pt>
  </dgm:ptLst>
  <dgm:cxnLst>
    <dgm:cxn modelId="{C10BFD1F-5F1B-46B4-B382-EF149689A511}" srcId="{2F1A1621-C464-4FEA-AC7A-CC87DEAA2B22}" destId="{2E14F10B-AF1E-4A55-B7A9-CD4B9D1D17D9}" srcOrd="0" destOrd="0" parTransId="{CC7348C2-A25C-405F-BF40-6E4C8426D391}" sibTransId="{110EFE4B-2B78-4182-904A-044552B8C2C5}"/>
    <dgm:cxn modelId="{D203BED2-A8EE-4C3D-ABF3-7807A854598E}" type="presOf" srcId="{D20045C6-2CBB-4577-84D3-147355210C60}" destId="{469F6516-7735-42C6-999D-2E2DE47FD410}" srcOrd="0" destOrd="0" presId="urn:microsoft.com/office/officeart/2005/8/layout/pyramid2"/>
    <dgm:cxn modelId="{1BFF12EB-5E3E-4B06-B438-F2D97CE6DB00}" type="presOf" srcId="{2F1A1621-C464-4FEA-AC7A-CC87DEAA2B22}" destId="{7E09C429-E661-4625-924D-D5CF31C456A2}" srcOrd="0" destOrd="0" presId="urn:microsoft.com/office/officeart/2005/8/layout/pyramid2"/>
    <dgm:cxn modelId="{890A616D-06A6-4466-A80E-D00538AB87A7}" srcId="{2F1A1621-C464-4FEA-AC7A-CC87DEAA2B22}" destId="{0E274BFF-0B3D-47CD-94BE-2C3BCF05B38C}" srcOrd="1" destOrd="0" parTransId="{B6ECABB8-D688-4C98-83FD-B3A36FBA0141}" sibTransId="{61206699-5623-4C7C-9D7C-D478BF1FD54B}"/>
    <dgm:cxn modelId="{FCEF848F-17FC-4964-BC39-F2DCC235E392}" type="presOf" srcId="{EDB8B829-98E0-4CCE-A983-C923DEBEF27C}" destId="{74596CEE-9053-46E8-B58D-00DAC061C036}" srcOrd="0" destOrd="0" presId="urn:microsoft.com/office/officeart/2005/8/layout/pyramid2"/>
    <dgm:cxn modelId="{B713CE11-85DF-4348-AEF2-7F62EB1CB5AE}" srcId="{2F1A1621-C464-4FEA-AC7A-CC87DEAA2B22}" destId="{FCB939D5-00BF-441E-A5EF-F657D61B844F}" srcOrd="3" destOrd="0" parTransId="{8E5C7525-ADC4-4B66-BDBC-440460D4C82D}" sibTransId="{AC669D7E-0FED-4FDD-8119-2351FD9C6082}"/>
    <dgm:cxn modelId="{EF94C5C0-A17E-4CD5-92CE-9A4A60498B29}" type="presOf" srcId="{2A82A42B-8011-4594-A046-9953CD7B82F7}" destId="{1F255C2A-AC98-4DF1-826F-31FE140084C5}" srcOrd="0" destOrd="0" presId="urn:microsoft.com/office/officeart/2005/8/layout/pyramid2"/>
    <dgm:cxn modelId="{084BA880-2801-498E-8ECF-D97ABBFD452F}" type="presOf" srcId="{2E14F10B-AF1E-4A55-B7A9-CD4B9D1D17D9}" destId="{0C5A8B6A-D60B-4B95-AFA7-4A5881D7F56D}" srcOrd="0" destOrd="0" presId="urn:microsoft.com/office/officeart/2005/8/layout/pyramid2"/>
    <dgm:cxn modelId="{CD5DD605-FFFA-4A4B-AC95-1CC276F3D88A}" srcId="{2F1A1621-C464-4FEA-AC7A-CC87DEAA2B22}" destId="{EDB8B829-98E0-4CCE-A983-C923DEBEF27C}" srcOrd="4" destOrd="0" parTransId="{42CC760C-9743-4B96-ABF3-F070B3821C06}" sibTransId="{99605BC1-1726-474F-93AF-8A92341278D7}"/>
    <dgm:cxn modelId="{3AF793BD-24F3-4A68-8890-5C6089D15FB6}" srcId="{2F1A1621-C464-4FEA-AC7A-CC87DEAA2B22}" destId="{2A82A42B-8011-4594-A046-9953CD7B82F7}" srcOrd="2" destOrd="0" parTransId="{AA6263CD-EF29-49E2-8978-0E6BF0BC85C4}" sibTransId="{2DD65420-7C4C-4FD7-B76D-1C16F9281491}"/>
    <dgm:cxn modelId="{608C034B-97D7-4AC7-9DBF-DA9C7576D462}" type="presOf" srcId="{0E274BFF-0B3D-47CD-94BE-2C3BCF05B38C}" destId="{6049C3C2-3E69-4671-AA12-97C35317095C}" srcOrd="0" destOrd="0" presId="urn:microsoft.com/office/officeart/2005/8/layout/pyramid2"/>
    <dgm:cxn modelId="{22F00455-D72E-4AB8-8319-6D98043CCF9E}" srcId="{2F1A1621-C464-4FEA-AC7A-CC87DEAA2B22}" destId="{D20045C6-2CBB-4577-84D3-147355210C60}" srcOrd="5" destOrd="0" parTransId="{8A928F7A-8FFE-45B9-955B-C30268F3A150}" sibTransId="{538FF5B7-D077-4617-B0A6-DCAE4A0A70D4}"/>
    <dgm:cxn modelId="{B680B38B-FC26-4414-8DE8-3662878A6E2C}" type="presOf" srcId="{FCB939D5-00BF-441E-A5EF-F657D61B844F}" destId="{63EAF51B-77D3-45DC-84C7-5965A852AC78}" srcOrd="0" destOrd="0" presId="urn:microsoft.com/office/officeart/2005/8/layout/pyramid2"/>
    <dgm:cxn modelId="{13F79461-277D-4E1B-BC7B-7EA039137C62}" type="presParOf" srcId="{7E09C429-E661-4625-924D-D5CF31C456A2}" destId="{F0218DAB-F1F2-4142-8631-4ECA29C83D5A}" srcOrd="0" destOrd="0" presId="urn:microsoft.com/office/officeart/2005/8/layout/pyramid2"/>
    <dgm:cxn modelId="{2C6E7E59-2BFD-44C1-9A3F-A7D080C4C55E}" type="presParOf" srcId="{7E09C429-E661-4625-924D-D5CF31C456A2}" destId="{81A505ED-F851-4278-901F-05D2A472B18B}" srcOrd="1" destOrd="0" presId="urn:microsoft.com/office/officeart/2005/8/layout/pyramid2"/>
    <dgm:cxn modelId="{9E3CBBB6-8686-4374-9482-1E82B9D334D7}" type="presParOf" srcId="{81A505ED-F851-4278-901F-05D2A472B18B}" destId="{0C5A8B6A-D60B-4B95-AFA7-4A5881D7F56D}" srcOrd="0" destOrd="0" presId="urn:microsoft.com/office/officeart/2005/8/layout/pyramid2"/>
    <dgm:cxn modelId="{8C35138A-0F6C-40A4-8B79-B2C53C0DB0AE}" type="presParOf" srcId="{81A505ED-F851-4278-901F-05D2A472B18B}" destId="{65C79F8C-8F08-44F7-9F6D-EB1BAB6AABAB}" srcOrd="1" destOrd="0" presId="urn:microsoft.com/office/officeart/2005/8/layout/pyramid2"/>
    <dgm:cxn modelId="{79230964-2AA2-42F7-8EB3-6309D10E1B0A}" type="presParOf" srcId="{81A505ED-F851-4278-901F-05D2A472B18B}" destId="{6049C3C2-3E69-4671-AA12-97C35317095C}" srcOrd="2" destOrd="0" presId="urn:microsoft.com/office/officeart/2005/8/layout/pyramid2"/>
    <dgm:cxn modelId="{18346352-4FFF-4B20-B6F2-A54E36445F9D}" type="presParOf" srcId="{81A505ED-F851-4278-901F-05D2A472B18B}" destId="{1220C943-F51D-4A0A-A67A-5D36AC85A320}" srcOrd="3" destOrd="0" presId="urn:microsoft.com/office/officeart/2005/8/layout/pyramid2"/>
    <dgm:cxn modelId="{ED10CC8F-A0B8-4692-89DC-54002BF4D208}" type="presParOf" srcId="{81A505ED-F851-4278-901F-05D2A472B18B}" destId="{1F255C2A-AC98-4DF1-826F-31FE140084C5}" srcOrd="4" destOrd="0" presId="urn:microsoft.com/office/officeart/2005/8/layout/pyramid2"/>
    <dgm:cxn modelId="{8E4EF081-8872-4209-B48D-A9AEBD7BAF77}" type="presParOf" srcId="{81A505ED-F851-4278-901F-05D2A472B18B}" destId="{F5582C2D-E0CE-4911-ADF4-D809CD6152DB}" srcOrd="5" destOrd="0" presId="urn:microsoft.com/office/officeart/2005/8/layout/pyramid2"/>
    <dgm:cxn modelId="{FCC85678-8BB1-40D9-BAEC-B0643908289F}" type="presParOf" srcId="{81A505ED-F851-4278-901F-05D2A472B18B}" destId="{63EAF51B-77D3-45DC-84C7-5965A852AC78}" srcOrd="6" destOrd="0" presId="urn:microsoft.com/office/officeart/2005/8/layout/pyramid2"/>
    <dgm:cxn modelId="{7799ED19-E9D8-47EB-908D-5BF8438F620E}" type="presParOf" srcId="{81A505ED-F851-4278-901F-05D2A472B18B}" destId="{774D99BA-BA65-4B69-848D-6C02805CFC2C}" srcOrd="7" destOrd="0" presId="urn:microsoft.com/office/officeart/2005/8/layout/pyramid2"/>
    <dgm:cxn modelId="{4192953D-B431-4E67-9CEC-73E960164552}" type="presParOf" srcId="{81A505ED-F851-4278-901F-05D2A472B18B}" destId="{74596CEE-9053-46E8-B58D-00DAC061C036}" srcOrd="8" destOrd="0" presId="urn:microsoft.com/office/officeart/2005/8/layout/pyramid2"/>
    <dgm:cxn modelId="{D58C55B7-6C12-46CB-9F43-64E10A1F2B37}" type="presParOf" srcId="{81A505ED-F851-4278-901F-05D2A472B18B}" destId="{E60EE00F-DD3B-463D-9851-9464F8531EEB}" srcOrd="9" destOrd="0" presId="urn:microsoft.com/office/officeart/2005/8/layout/pyramid2"/>
    <dgm:cxn modelId="{FEC4F05F-0D4F-440D-BFD0-488F750634EF}" type="presParOf" srcId="{81A505ED-F851-4278-901F-05D2A472B18B}" destId="{469F6516-7735-42C6-999D-2E2DE47FD410}" srcOrd="10" destOrd="0" presId="urn:microsoft.com/office/officeart/2005/8/layout/pyramid2"/>
    <dgm:cxn modelId="{688AC43B-659E-4D46-B258-C724DB143ECE}" type="presParOf" srcId="{81A505ED-F851-4278-901F-05D2A472B18B}" destId="{23FDC0A1-28DE-43D0-9B68-A1D1C384188C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1A1621-C464-4FEA-AC7A-CC87DEAA2B22}" type="doc">
      <dgm:prSet loTypeId="urn:microsoft.com/office/officeart/2005/8/layout/pyramid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14F10B-AF1E-4A55-B7A9-CD4B9D1D17D9}">
      <dgm:prSet phldrT="[Текст]" custT="1"/>
      <dgm:spPr/>
      <dgm:t>
        <a:bodyPr/>
        <a:lstStyle/>
        <a:p>
          <a:r>
            <a:rPr lang="ru-RU" sz="2200" b="1" dirty="0" smtClean="0"/>
            <a:t>Смелость</a:t>
          </a:r>
          <a:endParaRPr lang="ru-RU" sz="2200" b="1" dirty="0"/>
        </a:p>
      </dgm:t>
    </dgm:pt>
    <dgm:pt modelId="{CC7348C2-A25C-405F-BF40-6E4C8426D391}" type="parTrans" cxnId="{C10BFD1F-5F1B-46B4-B382-EF149689A511}">
      <dgm:prSet/>
      <dgm:spPr/>
      <dgm:t>
        <a:bodyPr/>
        <a:lstStyle/>
        <a:p>
          <a:endParaRPr lang="ru-RU"/>
        </a:p>
      </dgm:t>
    </dgm:pt>
    <dgm:pt modelId="{110EFE4B-2B78-4182-904A-044552B8C2C5}" type="sibTrans" cxnId="{C10BFD1F-5F1B-46B4-B382-EF149689A511}">
      <dgm:prSet/>
      <dgm:spPr/>
      <dgm:t>
        <a:bodyPr/>
        <a:lstStyle/>
        <a:p>
          <a:endParaRPr lang="ru-RU"/>
        </a:p>
      </dgm:t>
    </dgm:pt>
    <dgm:pt modelId="{0E274BFF-0B3D-47CD-94BE-2C3BCF05B38C}">
      <dgm:prSet phldrT="[Текст]" custT="1"/>
      <dgm:spPr/>
      <dgm:t>
        <a:bodyPr/>
        <a:lstStyle/>
        <a:p>
          <a:r>
            <a:rPr lang="ru-RU" sz="2200" b="1" dirty="0" smtClean="0"/>
            <a:t>Решительность</a:t>
          </a:r>
          <a:endParaRPr lang="ru-RU" sz="2200" b="1" dirty="0"/>
        </a:p>
      </dgm:t>
    </dgm:pt>
    <dgm:pt modelId="{B6ECABB8-D688-4C98-83FD-B3A36FBA0141}" type="parTrans" cxnId="{890A616D-06A6-4466-A80E-D00538AB87A7}">
      <dgm:prSet/>
      <dgm:spPr/>
      <dgm:t>
        <a:bodyPr/>
        <a:lstStyle/>
        <a:p>
          <a:endParaRPr lang="ru-RU"/>
        </a:p>
      </dgm:t>
    </dgm:pt>
    <dgm:pt modelId="{61206699-5623-4C7C-9D7C-D478BF1FD54B}" type="sibTrans" cxnId="{890A616D-06A6-4466-A80E-D00538AB87A7}">
      <dgm:prSet/>
      <dgm:spPr/>
      <dgm:t>
        <a:bodyPr/>
        <a:lstStyle/>
        <a:p>
          <a:endParaRPr lang="ru-RU"/>
        </a:p>
      </dgm:t>
    </dgm:pt>
    <dgm:pt modelId="{2A82A42B-8011-4594-A046-9953CD7B82F7}">
      <dgm:prSet phldrT="[Текст]" custT="1"/>
      <dgm:spPr/>
      <dgm:t>
        <a:bodyPr/>
        <a:lstStyle/>
        <a:p>
          <a:r>
            <a:rPr lang="ru-RU" sz="2200" b="1" dirty="0" smtClean="0"/>
            <a:t>Настойчивость</a:t>
          </a:r>
          <a:endParaRPr lang="ru-RU" sz="2200" b="1" dirty="0"/>
        </a:p>
      </dgm:t>
    </dgm:pt>
    <dgm:pt modelId="{AA6263CD-EF29-49E2-8978-0E6BF0BC85C4}" type="parTrans" cxnId="{3AF793BD-24F3-4A68-8890-5C6089D15FB6}">
      <dgm:prSet/>
      <dgm:spPr/>
      <dgm:t>
        <a:bodyPr/>
        <a:lstStyle/>
        <a:p>
          <a:endParaRPr lang="ru-RU"/>
        </a:p>
      </dgm:t>
    </dgm:pt>
    <dgm:pt modelId="{2DD65420-7C4C-4FD7-B76D-1C16F9281491}" type="sibTrans" cxnId="{3AF793BD-24F3-4A68-8890-5C6089D15FB6}">
      <dgm:prSet/>
      <dgm:spPr/>
      <dgm:t>
        <a:bodyPr/>
        <a:lstStyle/>
        <a:p>
          <a:endParaRPr lang="ru-RU"/>
        </a:p>
      </dgm:t>
    </dgm:pt>
    <dgm:pt modelId="{FCB939D5-00BF-441E-A5EF-F657D61B844F}">
      <dgm:prSet phldrT="[Текст]" custT="1"/>
      <dgm:spPr/>
      <dgm:t>
        <a:bodyPr/>
        <a:lstStyle/>
        <a:p>
          <a:r>
            <a:rPr lang="ru-RU" sz="2200" b="1" dirty="0" smtClean="0"/>
            <a:t>Самообладание</a:t>
          </a:r>
          <a:endParaRPr lang="ru-RU" sz="2200" b="1" dirty="0"/>
        </a:p>
      </dgm:t>
    </dgm:pt>
    <dgm:pt modelId="{8E5C7525-ADC4-4B66-BDBC-440460D4C82D}" type="parTrans" cxnId="{B713CE11-85DF-4348-AEF2-7F62EB1CB5AE}">
      <dgm:prSet/>
      <dgm:spPr/>
      <dgm:t>
        <a:bodyPr/>
        <a:lstStyle/>
        <a:p>
          <a:endParaRPr lang="ru-RU"/>
        </a:p>
      </dgm:t>
    </dgm:pt>
    <dgm:pt modelId="{AC669D7E-0FED-4FDD-8119-2351FD9C6082}" type="sibTrans" cxnId="{B713CE11-85DF-4348-AEF2-7F62EB1CB5AE}">
      <dgm:prSet/>
      <dgm:spPr/>
      <dgm:t>
        <a:bodyPr/>
        <a:lstStyle/>
        <a:p>
          <a:endParaRPr lang="ru-RU"/>
        </a:p>
      </dgm:t>
    </dgm:pt>
    <dgm:pt modelId="{7E09C429-E661-4625-924D-D5CF31C456A2}" type="pres">
      <dgm:prSet presAssocID="{2F1A1621-C464-4FEA-AC7A-CC87DEAA2B2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0218DAB-F1F2-4142-8631-4ECA29C83D5A}" type="pres">
      <dgm:prSet presAssocID="{2F1A1621-C464-4FEA-AC7A-CC87DEAA2B22}" presName="pyramid" presStyleLbl="node1" presStyleIdx="0" presStyleCnt="1"/>
      <dgm:spPr/>
      <dgm:t>
        <a:bodyPr/>
        <a:lstStyle/>
        <a:p>
          <a:endParaRPr lang="ru-RU"/>
        </a:p>
      </dgm:t>
    </dgm:pt>
    <dgm:pt modelId="{81A505ED-F851-4278-901F-05D2A472B18B}" type="pres">
      <dgm:prSet presAssocID="{2F1A1621-C464-4FEA-AC7A-CC87DEAA2B22}" presName="theList" presStyleCnt="0"/>
      <dgm:spPr/>
      <dgm:t>
        <a:bodyPr/>
        <a:lstStyle/>
        <a:p>
          <a:endParaRPr lang="ru-RU"/>
        </a:p>
      </dgm:t>
    </dgm:pt>
    <dgm:pt modelId="{0C5A8B6A-D60B-4B95-AFA7-4A5881D7F56D}" type="pres">
      <dgm:prSet presAssocID="{2E14F10B-AF1E-4A55-B7A9-CD4B9D1D17D9}" presName="aNode" presStyleLbl="fgAcc1" presStyleIdx="0" presStyleCnt="4" custAng="0" custScaleX="94258" custScaleY="27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79F8C-8F08-44F7-9F6D-EB1BAB6AABAB}" type="pres">
      <dgm:prSet presAssocID="{2E14F10B-AF1E-4A55-B7A9-CD4B9D1D17D9}" presName="aSpace" presStyleCnt="0"/>
      <dgm:spPr/>
      <dgm:t>
        <a:bodyPr/>
        <a:lstStyle/>
        <a:p>
          <a:endParaRPr lang="ru-RU"/>
        </a:p>
      </dgm:t>
    </dgm:pt>
    <dgm:pt modelId="{6049C3C2-3E69-4671-AA12-97C35317095C}" type="pres">
      <dgm:prSet presAssocID="{0E274BFF-0B3D-47CD-94BE-2C3BCF05B38C}" presName="aNode" presStyleLbl="fgAcc1" presStyleIdx="1" presStyleCnt="4" custAng="0" custScaleX="94258" custScaleY="27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0C943-F51D-4A0A-A67A-5D36AC85A320}" type="pres">
      <dgm:prSet presAssocID="{0E274BFF-0B3D-47CD-94BE-2C3BCF05B38C}" presName="aSpace" presStyleCnt="0"/>
      <dgm:spPr/>
      <dgm:t>
        <a:bodyPr/>
        <a:lstStyle/>
        <a:p>
          <a:endParaRPr lang="ru-RU"/>
        </a:p>
      </dgm:t>
    </dgm:pt>
    <dgm:pt modelId="{1F255C2A-AC98-4DF1-826F-31FE140084C5}" type="pres">
      <dgm:prSet presAssocID="{2A82A42B-8011-4594-A046-9953CD7B82F7}" presName="aNode" presStyleLbl="fgAcc1" presStyleIdx="2" presStyleCnt="4" custAng="0" custScaleX="94258" custScaleY="27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82C2D-E0CE-4911-ADF4-D809CD6152DB}" type="pres">
      <dgm:prSet presAssocID="{2A82A42B-8011-4594-A046-9953CD7B82F7}" presName="aSpace" presStyleCnt="0"/>
      <dgm:spPr/>
      <dgm:t>
        <a:bodyPr/>
        <a:lstStyle/>
        <a:p>
          <a:endParaRPr lang="ru-RU"/>
        </a:p>
      </dgm:t>
    </dgm:pt>
    <dgm:pt modelId="{63EAF51B-77D3-45DC-84C7-5965A852AC78}" type="pres">
      <dgm:prSet presAssocID="{FCB939D5-00BF-441E-A5EF-F657D61B844F}" presName="aNode" presStyleLbl="fgAcc1" presStyleIdx="3" presStyleCnt="4" custAng="0" custScaleX="94258" custScaleY="27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D99BA-BA65-4B69-848D-6C02805CFC2C}" type="pres">
      <dgm:prSet presAssocID="{FCB939D5-00BF-441E-A5EF-F657D61B844F}" presName="aSpace" presStyleCnt="0"/>
      <dgm:spPr/>
      <dgm:t>
        <a:bodyPr/>
        <a:lstStyle/>
        <a:p>
          <a:endParaRPr lang="ru-RU"/>
        </a:p>
      </dgm:t>
    </dgm:pt>
  </dgm:ptLst>
  <dgm:cxnLst>
    <dgm:cxn modelId="{C10BFD1F-5F1B-46B4-B382-EF149689A511}" srcId="{2F1A1621-C464-4FEA-AC7A-CC87DEAA2B22}" destId="{2E14F10B-AF1E-4A55-B7A9-CD4B9D1D17D9}" srcOrd="0" destOrd="0" parTransId="{CC7348C2-A25C-405F-BF40-6E4C8426D391}" sibTransId="{110EFE4B-2B78-4182-904A-044552B8C2C5}"/>
    <dgm:cxn modelId="{2CE14CA7-A0C6-49DC-B6EF-5ACE85D97EA5}" type="presOf" srcId="{FCB939D5-00BF-441E-A5EF-F657D61B844F}" destId="{63EAF51B-77D3-45DC-84C7-5965A852AC78}" srcOrd="0" destOrd="0" presId="urn:microsoft.com/office/officeart/2005/8/layout/pyramid2"/>
    <dgm:cxn modelId="{CCE0AA63-63AF-4329-A583-CC0FB6AB9C25}" type="presOf" srcId="{0E274BFF-0B3D-47CD-94BE-2C3BCF05B38C}" destId="{6049C3C2-3E69-4671-AA12-97C35317095C}" srcOrd="0" destOrd="0" presId="urn:microsoft.com/office/officeart/2005/8/layout/pyramid2"/>
    <dgm:cxn modelId="{B5D62754-57A8-4731-9F7B-3F78F06EFB74}" type="presOf" srcId="{2F1A1621-C464-4FEA-AC7A-CC87DEAA2B22}" destId="{7E09C429-E661-4625-924D-D5CF31C456A2}" srcOrd="0" destOrd="0" presId="urn:microsoft.com/office/officeart/2005/8/layout/pyramid2"/>
    <dgm:cxn modelId="{890A616D-06A6-4466-A80E-D00538AB87A7}" srcId="{2F1A1621-C464-4FEA-AC7A-CC87DEAA2B22}" destId="{0E274BFF-0B3D-47CD-94BE-2C3BCF05B38C}" srcOrd="1" destOrd="0" parTransId="{B6ECABB8-D688-4C98-83FD-B3A36FBA0141}" sibTransId="{61206699-5623-4C7C-9D7C-D478BF1FD54B}"/>
    <dgm:cxn modelId="{BF9465A9-2176-4D54-B3EC-0BA145359D1F}" type="presOf" srcId="{2E14F10B-AF1E-4A55-B7A9-CD4B9D1D17D9}" destId="{0C5A8B6A-D60B-4B95-AFA7-4A5881D7F56D}" srcOrd="0" destOrd="0" presId="urn:microsoft.com/office/officeart/2005/8/layout/pyramid2"/>
    <dgm:cxn modelId="{B713CE11-85DF-4348-AEF2-7F62EB1CB5AE}" srcId="{2F1A1621-C464-4FEA-AC7A-CC87DEAA2B22}" destId="{FCB939D5-00BF-441E-A5EF-F657D61B844F}" srcOrd="3" destOrd="0" parTransId="{8E5C7525-ADC4-4B66-BDBC-440460D4C82D}" sibTransId="{AC669D7E-0FED-4FDD-8119-2351FD9C6082}"/>
    <dgm:cxn modelId="{3AF793BD-24F3-4A68-8890-5C6089D15FB6}" srcId="{2F1A1621-C464-4FEA-AC7A-CC87DEAA2B22}" destId="{2A82A42B-8011-4594-A046-9953CD7B82F7}" srcOrd="2" destOrd="0" parTransId="{AA6263CD-EF29-49E2-8978-0E6BF0BC85C4}" sibTransId="{2DD65420-7C4C-4FD7-B76D-1C16F9281491}"/>
    <dgm:cxn modelId="{3C071FA8-D581-4B19-AA39-B0EB28842013}" type="presOf" srcId="{2A82A42B-8011-4594-A046-9953CD7B82F7}" destId="{1F255C2A-AC98-4DF1-826F-31FE140084C5}" srcOrd="0" destOrd="0" presId="urn:microsoft.com/office/officeart/2005/8/layout/pyramid2"/>
    <dgm:cxn modelId="{D9A794FB-468D-42B3-A2A5-9FD5A69CBED5}" type="presParOf" srcId="{7E09C429-E661-4625-924D-D5CF31C456A2}" destId="{F0218DAB-F1F2-4142-8631-4ECA29C83D5A}" srcOrd="0" destOrd="0" presId="urn:microsoft.com/office/officeart/2005/8/layout/pyramid2"/>
    <dgm:cxn modelId="{1D7A2430-141D-4556-830E-3E4B27E36250}" type="presParOf" srcId="{7E09C429-E661-4625-924D-D5CF31C456A2}" destId="{81A505ED-F851-4278-901F-05D2A472B18B}" srcOrd="1" destOrd="0" presId="urn:microsoft.com/office/officeart/2005/8/layout/pyramid2"/>
    <dgm:cxn modelId="{DAA4EB60-59E4-4836-812B-B9EA529962A6}" type="presParOf" srcId="{81A505ED-F851-4278-901F-05D2A472B18B}" destId="{0C5A8B6A-D60B-4B95-AFA7-4A5881D7F56D}" srcOrd="0" destOrd="0" presId="urn:microsoft.com/office/officeart/2005/8/layout/pyramid2"/>
    <dgm:cxn modelId="{18980ECB-4DD0-4909-8D17-B797B2309061}" type="presParOf" srcId="{81A505ED-F851-4278-901F-05D2A472B18B}" destId="{65C79F8C-8F08-44F7-9F6D-EB1BAB6AABAB}" srcOrd="1" destOrd="0" presId="urn:microsoft.com/office/officeart/2005/8/layout/pyramid2"/>
    <dgm:cxn modelId="{EB3404E5-8537-40B2-A26B-F95BE4EC8DD9}" type="presParOf" srcId="{81A505ED-F851-4278-901F-05D2A472B18B}" destId="{6049C3C2-3E69-4671-AA12-97C35317095C}" srcOrd="2" destOrd="0" presId="urn:microsoft.com/office/officeart/2005/8/layout/pyramid2"/>
    <dgm:cxn modelId="{15077FFB-7CA4-4DC7-92B4-A3D39EE58D97}" type="presParOf" srcId="{81A505ED-F851-4278-901F-05D2A472B18B}" destId="{1220C943-F51D-4A0A-A67A-5D36AC85A320}" srcOrd="3" destOrd="0" presId="urn:microsoft.com/office/officeart/2005/8/layout/pyramid2"/>
    <dgm:cxn modelId="{1F9ECA13-83E5-492E-AEA2-2F2959E0ABC7}" type="presParOf" srcId="{81A505ED-F851-4278-901F-05D2A472B18B}" destId="{1F255C2A-AC98-4DF1-826F-31FE140084C5}" srcOrd="4" destOrd="0" presId="urn:microsoft.com/office/officeart/2005/8/layout/pyramid2"/>
    <dgm:cxn modelId="{D51F1F06-8635-4A20-9F06-9F77410C7003}" type="presParOf" srcId="{81A505ED-F851-4278-901F-05D2A472B18B}" destId="{F5582C2D-E0CE-4911-ADF4-D809CD6152DB}" srcOrd="5" destOrd="0" presId="urn:microsoft.com/office/officeart/2005/8/layout/pyramid2"/>
    <dgm:cxn modelId="{A63E2F27-2857-4815-BDA5-93E86A949674}" type="presParOf" srcId="{81A505ED-F851-4278-901F-05D2A472B18B}" destId="{63EAF51B-77D3-45DC-84C7-5965A852AC78}" srcOrd="6" destOrd="0" presId="urn:microsoft.com/office/officeart/2005/8/layout/pyramid2"/>
    <dgm:cxn modelId="{CDCB04E6-2863-477E-9CDF-AF00C8C9BF9E}" type="presParOf" srcId="{81A505ED-F851-4278-901F-05D2A472B18B}" destId="{774D99BA-BA65-4B69-848D-6C02805CFC2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1A1621-C464-4FEA-AC7A-CC87DEAA2B22}" type="doc">
      <dgm:prSet loTypeId="urn:microsoft.com/office/officeart/2005/8/layout/pyramid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14F10B-AF1E-4A55-B7A9-CD4B9D1D17D9}">
      <dgm:prSet phldrT="[Текст]" custT="1"/>
      <dgm:spPr/>
      <dgm:t>
        <a:bodyPr/>
        <a:lstStyle/>
        <a:p>
          <a:r>
            <a:rPr lang="ru-RU" sz="2200" b="1" dirty="0" smtClean="0"/>
            <a:t>Авторитет в классе</a:t>
          </a:r>
          <a:endParaRPr lang="ru-RU" sz="2200" b="1" dirty="0"/>
        </a:p>
      </dgm:t>
    </dgm:pt>
    <dgm:pt modelId="{CC7348C2-A25C-405F-BF40-6E4C8426D391}" type="parTrans" cxnId="{C10BFD1F-5F1B-46B4-B382-EF149689A511}">
      <dgm:prSet/>
      <dgm:spPr/>
      <dgm:t>
        <a:bodyPr/>
        <a:lstStyle/>
        <a:p>
          <a:endParaRPr lang="ru-RU"/>
        </a:p>
      </dgm:t>
    </dgm:pt>
    <dgm:pt modelId="{110EFE4B-2B78-4182-904A-044552B8C2C5}" type="sibTrans" cxnId="{C10BFD1F-5F1B-46B4-B382-EF149689A511}">
      <dgm:prSet/>
      <dgm:spPr/>
      <dgm:t>
        <a:bodyPr/>
        <a:lstStyle/>
        <a:p>
          <a:endParaRPr lang="ru-RU"/>
        </a:p>
      </dgm:t>
    </dgm:pt>
    <dgm:pt modelId="{0E274BFF-0B3D-47CD-94BE-2C3BCF05B38C}">
      <dgm:prSet phldrT="[Текст]" custT="1"/>
      <dgm:spPr/>
      <dgm:t>
        <a:bodyPr/>
        <a:lstStyle/>
        <a:p>
          <a:r>
            <a:rPr lang="ru-RU" sz="2200" b="1" dirty="0" smtClean="0"/>
            <a:t>Симпатии</a:t>
          </a:r>
          <a:endParaRPr lang="ru-RU" sz="2200" b="1" dirty="0"/>
        </a:p>
      </dgm:t>
    </dgm:pt>
    <dgm:pt modelId="{B6ECABB8-D688-4C98-83FD-B3A36FBA0141}" type="parTrans" cxnId="{890A616D-06A6-4466-A80E-D00538AB87A7}">
      <dgm:prSet/>
      <dgm:spPr/>
      <dgm:t>
        <a:bodyPr/>
        <a:lstStyle/>
        <a:p>
          <a:endParaRPr lang="ru-RU"/>
        </a:p>
      </dgm:t>
    </dgm:pt>
    <dgm:pt modelId="{61206699-5623-4C7C-9D7C-D478BF1FD54B}" type="sibTrans" cxnId="{890A616D-06A6-4466-A80E-D00538AB87A7}">
      <dgm:prSet/>
      <dgm:spPr/>
      <dgm:t>
        <a:bodyPr/>
        <a:lstStyle/>
        <a:p>
          <a:endParaRPr lang="ru-RU"/>
        </a:p>
      </dgm:t>
    </dgm:pt>
    <dgm:pt modelId="{2A82A42B-8011-4594-A046-9953CD7B82F7}">
      <dgm:prSet phldrT="[Текст]" custT="1"/>
      <dgm:spPr/>
      <dgm:t>
        <a:bodyPr/>
        <a:lstStyle/>
        <a:p>
          <a:r>
            <a:rPr lang="ru-RU" sz="2200" b="1" dirty="0" smtClean="0"/>
            <a:t>Авторитет во внешкольных объединениях</a:t>
          </a:r>
          <a:endParaRPr lang="ru-RU" sz="2200" b="1" dirty="0"/>
        </a:p>
      </dgm:t>
    </dgm:pt>
    <dgm:pt modelId="{AA6263CD-EF29-49E2-8978-0E6BF0BC85C4}" type="parTrans" cxnId="{3AF793BD-24F3-4A68-8890-5C6089D15FB6}">
      <dgm:prSet/>
      <dgm:spPr/>
      <dgm:t>
        <a:bodyPr/>
        <a:lstStyle/>
        <a:p>
          <a:endParaRPr lang="ru-RU"/>
        </a:p>
      </dgm:t>
    </dgm:pt>
    <dgm:pt modelId="{2DD65420-7C4C-4FD7-B76D-1C16F9281491}" type="sibTrans" cxnId="{3AF793BD-24F3-4A68-8890-5C6089D15FB6}">
      <dgm:prSet/>
      <dgm:spPr/>
      <dgm:t>
        <a:bodyPr/>
        <a:lstStyle/>
        <a:p>
          <a:endParaRPr lang="ru-RU"/>
        </a:p>
      </dgm:t>
    </dgm:pt>
    <dgm:pt modelId="{FCB939D5-00BF-441E-A5EF-F657D61B844F}">
      <dgm:prSet phldrT="[Текст]" custT="1"/>
      <dgm:spPr/>
      <dgm:t>
        <a:bodyPr/>
        <a:lstStyle/>
        <a:p>
          <a:r>
            <a:rPr lang="ru-RU" sz="2200" b="1" dirty="0" smtClean="0"/>
            <a:t>Проявление агрессии</a:t>
          </a:r>
          <a:endParaRPr lang="ru-RU" sz="2200" b="1" dirty="0"/>
        </a:p>
      </dgm:t>
    </dgm:pt>
    <dgm:pt modelId="{8E5C7525-ADC4-4B66-BDBC-440460D4C82D}" type="parTrans" cxnId="{B713CE11-85DF-4348-AEF2-7F62EB1CB5AE}">
      <dgm:prSet/>
      <dgm:spPr/>
      <dgm:t>
        <a:bodyPr/>
        <a:lstStyle/>
        <a:p>
          <a:endParaRPr lang="ru-RU"/>
        </a:p>
      </dgm:t>
    </dgm:pt>
    <dgm:pt modelId="{AC669D7E-0FED-4FDD-8119-2351FD9C6082}" type="sibTrans" cxnId="{B713CE11-85DF-4348-AEF2-7F62EB1CB5AE}">
      <dgm:prSet/>
      <dgm:spPr/>
      <dgm:t>
        <a:bodyPr/>
        <a:lstStyle/>
        <a:p>
          <a:endParaRPr lang="ru-RU"/>
        </a:p>
      </dgm:t>
    </dgm:pt>
    <dgm:pt modelId="{7E09C429-E661-4625-924D-D5CF31C456A2}" type="pres">
      <dgm:prSet presAssocID="{2F1A1621-C464-4FEA-AC7A-CC87DEAA2B2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0218DAB-F1F2-4142-8631-4ECA29C83D5A}" type="pres">
      <dgm:prSet presAssocID="{2F1A1621-C464-4FEA-AC7A-CC87DEAA2B22}" presName="pyramid" presStyleLbl="node1" presStyleIdx="0" presStyleCnt="1"/>
      <dgm:spPr/>
      <dgm:t>
        <a:bodyPr/>
        <a:lstStyle/>
        <a:p>
          <a:endParaRPr lang="ru-RU"/>
        </a:p>
      </dgm:t>
    </dgm:pt>
    <dgm:pt modelId="{81A505ED-F851-4278-901F-05D2A472B18B}" type="pres">
      <dgm:prSet presAssocID="{2F1A1621-C464-4FEA-AC7A-CC87DEAA2B22}" presName="theList" presStyleCnt="0"/>
      <dgm:spPr/>
      <dgm:t>
        <a:bodyPr/>
        <a:lstStyle/>
        <a:p>
          <a:endParaRPr lang="ru-RU"/>
        </a:p>
      </dgm:t>
    </dgm:pt>
    <dgm:pt modelId="{0C5A8B6A-D60B-4B95-AFA7-4A5881D7F56D}" type="pres">
      <dgm:prSet presAssocID="{2E14F10B-AF1E-4A55-B7A9-CD4B9D1D17D9}" presName="aNode" presStyleLbl="fgAcc1" presStyleIdx="0" presStyleCnt="4" custScaleX="109426" custScaleY="54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79F8C-8F08-44F7-9F6D-EB1BAB6AABAB}" type="pres">
      <dgm:prSet presAssocID="{2E14F10B-AF1E-4A55-B7A9-CD4B9D1D17D9}" presName="aSpace" presStyleCnt="0"/>
      <dgm:spPr/>
      <dgm:t>
        <a:bodyPr/>
        <a:lstStyle/>
        <a:p>
          <a:endParaRPr lang="ru-RU"/>
        </a:p>
      </dgm:t>
    </dgm:pt>
    <dgm:pt modelId="{6049C3C2-3E69-4671-AA12-97C35317095C}" type="pres">
      <dgm:prSet presAssocID="{0E274BFF-0B3D-47CD-94BE-2C3BCF05B38C}" presName="aNode" presStyleLbl="fgAcc1" presStyleIdx="1" presStyleCnt="4" custScaleX="109426" custScaleY="54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0C943-F51D-4A0A-A67A-5D36AC85A320}" type="pres">
      <dgm:prSet presAssocID="{0E274BFF-0B3D-47CD-94BE-2C3BCF05B38C}" presName="aSpace" presStyleCnt="0"/>
      <dgm:spPr/>
      <dgm:t>
        <a:bodyPr/>
        <a:lstStyle/>
        <a:p>
          <a:endParaRPr lang="ru-RU"/>
        </a:p>
      </dgm:t>
    </dgm:pt>
    <dgm:pt modelId="{1F255C2A-AC98-4DF1-826F-31FE140084C5}" type="pres">
      <dgm:prSet presAssocID="{2A82A42B-8011-4594-A046-9953CD7B82F7}" presName="aNode" presStyleLbl="fgAcc1" presStyleIdx="2" presStyleCnt="4" custScaleX="109426" custScaleY="54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82C2D-E0CE-4911-ADF4-D809CD6152DB}" type="pres">
      <dgm:prSet presAssocID="{2A82A42B-8011-4594-A046-9953CD7B82F7}" presName="aSpace" presStyleCnt="0"/>
      <dgm:spPr/>
      <dgm:t>
        <a:bodyPr/>
        <a:lstStyle/>
        <a:p>
          <a:endParaRPr lang="ru-RU"/>
        </a:p>
      </dgm:t>
    </dgm:pt>
    <dgm:pt modelId="{63EAF51B-77D3-45DC-84C7-5965A852AC78}" type="pres">
      <dgm:prSet presAssocID="{FCB939D5-00BF-441E-A5EF-F657D61B844F}" presName="aNode" presStyleLbl="fgAcc1" presStyleIdx="3" presStyleCnt="4" custScaleX="109426" custScaleY="54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D99BA-BA65-4B69-848D-6C02805CFC2C}" type="pres">
      <dgm:prSet presAssocID="{FCB939D5-00BF-441E-A5EF-F657D61B844F}" presName="aSpace" presStyleCnt="0"/>
      <dgm:spPr/>
      <dgm:t>
        <a:bodyPr/>
        <a:lstStyle/>
        <a:p>
          <a:endParaRPr lang="ru-RU"/>
        </a:p>
      </dgm:t>
    </dgm:pt>
  </dgm:ptLst>
  <dgm:cxnLst>
    <dgm:cxn modelId="{E911E365-B8E1-4DCD-B3B1-36B38FD8B9DD}" type="presOf" srcId="{FCB939D5-00BF-441E-A5EF-F657D61B844F}" destId="{63EAF51B-77D3-45DC-84C7-5965A852AC78}" srcOrd="0" destOrd="0" presId="urn:microsoft.com/office/officeart/2005/8/layout/pyramid2"/>
    <dgm:cxn modelId="{C10BFD1F-5F1B-46B4-B382-EF149689A511}" srcId="{2F1A1621-C464-4FEA-AC7A-CC87DEAA2B22}" destId="{2E14F10B-AF1E-4A55-B7A9-CD4B9D1D17D9}" srcOrd="0" destOrd="0" parTransId="{CC7348C2-A25C-405F-BF40-6E4C8426D391}" sibTransId="{110EFE4B-2B78-4182-904A-044552B8C2C5}"/>
    <dgm:cxn modelId="{B5695D42-A0D8-4236-BCEE-084D9A322860}" type="presOf" srcId="{2F1A1621-C464-4FEA-AC7A-CC87DEAA2B22}" destId="{7E09C429-E661-4625-924D-D5CF31C456A2}" srcOrd="0" destOrd="0" presId="urn:microsoft.com/office/officeart/2005/8/layout/pyramid2"/>
    <dgm:cxn modelId="{890A616D-06A6-4466-A80E-D00538AB87A7}" srcId="{2F1A1621-C464-4FEA-AC7A-CC87DEAA2B22}" destId="{0E274BFF-0B3D-47CD-94BE-2C3BCF05B38C}" srcOrd="1" destOrd="0" parTransId="{B6ECABB8-D688-4C98-83FD-B3A36FBA0141}" sibTransId="{61206699-5623-4C7C-9D7C-D478BF1FD54B}"/>
    <dgm:cxn modelId="{5D2DCBDA-212B-4F1B-9633-29D1769C27E6}" type="presOf" srcId="{0E274BFF-0B3D-47CD-94BE-2C3BCF05B38C}" destId="{6049C3C2-3E69-4671-AA12-97C35317095C}" srcOrd="0" destOrd="0" presId="urn:microsoft.com/office/officeart/2005/8/layout/pyramid2"/>
    <dgm:cxn modelId="{B713CE11-85DF-4348-AEF2-7F62EB1CB5AE}" srcId="{2F1A1621-C464-4FEA-AC7A-CC87DEAA2B22}" destId="{FCB939D5-00BF-441E-A5EF-F657D61B844F}" srcOrd="3" destOrd="0" parTransId="{8E5C7525-ADC4-4B66-BDBC-440460D4C82D}" sibTransId="{AC669D7E-0FED-4FDD-8119-2351FD9C6082}"/>
    <dgm:cxn modelId="{523518B2-3410-4144-AB41-F82071EDB2FD}" type="presOf" srcId="{2E14F10B-AF1E-4A55-B7A9-CD4B9D1D17D9}" destId="{0C5A8B6A-D60B-4B95-AFA7-4A5881D7F56D}" srcOrd="0" destOrd="0" presId="urn:microsoft.com/office/officeart/2005/8/layout/pyramid2"/>
    <dgm:cxn modelId="{3AF793BD-24F3-4A68-8890-5C6089D15FB6}" srcId="{2F1A1621-C464-4FEA-AC7A-CC87DEAA2B22}" destId="{2A82A42B-8011-4594-A046-9953CD7B82F7}" srcOrd="2" destOrd="0" parTransId="{AA6263CD-EF29-49E2-8978-0E6BF0BC85C4}" sibTransId="{2DD65420-7C4C-4FD7-B76D-1C16F9281491}"/>
    <dgm:cxn modelId="{291A9D64-FAD9-48D8-9B70-010A2CDD4D4A}" type="presOf" srcId="{2A82A42B-8011-4594-A046-9953CD7B82F7}" destId="{1F255C2A-AC98-4DF1-826F-31FE140084C5}" srcOrd="0" destOrd="0" presId="urn:microsoft.com/office/officeart/2005/8/layout/pyramid2"/>
    <dgm:cxn modelId="{5D6212DF-A5F5-4A11-A44A-B87EC151A3DA}" type="presParOf" srcId="{7E09C429-E661-4625-924D-D5CF31C456A2}" destId="{F0218DAB-F1F2-4142-8631-4ECA29C83D5A}" srcOrd="0" destOrd="0" presId="urn:microsoft.com/office/officeart/2005/8/layout/pyramid2"/>
    <dgm:cxn modelId="{2399027E-7B80-4BB3-87F3-2789B4F0CE3A}" type="presParOf" srcId="{7E09C429-E661-4625-924D-D5CF31C456A2}" destId="{81A505ED-F851-4278-901F-05D2A472B18B}" srcOrd="1" destOrd="0" presId="urn:microsoft.com/office/officeart/2005/8/layout/pyramid2"/>
    <dgm:cxn modelId="{1E07A44F-9E4E-4C9A-962E-88E65BE2D804}" type="presParOf" srcId="{81A505ED-F851-4278-901F-05D2A472B18B}" destId="{0C5A8B6A-D60B-4B95-AFA7-4A5881D7F56D}" srcOrd="0" destOrd="0" presId="urn:microsoft.com/office/officeart/2005/8/layout/pyramid2"/>
    <dgm:cxn modelId="{44984B04-29C3-42CD-9BA2-D442D4ACB00F}" type="presParOf" srcId="{81A505ED-F851-4278-901F-05D2A472B18B}" destId="{65C79F8C-8F08-44F7-9F6D-EB1BAB6AABAB}" srcOrd="1" destOrd="0" presId="urn:microsoft.com/office/officeart/2005/8/layout/pyramid2"/>
    <dgm:cxn modelId="{E8B79988-8BBD-411B-9E3F-0AEEC1697E0C}" type="presParOf" srcId="{81A505ED-F851-4278-901F-05D2A472B18B}" destId="{6049C3C2-3E69-4671-AA12-97C35317095C}" srcOrd="2" destOrd="0" presId="urn:microsoft.com/office/officeart/2005/8/layout/pyramid2"/>
    <dgm:cxn modelId="{DC038356-1018-47B2-90A2-DDC8D2A1AA19}" type="presParOf" srcId="{81A505ED-F851-4278-901F-05D2A472B18B}" destId="{1220C943-F51D-4A0A-A67A-5D36AC85A320}" srcOrd="3" destOrd="0" presId="urn:microsoft.com/office/officeart/2005/8/layout/pyramid2"/>
    <dgm:cxn modelId="{4B8F8203-8C4D-4169-8B2C-88F150442900}" type="presParOf" srcId="{81A505ED-F851-4278-901F-05D2A472B18B}" destId="{1F255C2A-AC98-4DF1-826F-31FE140084C5}" srcOrd="4" destOrd="0" presId="urn:microsoft.com/office/officeart/2005/8/layout/pyramid2"/>
    <dgm:cxn modelId="{1DD49187-7E0F-4A92-AD07-8FDE5127229C}" type="presParOf" srcId="{81A505ED-F851-4278-901F-05D2A472B18B}" destId="{F5582C2D-E0CE-4911-ADF4-D809CD6152DB}" srcOrd="5" destOrd="0" presId="urn:microsoft.com/office/officeart/2005/8/layout/pyramid2"/>
    <dgm:cxn modelId="{8F291C38-5198-439C-B938-4EFC008F93F1}" type="presParOf" srcId="{81A505ED-F851-4278-901F-05D2A472B18B}" destId="{63EAF51B-77D3-45DC-84C7-5965A852AC78}" srcOrd="6" destOrd="0" presId="urn:microsoft.com/office/officeart/2005/8/layout/pyramid2"/>
    <dgm:cxn modelId="{CB4751C9-57D2-4FC6-A587-283A3B02A265}" type="presParOf" srcId="{81A505ED-F851-4278-901F-05D2A472B18B}" destId="{774D99BA-BA65-4B69-848D-6C02805CFC2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C0D066-0BF7-4B5E-9847-1787517F9382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6E312E2-BBB4-4B79-8330-2ECE5FD8C9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3886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852582-5948-4504-99CE-C95E13208C0C}" type="slidenum">
              <a:rPr lang="ru-RU" altLang="ru-RU">
                <a:latin typeface="Calibri" panose="020F0502020204030204" pitchFamily="34" charset="0"/>
              </a:rPr>
              <a:pPr eaLnBrk="1" hangingPunct="1"/>
              <a:t>13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74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DBD7FC-A539-4FBF-B70E-08F7A52B9F8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8AA71-653E-4F11-9AFC-8FBC101E961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606758"/>
      </p:ext>
    </p:extLst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6B45-F264-4D0A-9862-C72E306A8004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A3DC49-E3A6-4297-AA94-A4E92959B4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8589418"/>
      </p:ext>
    </p:extLst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5314A-BF37-48A6-BA1D-9A57312EB9B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648615-B98C-4E61-9263-291A07E591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795043"/>
      </p:ext>
    </p:extLst>
  </p:cSld>
  <p:clrMapOvr>
    <a:masterClrMapping/>
  </p:clrMapOvr>
  <p:transition spd="med"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DBC30EB-043E-4CCF-9B84-7B17344AF9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423377"/>
      </p:ext>
    </p:extLst>
  </p:cSld>
  <p:clrMapOvr>
    <a:masterClrMapping/>
  </p:clrMapOvr>
  <p:transition spd="med"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09321-96D0-4120-8341-54DE767CD8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0149076"/>
      </p:ext>
    </p:extLst>
  </p:cSld>
  <p:clrMapOvr>
    <a:masterClrMapping/>
  </p:clrMapOvr>
  <p:transition spd="med">
    <p:strips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40707-4736-48B9-8A59-FF5FCB8DEF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6026320"/>
      </p:ext>
    </p:extLst>
  </p:cSld>
  <p:clrMapOvr>
    <a:masterClrMapping/>
  </p:clrMapOvr>
  <p:transition spd="med">
    <p:strips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38D3A2-4555-467C-8EC1-181DD7D110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7787923"/>
      </p:ext>
    </p:extLst>
  </p:cSld>
  <p:clrMapOvr>
    <a:masterClrMapping/>
  </p:clrMapOvr>
  <p:transition spd="med">
    <p:strips dir="r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D2B62-5537-4DA6-AF11-E7EFFEBF29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1610787"/>
      </p:ext>
    </p:extLst>
  </p:cSld>
  <p:clrMapOvr>
    <a:masterClrMapping/>
  </p:clrMapOvr>
  <p:transition spd="med">
    <p:strips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C29EC-E556-476D-A2CC-3087BAFE3B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9160980"/>
      </p:ext>
    </p:extLst>
  </p:cSld>
  <p:clrMapOvr>
    <a:masterClrMapping/>
  </p:clrMapOvr>
  <p:transition spd="med">
    <p:strips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C1ADD-BA2D-4AC6-BCA9-37B891B40D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8833743"/>
      </p:ext>
    </p:extLst>
  </p:cSld>
  <p:clrMapOvr>
    <a:masterClrMapping/>
  </p:clrMapOvr>
  <p:transition spd="med">
    <p:strips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A9ACB-250C-432B-968B-6AA00BAFF0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4134085"/>
      </p:ext>
    </p:extLst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BEA41-0C71-4F71-9EEC-08B58DB6EDA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561E6-43FD-461E-8142-FD39501E22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1672678"/>
      </p:ext>
    </p:extLst>
  </p:cSld>
  <p:clrMapOvr>
    <a:masterClrMapping/>
  </p:clrMapOvr>
  <p:transition spd="med">
    <p:strips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504E9-1919-43B2-BEFE-597BBA43A7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914642"/>
      </p:ext>
    </p:extLst>
  </p:cSld>
  <p:clrMapOvr>
    <a:masterClrMapping/>
  </p:clrMapOvr>
  <p:transition spd="med">
    <p:strips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090E5-425D-423D-A174-7E2816D113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9322356"/>
      </p:ext>
    </p:extLst>
  </p:cSld>
  <p:clrMapOvr>
    <a:masterClrMapping/>
  </p:clrMapOvr>
  <p:transition spd="med">
    <p:strips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12B3C4-AF8B-4CC3-8366-22D0DCD5F0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5839232"/>
      </p:ext>
    </p:extLst>
  </p:cSld>
  <p:clrMapOvr>
    <a:masterClrMapping/>
  </p:clrMapOvr>
  <p:transition spd="med">
    <p:strips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5224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224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D837C-7948-4E42-B47F-3AACCBDBE1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6828458"/>
      </p:ext>
    </p:extLst>
  </p:cSld>
  <p:clrMapOvr>
    <a:masterClrMapping/>
  </p:clrMapOvr>
  <p:transition spd="med">
    <p:strips dir="r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EB02A-2472-4924-9431-6E0733E07E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7673695"/>
      </p:ext>
    </p:extLst>
  </p:cSld>
  <p:clrMapOvr>
    <a:masterClrMapping/>
  </p:clrMapOvr>
  <p:transition spd="med">
    <p:strips dir="r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902570-25D2-4415-BBD2-96AACC28C5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3561128"/>
      </p:ext>
    </p:extLst>
  </p:cSld>
  <p:clrMapOvr>
    <a:masterClrMapping/>
  </p:clrMapOvr>
  <p:transition spd="med">
    <p:strips dir="r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12E6A-6B46-488D-9102-F989BB6C16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370637"/>
      </p:ext>
    </p:extLst>
  </p:cSld>
  <p:clrMapOvr>
    <a:masterClrMapping/>
  </p:clrMapOvr>
  <p:transition spd="med">
    <p:strips dir="r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022FF-DCCE-4A9A-B43B-134500E437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6361861"/>
      </p:ext>
    </p:extLst>
  </p:cSld>
  <p:clrMapOvr>
    <a:masterClrMapping/>
  </p:clrMapOvr>
  <p:transition spd="med">
    <p:strips dir="r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E1E2F-66B6-4A36-85D6-8F04080FCF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2679768"/>
      </p:ext>
    </p:extLst>
  </p:cSld>
  <p:clrMapOvr>
    <a:masterClrMapping/>
  </p:clrMapOvr>
  <p:transition spd="med">
    <p:strips dir="r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194FE-9967-441E-AAB4-2E27C4B39F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8677045"/>
      </p:ext>
    </p:extLst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9E715-6398-4D73-A643-ED4D78E553AE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5345A-C4BE-4DEF-944B-84E43B08F5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5241541"/>
      </p:ext>
    </p:extLst>
  </p:cSld>
  <p:clrMapOvr>
    <a:masterClrMapping/>
  </p:clrMapOvr>
  <p:transition spd="med">
    <p:strips dir="r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E5DF4-FA35-48F7-BB30-ACE8AFF6B3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4958718"/>
      </p:ext>
    </p:extLst>
  </p:cSld>
  <p:clrMapOvr>
    <a:masterClrMapping/>
  </p:clrMapOvr>
  <p:transition spd="med">
    <p:strips dir="r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9AA2C-1385-4A8D-8E8C-8020110D45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2750484"/>
      </p:ext>
    </p:extLst>
  </p:cSld>
  <p:clrMapOvr>
    <a:masterClrMapping/>
  </p:clrMapOvr>
  <p:transition spd="med">
    <p:strips dir="r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2C9F1-D377-4B6D-983A-C1BFBE8ED4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5891743"/>
      </p:ext>
    </p:extLst>
  </p:cSld>
  <p:clrMapOvr>
    <a:masterClrMapping/>
  </p:clrMapOvr>
  <p:transition spd="med">
    <p:strips dir="r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90B0E-3999-42DD-9977-0095CEC53A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8149356"/>
      </p:ext>
    </p:extLst>
  </p:cSld>
  <p:clrMapOvr>
    <a:masterClrMapping/>
  </p:clrMapOvr>
  <p:transition spd="med">
    <p:strips dir="r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24E9B-1004-41BA-812B-B6EA26EF42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3816648"/>
      </p:ext>
    </p:extLst>
  </p:cSld>
  <p:clrMapOvr>
    <a:masterClrMapping/>
  </p:clrMapOvr>
  <p:transition spd="med">
    <p:strips dir="r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52454-0BA4-48E0-8D3A-B7C2DC1E722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084F18F5-F96E-474B-8127-41808CBAF1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4409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540CE-EC39-4D09-829B-02F6DDCFF23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FB730-DCC0-4C55-B482-D598B86404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174060"/>
      </p:ext>
    </p:extLst>
  </p:cSld>
  <p:clrMapOvr>
    <a:masterClrMapping/>
  </p:clrMapOvr>
  <p:transition spd="med">
    <p:strips dir="r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704FB-1C65-4156-BBE6-339BF5FDB4BD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CE0B9BC-9A7C-4D14-950F-4A50718AB7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7653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1E256-FB09-4CF1-A0FB-C371D03EF19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31FDA-3DAA-400F-BA96-F87B6466AC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4441373"/>
      </p:ext>
    </p:extLst>
  </p:cSld>
  <p:clrMapOvr>
    <a:masterClrMapping/>
  </p:clrMapOvr>
  <p:transition spd="med">
    <p:strips dir="r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26E80-C1CB-42BA-92E2-1AAC051C2D05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A9518-E466-4F4A-BF30-58C00D90E9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6893098"/>
      </p:ext>
    </p:extLst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7CA02-27D9-4EC5-ABB0-23A13A73F9F4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7EAA15-9703-409C-B0B1-F3915AC5AC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2083672"/>
      </p:ext>
    </p:extLst>
  </p:cSld>
  <p:clrMapOvr>
    <a:masterClrMapping/>
  </p:clrMapOvr>
  <p:transition spd="med">
    <p:strips dir="r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20112-9126-4714-9156-A358CD4732DF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9038D-D0A9-4D2C-A39C-4C1A1BA179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8677714"/>
      </p:ext>
    </p:extLst>
  </p:cSld>
  <p:clrMapOvr>
    <a:masterClrMapping/>
  </p:clrMapOvr>
  <p:transition spd="med">
    <p:strips dir="r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36B43-0125-477A-B365-D4FC4D41912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8747C-67D0-4D71-892B-0147A2E121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1617924"/>
      </p:ext>
    </p:extLst>
  </p:cSld>
  <p:clrMapOvr>
    <a:masterClrMapping/>
  </p:clrMapOvr>
  <p:transition spd="med">
    <p:strips dir="r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3BA28-D546-4C9A-A658-AC633457726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9041A-D041-42F9-B35F-A9DD98A4A9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622162"/>
      </p:ext>
    </p:extLst>
  </p:cSld>
  <p:clrMapOvr>
    <a:masterClrMapping/>
  </p:clrMapOvr>
  <p:transition spd="med">
    <p:strips dir="r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0DF3-7F54-4870-A3F8-042C83AF3CD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D040703-EE5C-4E9A-87FF-DEA868CAD0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666694"/>
      </p:ext>
    </p:extLst>
  </p:cSld>
  <p:clrMapOvr>
    <a:masterClrMapping/>
  </p:clrMapOvr>
  <p:transition spd="med">
    <p:strips dir="r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7CD49-EDA7-41BA-BF55-3582B1B823A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0CE9C-D30E-440D-831F-5A065E0E11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9791464"/>
      </p:ext>
    </p:extLst>
  </p:cSld>
  <p:clrMapOvr>
    <a:masterClrMapping/>
  </p:clrMapOvr>
  <p:transition spd="med">
    <p:strips dir="r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8023F-4A32-4C33-BC32-8519522C102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7AA9A-6480-470B-A725-9BE4B2D126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8006669"/>
      </p:ext>
    </p:extLst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92943-C365-4E14-A42A-E5000EEFD5A5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19DFA5-0496-4BE9-8C5F-9BBB47BD4E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3842929"/>
      </p:ext>
    </p:extLst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B5A32-8EDC-4C18-8745-17B428B6B985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E2152-40B2-493C-ADDE-B473CCF28B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8125255"/>
      </p:ext>
    </p:extLst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0C742-EC0F-4607-82FA-D69C0983F34B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EB57A-2A99-487B-9F32-6F980EBF48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7595717"/>
      </p:ext>
    </p:extLst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CA2BE-604B-4A62-8A84-80C9CB4F61EE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80892-55A7-4743-860F-858E9DD7D8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5554019"/>
      </p:ext>
    </p:extLst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1A362-BC54-42B0-B3BD-5561BC8A9D0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D7E92-EF9B-4704-B2F8-0AD2F98E05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6541635"/>
      </p:ext>
    </p:extLst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F70D91A-3160-49CF-95DC-6415FD4D0F4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36B21F3-ED0E-495D-8B68-C384AF16155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ransition spd="med">
    <p:strips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85E9945A-FECF-4F39-8606-E192705D092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ransition spd="med"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120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120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121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121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121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121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121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5121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1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2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2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fld id="{F53C63CA-00F2-435C-9BAA-F820D9F6963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122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ransition spd="med"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100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10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4AED60-928A-4BD1-94AB-D3B49B47A5E2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4A3B5B2C-9CAB-44B4-B367-D0406E129811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4105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69" r:id="rId2"/>
    <p:sldLayoutId id="2147483881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82" r:id="rId9"/>
    <p:sldLayoutId id="2147483875" r:id="rId10"/>
    <p:sldLayoutId id="2147483876" r:id="rId11"/>
  </p:sldLayoutIdLst>
  <p:transition spd="med"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470025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ПСИХОЛОГИЧЕСКИЙ ПОРТРЕТ ПОДРОСТКА</a:t>
            </a:r>
            <a:endParaRPr lang="ru-RU" dirty="0"/>
          </a:p>
        </p:txBody>
      </p:sp>
      <p:sp>
        <p:nvSpPr>
          <p:cNvPr id="11267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43138" y="3500438"/>
            <a:ext cx="6900862" cy="3071812"/>
          </a:xfrm>
        </p:spPr>
        <p:txBody>
          <a:bodyPr/>
          <a:lstStyle/>
          <a:p>
            <a:pPr marR="0" algn="l" eaLnBrk="1" hangingPunct="1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altLang="ru-RU" sz="2800" smtClean="0"/>
              <a:t>Ситуация личностного развития в подростковом возрасте</a:t>
            </a:r>
          </a:p>
          <a:p>
            <a:pPr marR="0" algn="l" eaLnBrk="1" hangingPunct="1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altLang="ru-RU" sz="2800" smtClean="0"/>
              <a:t>Формирование волевых качеств</a:t>
            </a:r>
          </a:p>
          <a:p>
            <a:pPr marR="0" algn="l" eaLnBrk="1" hangingPunct="1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altLang="ru-RU" sz="2800" smtClean="0"/>
              <a:t>Развитие деловых качеств</a:t>
            </a:r>
          </a:p>
          <a:p>
            <a:pPr marR="0" algn="l" eaLnBrk="1" hangingPunct="1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ru-RU" altLang="ru-RU" sz="2800" smtClean="0"/>
              <a:t>Достижения психического развития подростков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ДОСТИЖЕНИЯ ПСИХИЧЕСКОГО РАЗВИТИЯ ПОДРОСТКОВ</a:t>
            </a:r>
            <a:endParaRPr lang="ru-RU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071563"/>
            <a:ext cx="8715375" cy="5500687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700" dirty="0" smtClean="0"/>
              <a:t>Наличие противоречий и конфликтов. Например, </a:t>
            </a:r>
            <a:r>
              <a:rPr lang="ru-RU" sz="2700" b="1" i="1" dirty="0" smtClean="0"/>
              <a:t>интеллектуальная развитость подростков в учебной деятельности </a:t>
            </a:r>
            <a:r>
              <a:rPr lang="ru-RU" sz="2700" dirty="0" smtClean="0"/>
              <a:t>и</a:t>
            </a:r>
            <a:r>
              <a:rPr lang="ru-RU" sz="2700" b="1" i="1" dirty="0" smtClean="0"/>
              <a:t> инфантильность </a:t>
            </a:r>
            <a:r>
              <a:rPr lang="ru-RU" sz="2700" dirty="0" smtClean="0"/>
              <a:t>при обсуждении различного рода проблем.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700" dirty="0" smtClean="0"/>
              <a:t>Главная новая черта — это </a:t>
            </a:r>
            <a:r>
              <a:rPr lang="ru-RU" sz="2700" b="1" i="1" dirty="0" smtClean="0"/>
              <a:t>более высокий уровень самосознания</a:t>
            </a:r>
            <a:r>
              <a:rPr lang="ru-RU" sz="2700" i="1" dirty="0" smtClean="0"/>
              <a:t>. </a:t>
            </a:r>
            <a:endParaRPr lang="ru-RU" sz="27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700" dirty="0" smtClean="0"/>
              <a:t>Происходит становление </a:t>
            </a:r>
            <a:r>
              <a:rPr lang="ru-RU" sz="2700" b="1" i="1" dirty="0" smtClean="0"/>
              <a:t>индивидуальности, самостоятельности в учении и в труде.</a:t>
            </a:r>
            <a:r>
              <a:rPr lang="ru-RU" sz="2700" i="1" dirty="0" smtClean="0"/>
              <a:t> </a:t>
            </a:r>
            <a:endParaRPr lang="ru-RU" sz="27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700" dirty="0" smtClean="0"/>
              <a:t>Формируются новые критерии оценок личности и деятельности взрослых людей.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700" dirty="0" smtClean="0"/>
              <a:t>Появляется </a:t>
            </a:r>
            <a:r>
              <a:rPr lang="ru-RU" sz="2700" b="1" i="1" dirty="0" smtClean="0"/>
              <a:t>дифференцированное отношение</a:t>
            </a:r>
            <a:r>
              <a:rPr lang="ru-RU" sz="2700" i="1" dirty="0" smtClean="0"/>
              <a:t> </a:t>
            </a:r>
            <a:r>
              <a:rPr lang="ru-RU" sz="2700" dirty="0" smtClean="0"/>
              <a:t>к разным учителям: одних любят, других нет, к третьим относятся безразлично.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700" dirty="0" smtClean="0"/>
              <a:t>Происходят изменения в </a:t>
            </a:r>
            <a:r>
              <a:rPr lang="ru-RU" sz="2700" b="1" i="1" dirty="0" smtClean="0"/>
              <a:t>мотивах деятельности. </a:t>
            </a:r>
            <a:r>
              <a:rPr lang="ru-RU" sz="2700" dirty="0" smtClean="0"/>
              <a:t>Это связано с ростом самоуважения и более высокой самооценки.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700" b="1" i="1" dirty="0" smtClean="0"/>
              <a:t>Восприятие окружающих людей</a:t>
            </a:r>
            <a:r>
              <a:rPr lang="ru-RU" sz="2700" i="1" dirty="0" smtClean="0"/>
              <a:t> </a:t>
            </a:r>
            <a:r>
              <a:rPr lang="ru-RU" sz="2700" dirty="0" smtClean="0"/>
              <a:t>происходит в соответствии</a:t>
            </a:r>
            <a:r>
              <a:rPr lang="ru-RU" sz="2700" i="1" dirty="0" smtClean="0"/>
              <a:t> </a:t>
            </a:r>
            <a:r>
              <a:rPr lang="ru-RU" sz="2700" dirty="0" smtClean="0"/>
              <a:t>с идеалами, ценностями и нормами.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7851648" cy="18288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ХАРАКТЕРИСТИКА ЛИЧНОСТНОГО РАЗВИТИЯ ПОДРОСТКА</a:t>
            </a:r>
            <a:endParaRPr lang="ru-RU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7048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НАПРАВЛЕННОСТЬ ИНТЕРЕСОВ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000100" y="1785926"/>
          <a:ext cx="7286676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D4A55C-12B1-44A8-9496-A7E412926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DED4A55C-12B1-44A8-9496-A7E412926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DED4A55C-12B1-44A8-9496-A7E412926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graphicEl>
                                              <a:dgm id="{DED4A55C-12B1-44A8-9496-A7E412926E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C35049-7A22-44AF-8F83-09CE787C3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50C35049-7A22-44AF-8F83-09CE787C3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0C35049-7A22-44AF-8F83-09CE787C3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graphicEl>
                                              <a:dgm id="{50C35049-7A22-44AF-8F83-09CE787C34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22DF01-7347-4F43-8166-70F1360F5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DF22DF01-7347-4F43-8166-70F1360F5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DF22DF01-7347-4F43-8166-70F1360F5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DF22DF01-7347-4F43-8166-70F1360F51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AA1B32-EB39-463D-8C47-6D64D3302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A3AA1B32-EB39-463D-8C47-6D64D3302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A3AA1B32-EB39-463D-8C47-6D64D3302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graphicEl>
                                              <a:dgm id="{A3AA1B32-EB39-463D-8C47-6D64D33028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F29884-1740-4249-8F3A-4DD26346B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2FF29884-1740-4249-8F3A-4DD26346B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2FF29884-1740-4249-8F3A-4DD26346B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graphicEl>
                                              <a:dgm id="{2FF29884-1740-4249-8F3A-4DD26346BC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9D9E5D-08AE-4443-8129-7FC04F10A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889D9E5D-08AE-4443-8129-7FC04F10A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889D9E5D-08AE-4443-8129-7FC04F10A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graphicEl>
                                              <a:dgm id="{889D9E5D-08AE-4443-8129-7FC04F10A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B0F5AB-EF00-4920-95FF-98506EA2A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7EB0F5AB-EF00-4920-95FF-98506EA2A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7EB0F5AB-EF00-4920-95FF-98506EA2A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graphicEl>
                                              <a:dgm id="{7EB0F5AB-EF00-4920-95FF-98506EA2A5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65CFB5-F056-4A6E-AD9F-609C1A57E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E965CFB5-F056-4A6E-AD9F-609C1A57E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E965CFB5-F056-4A6E-AD9F-609C1A57E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graphicEl>
                                              <a:dgm id="{E965CFB5-F056-4A6E-AD9F-609C1A57E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368EE2-10C0-45B0-9E09-3349F28D3D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18368EE2-10C0-45B0-9E09-3349F28D3D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18368EE2-10C0-45B0-9E09-3349F28D3D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graphicEl>
                                              <a:dgm id="{18368EE2-10C0-45B0-9E09-3349F28D3D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B558B3-BED3-45B9-B136-4EDA0D0296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graphicEl>
                                              <a:dgm id="{F8B558B3-BED3-45B9-B136-4EDA0D0296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F8B558B3-BED3-45B9-B136-4EDA0D0296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graphicEl>
                                              <a:dgm id="{F8B558B3-BED3-45B9-B136-4EDA0D0296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571500" y="642938"/>
            <a:ext cx="8072438" cy="776287"/>
          </a:xfrm>
        </p:spPr>
        <p:txBody>
          <a:bodyPr/>
          <a:lstStyle/>
          <a:p>
            <a:pPr algn="ctr" eaLnBrk="1" hangingPunct="1"/>
            <a:r>
              <a:rPr lang="ru-RU" altLang="ru-RU" sz="4600" smtClean="0"/>
              <a:t>ОТНОШЕНИЕ К ДЕЛУ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142976" y="1714488"/>
          <a:ext cx="6858048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596CEE-9053-46E8-B58D-00DAC061C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74596CEE-9053-46E8-B58D-00DAC061C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74596CEE-9053-46E8-B58D-00DAC061C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74596CEE-9053-46E8-B58D-00DAC061C0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9F6516-7735-42C6-999D-2E2DE47FD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469F6516-7735-42C6-999D-2E2DE47FD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469F6516-7735-42C6-999D-2E2DE47FD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469F6516-7735-42C6-999D-2E2DE47FD4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81A25D-9533-4E95-831F-6125646CD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8D81A25D-9533-4E95-831F-6125646CD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8D81A25D-9533-4E95-831F-6125646CD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graphicEl>
                                              <a:dgm id="{8D81A25D-9533-4E95-831F-6125646CD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714375"/>
            <a:ext cx="8229600" cy="7762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ОТНОШЕНИЕ К ЛЮДЯМ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142976" y="1643050"/>
          <a:ext cx="6858048" cy="52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596CEE-9053-46E8-B58D-00DAC061C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74596CEE-9053-46E8-B58D-00DAC061C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74596CEE-9053-46E8-B58D-00DAC061C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74596CEE-9053-46E8-B58D-00DAC061C0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9F6516-7735-42C6-999D-2E2DE47FD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469F6516-7735-42C6-999D-2E2DE47FD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469F6516-7735-42C6-999D-2E2DE47FD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469F6516-7735-42C6-999D-2E2DE47FD4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81A25D-9533-4E95-831F-6125646CD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8D81A25D-9533-4E95-831F-6125646CD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8D81A25D-9533-4E95-831F-6125646CD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graphicEl>
                                              <a:dgm id="{8D81A25D-9533-4E95-831F-6125646CD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175176-B881-424B-A25D-156BA1336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45175176-B881-424B-A25D-156BA1336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45175176-B881-424B-A25D-156BA1336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45175176-B881-424B-A25D-156BA13365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7762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ОТНОШЕНИЕ К СЕБЕ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142976" y="1500174"/>
          <a:ext cx="685804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596CEE-9053-46E8-B58D-00DAC061C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74596CEE-9053-46E8-B58D-00DAC061C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74596CEE-9053-46E8-B58D-00DAC061C0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74596CEE-9053-46E8-B58D-00DAC061C0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9F6516-7735-42C6-999D-2E2DE47FD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469F6516-7735-42C6-999D-2E2DE47FD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469F6516-7735-42C6-999D-2E2DE47FD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469F6516-7735-42C6-999D-2E2DE47FD4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7762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ВОЛЕВЫЕ КАЧЕСТВА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142976" y="1500174"/>
          <a:ext cx="685804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7762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ПОЛОЖЕНИЕ В КОЛЛЕКТИВЕ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142976" y="1500174"/>
          <a:ext cx="685804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F0218DAB-F1F2-4142-8631-4ECA29C83D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0C5A8B6A-D60B-4B95-AFA7-4A5881D7F5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6049C3C2-3E69-4671-AA12-97C3531709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1F255C2A-AC98-4DF1-826F-31FE140084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63EAF51B-77D3-45DC-84C7-5965A852A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ЛИТЕРАТУРА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Немов Р. С. «Психология», учебн. пособие в 3 книгах. Кн. 2. «Психология образования».</a:t>
            </a:r>
          </a:p>
          <a:p>
            <a:pPr eaLnBrk="1" hangingPunct="1"/>
            <a:r>
              <a:rPr lang="ru-RU" altLang="ru-RU" smtClean="0"/>
              <a:t>Клейберг Ю. А. «Психология девиантного поведения»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851648" cy="3271846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000" dirty="0" smtClean="0"/>
              <a:t>СИТУАЦИЯ</a:t>
            </a:r>
            <a:br>
              <a:rPr lang="ru-RU" sz="5000" dirty="0" smtClean="0"/>
            </a:br>
            <a:r>
              <a:rPr lang="ru-RU" sz="5000" dirty="0" smtClean="0"/>
              <a:t> ЛИЧНОСТНОГО РАЗВИТИЯ</a:t>
            </a:r>
            <a:br>
              <a:rPr lang="ru-RU" sz="5000" dirty="0" smtClean="0"/>
            </a:br>
            <a:r>
              <a:rPr lang="ru-RU" sz="5000" dirty="0" smtClean="0"/>
              <a:t>В ПОДРОСТКОВОМ</a:t>
            </a:r>
            <a:br>
              <a:rPr lang="ru-RU" sz="5000" dirty="0" smtClean="0"/>
            </a:br>
            <a:r>
              <a:rPr lang="ru-RU" sz="5000" dirty="0" smtClean="0"/>
              <a:t> ВОЗРАСТЕ</a:t>
            </a:r>
            <a:endParaRPr lang="ru-RU" sz="50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7"/>
          <p:cNvSpPr>
            <a:spLocks noGrp="1"/>
          </p:cNvSpPr>
          <p:nvPr>
            <p:ph idx="1"/>
          </p:nvPr>
        </p:nvSpPr>
        <p:spPr>
          <a:xfrm>
            <a:off x="214313" y="1000125"/>
            <a:ext cx="8572500" cy="1643063"/>
          </a:xfrm>
        </p:spPr>
        <p:txBody>
          <a:bodyPr/>
          <a:lstStyle/>
          <a:p>
            <a:pPr marL="0" indent="355600" algn="just"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2400" b="1" i="1" smtClean="0">
                <a:cs typeface="Times New Roman" panose="02020603050405020304" pitchFamily="18" charset="0"/>
              </a:rPr>
              <a:t>Подростничество</a:t>
            </a:r>
            <a:r>
              <a:rPr lang="ru-RU" altLang="ru-RU" sz="2400" smtClean="0">
                <a:cs typeface="Times New Roman" panose="02020603050405020304" pitchFamily="18" charset="0"/>
              </a:rPr>
              <a:t> — это период становления личности. В данном возрасте формируются черты характера и основные формы поведения, складываются основы нравственности. </a:t>
            </a:r>
            <a:endParaRPr lang="ru-RU" altLang="ru-RU" sz="240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86050" y="2571744"/>
            <a:ext cx="3429024" cy="1214446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000000"/>
                </a:solidFill>
                <a:cs typeface="Times New Roman" pitchFamily="18" charset="0"/>
              </a:rPr>
              <a:t>МОТИВАЦИОННЫЕ ЛИНИИ ПОДРОСТНИЧЕСТВА</a:t>
            </a: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1472" y="4500570"/>
            <a:ext cx="2357454" cy="1000132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Само-познание</a:t>
            </a: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57554" y="4572008"/>
            <a:ext cx="2357454" cy="1000132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Само-выражение</a:t>
            </a: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15074" y="4500570"/>
            <a:ext cx="2357454" cy="1000132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000000"/>
                </a:solidFill>
                <a:cs typeface="Times New Roman" pitchFamily="18" charset="0"/>
              </a:rPr>
              <a:t>Само-утверждение</a:t>
            </a:r>
            <a:endParaRPr lang="ru-RU" sz="2400">
              <a:solidFill>
                <a:srgbClr val="000000"/>
              </a:solidFill>
            </a:endParaRPr>
          </a:p>
        </p:txBody>
      </p:sp>
      <p:cxnSp>
        <p:nvCxnSpPr>
          <p:cNvPr id="18" name="Прямая со стрелкой 17"/>
          <p:cNvCxnSpPr>
            <a:stCxn id="0" idx="2"/>
            <a:endCxn id="0" idx="0"/>
          </p:cNvCxnSpPr>
          <p:nvPr/>
        </p:nvCxnSpPr>
        <p:spPr>
          <a:xfrm rot="5400000">
            <a:off x="2767806" y="2767807"/>
            <a:ext cx="714375" cy="2751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0" idx="2"/>
            <a:endCxn id="0" idx="0"/>
          </p:cNvCxnSpPr>
          <p:nvPr/>
        </p:nvCxnSpPr>
        <p:spPr>
          <a:xfrm rot="16200000" flipH="1">
            <a:off x="4125120" y="4161631"/>
            <a:ext cx="785812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0" idx="2"/>
            <a:endCxn id="0" idx="0"/>
          </p:cNvCxnSpPr>
          <p:nvPr/>
        </p:nvCxnSpPr>
        <p:spPr>
          <a:xfrm rot="16200000" flipH="1">
            <a:off x="5590381" y="2696370"/>
            <a:ext cx="714375" cy="2894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63" y="4214813"/>
            <a:ext cx="5072062" cy="2071687"/>
          </a:xfrm>
        </p:spPr>
        <p:txBody>
          <a:bodyPr/>
          <a:lstStyle/>
          <a:p>
            <a:pPr marL="0" indent="192088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ru-RU" altLang="ru-RU" sz="2000" smtClean="0">
                <a:cs typeface="Times New Roman" panose="02020603050405020304" pitchFamily="18" charset="0"/>
              </a:rPr>
              <a:t>Совершенствование самосознания в подростковом возрасте характеризуется особенным вниманием ребенка к собственным недостаткам. Желательный образ «Я» у подростков обычно складывается из ценимых ими достоинств других людей.</a:t>
            </a:r>
            <a:endParaRPr lang="ru-RU" altLang="ru-RU" sz="2000" smtClean="0"/>
          </a:p>
          <a:p>
            <a:pPr marL="0" indent="192088" eaLnBrk="1" hangingPunct="1"/>
            <a:endParaRPr lang="ru-RU" alt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14313" y="1000125"/>
            <a:ext cx="3643312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200" b="1">
                <a:latin typeface="Constantia" panose="02030602050306030303" pitchFamily="18" charset="0"/>
                <a:cs typeface="Times New Roman" panose="02020603050405020304" pitchFamily="18" charset="0"/>
              </a:rPr>
              <a:t>Для подросткового возраста характерно стремление </a:t>
            </a:r>
            <a:r>
              <a:rPr lang="ru-RU" altLang="ru-RU" sz="2200" b="1" i="1" u="sng">
                <a:latin typeface="Constantia" panose="02030602050306030303" pitchFamily="18" charset="0"/>
                <a:cs typeface="Times New Roman" panose="02020603050405020304" pitchFamily="18" charset="0"/>
              </a:rPr>
              <a:t>быть похожим на старших </a:t>
            </a:r>
            <a:endParaRPr lang="ru-RU" altLang="ru-RU" sz="2200" b="1" u="sng">
              <a:latin typeface="Constantia" panose="02030602050306030303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929063" y="1000125"/>
            <a:ext cx="500062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920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>
                <a:latin typeface="Constantia" panose="02030602050306030303" pitchFamily="18" charset="0"/>
                <a:cs typeface="Times New Roman" panose="02020603050405020304" pitchFamily="18" charset="0"/>
              </a:rPr>
              <a:t>Для мальчиков-подростков объектом подражания часто становится человек, который ведет себя «как настоящий мужчина» и обладает силой воли, выдержкой, смелостью, мужеством, выносливостью, верностью дружбе. У девочек развивается тенденция подражать тем, кто выглядит «как настоящая женщина»</a:t>
            </a:r>
            <a:endParaRPr lang="ru-RU" altLang="ru-RU" sz="2000">
              <a:latin typeface="Constantia" panose="02030602050306030303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14313" y="4214813"/>
            <a:ext cx="34290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 b="1">
                <a:latin typeface="Constantia" panose="02030602050306030303" pitchFamily="18" charset="0"/>
                <a:cs typeface="Times New Roman" panose="02020603050405020304" pitchFamily="18" charset="0"/>
              </a:rPr>
              <a:t>В подростковом возрасте продолжается процесс </a:t>
            </a:r>
            <a:r>
              <a:rPr lang="ru-RU" altLang="ru-RU" sz="2200" b="1" i="1" u="sng">
                <a:latin typeface="Constantia" panose="02030602050306030303" pitchFamily="18" charset="0"/>
                <a:cs typeface="Times New Roman" panose="02020603050405020304" pitchFamily="18" charset="0"/>
              </a:rPr>
              <a:t>формирования и развития самосознания </a:t>
            </a:r>
            <a:endParaRPr lang="ru-RU" altLang="ru-RU" sz="2200" b="1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000" dirty="0" smtClean="0"/>
              <a:t>ФОРМИРОВАНИЕ</a:t>
            </a:r>
            <a:br>
              <a:rPr lang="ru-RU" sz="5000" dirty="0" smtClean="0"/>
            </a:br>
            <a:r>
              <a:rPr lang="ru-RU" sz="5000" dirty="0" smtClean="0"/>
              <a:t>ВОЛЕВЫХ КАЧЕСТВ</a:t>
            </a:r>
            <a:endParaRPr lang="ru-RU" sz="50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1500166" y="3214686"/>
          <a:ext cx="5929354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7" name="Содержимое 2"/>
          <p:cNvSpPr txBox="1">
            <a:spLocks/>
          </p:cNvSpPr>
          <p:nvPr/>
        </p:nvSpPr>
        <p:spPr bwMode="auto">
          <a:xfrm>
            <a:off x="0" y="214313"/>
            <a:ext cx="91440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58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ru-RU" altLang="ru-RU" sz="3200">
              <a:latin typeface="Constantia" panose="02030602050306030303" pitchFamily="18" charset="0"/>
            </a:endParaRPr>
          </a:p>
        </p:txBody>
      </p:sp>
      <p:sp>
        <p:nvSpPr>
          <p:cNvPr id="16388" name="Прямоугольник 12"/>
          <p:cNvSpPr>
            <a:spLocks noChangeArrowheads="1"/>
          </p:cNvSpPr>
          <p:nvPr/>
        </p:nvSpPr>
        <p:spPr bwMode="auto">
          <a:xfrm>
            <a:off x="214313" y="714375"/>
            <a:ext cx="871537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58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>
                <a:latin typeface="Constantia" panose="02030602050306030303" pitchFamily="18" charset="0"/>
              </a:rPr>
              <a:t>Подростки начинают систематически и целенаправленно заниматься </a:t>
            </a:r>
            <a:r>
              <a:rPr lang="ru-RU" altLang="ru-RU" sz="2200" b="1" i="1">
                <a:latin typeface="Constantia" panose="02030602050306030303" pitchFamily="18" charset="0"/>
              </a:rPr>
              <a:t>самовоспитанием и саморазвитием.</a:t>
            </a:r>
            <a:endParaRPr lang="ru-RU" altLang="ru-RU" sz="2200">
              <a:latin typeface="Constantia" panose="02030602050306030303" pitchFamily="18" charset="0"/>
            </a:endParaRPr>
          </a:p>
          <a:p>
            <a:pPr eaLnBrk="1" hangingPunct="1"/>
            <a:r>
              <a:rPr lang="ru-RU" altLang="ru-RU" sz="2200">
                <a:latin typeface="Constantia" panose="02030602050306030303" pitchFamily="18" charset="0"/>
              </a:rPr>
              <a:t>Для мальчиков характерно  подражание мужественным, смелым, обладающими характером и силой воли героям в жизни; участие в делах, требующих проявления воли.</a:t>
            </a:r>
          </a:p>
          <a:p>
            <a:pPr eaLnBrk="1" hangingPunct="1"/>
            <a:r>
              <a:rPr lang="ru-RU" altLang="ru-RU" sz="2200">
                <a:latin typeface="Constantia" panose="02030602050306030303" pitchFamily="18" charset="0"/>
              </a:rPr>
              <a:t>Имеется определенная последовательность в выработке волевых качеств личности у мальчиков.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714480" y="1928802"/>
          <a:ext cx="5191140" cy="3460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1" name="Прямоугольник 5"/>
          <p:cNvSpPr>
            <a:spLocks noChangeArrowheads="1"/>
          </p:cNvSpPr>
          <p:nvPr/>
        </p:nvSpPr>
        <p:spPr bwMode="auto">
          <a:xfrm>
            <a:off x="285750" y="642938"/>
            <a:ext cx="86439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58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>
                <a:latin typeface="Constantia" panose="02030602050306030303" pitchFamily="18" charset="0"/>
              </a:rPr>
              <a:t>Стремление к выработке у себя полезных качеств личности свойственно и девочкам-подросткам. Качества, аналогичные волевым, вырабатываются в процессе следующих занятий.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4313" y="5411788"/>
            <a:ext cx="87153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58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>
                <a:latin typeface="Constantia" panose="02030602050306030303" pitchFamily="18" charset="0"/>
              </a:rPr>
              <a:t>Описанные различия между мальчиками и девочками способствуют тому, что у них вырабатываются настойчивость и работоспособность как раз в таких видах деятельности, которыми им придется заниматься, став взрослыми.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785926"/>
            <a:ext cx="6922954" cy="1614486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РАЗВИТИЕ ДЕЛОВЫХ КАЧЕСТВ ЛИЧНОСТИ</a:t>
            </a:r>
            <a:endParaRPr lang="ru-RU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000125"/>
            <a:ext cx="8715375" cy="5643563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700" dirty="0" smtClean="0"/>
              <a:t>Подростков отличает </a:t>
            </a:r>
            <a:r>
              <a:rPr lang="ru-RU" sz="2700" b="1" i="1" dirty="0" smtClean="0"/>
              <a:t>повышенная познавательная творческая активность.</a:t>
            </a:r>
            <a:r>
              <a:rPr lang="ru-RU" sz="2700" dirty="0" smtClean="0"/>
              <a:t> Желание узнать что-то новое, чему-либо научиться стимулирует подростков к выходу за пределы обычной школьной учебной программы. На основе таких интересов в подростковом возрасте зачастую формируются неформальные группы товарищей и друзей.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700" dirty="0" smtClean="0"/>
              <a:t>Подростки заметно отличаются друг от друга по интересу к учению, по уровню интеллектуального развития и по кругозору, по объему и прочности знаний, по уровню личностного развития.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700" dirty="0" smtClean="0"/>
              <a:t>Появляются новые </a:t>
            </a:r>
            <a:r>
              <a:rPr lang="ru-RU" sz="2700" b="1" i="1" dirty="0" smtClean="0"/>
              <a:t>мотивы учения</a:t>
            </a:r>
            <a:r>
              <a:rPr lang="ru-RU" sz="2700" i="1" dirty="0" smtClean="0"/>
              <a:t>, </a:t>
            </a:r>
            <a:r>
              <a:rPr lang="ru-RU" sz="2700" dirty="0" smtClean="0"/>
              <a:t>связанные с расширением знаний, с формированием нужных умений и навыков, позволяющих заниматься интересной работой, самостоятельным творческим трудом.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700" dirty="0" smtClean="0"/>
              <a:t> Происходит </a:t>
            </a:r>
            <a:r>
              <a:rPr lang="ru-RU" sz="2700" b="1" i="1" dirty="0" smtClean="0"/>
              <a:t>формирование системы личностных ценностей</a:t>
            </a:r>
            <a:r>
              <a:rPr lang="ru-RU" sz="2700" i="1" dirty="0" smtClean="0"/>
              <a:t>, </a:t>
            </a:r>
            <a:r>
              <a:rPr lang="ru-RU" sz="2700" dirty="0" smtClean="0"/>
              <a:t>которые определяют содержание деятельности подростка, сферу его общения, избирательность отношения к людям, оценки эти людей и самооценку.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700" dirty="0" smtClean="0"/>
              <a:t>Создаются условия для </a:t>
            </a:r>
            <a:r>
              <a:rPr lang="ru-RU" sz="2700" b="1" i="1" dirty="0" smtClean="0"/>
              <a:t>формирования организаторских способностей</a:t>
            </a:r>
            <a:r>
              <a:rPr lang="ru-RU" sz="2700" i="1" dirty="0" smtClean="0"/>
              <a:t>, </a:t>
            </a:r>
            <a:r>
              <a:rPr lang="ru-RU" sz="2700" dirty="0" smtClean="0"/>
              <a:t>деловитости, предприимчивости, умения налаживать деловые контакты.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4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408</TotalTime>
  <Words>580</Words>
  <Application>Microsoft Office PowerPoint</Application>
  <PresentationFormat>Экран (4:3)</PresentationFormat>
  <Paragraphs>96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31" baseType="lpstr">
      <vt:lpstr>Arial</vt:lpstr>
      <vt:lpstr>Tahoma</vt:lpstr>
      <vt:lpstr>Wingdings</vt:lpstr>
      <vt:lpstr>Calibri</vt:lpstr>
      <vt:lpstr>Verdana</vt:lpstr>
      <vt:lpstr>Constantia</vt:lpstr>
      <vt:lpstr>Wingdings 2</vt:lpstr>
      <vt:lpstr>Times New Roman</vt:lpstr>
      <vt:lpstr>Тема4</vt:lpstr>
      <vt:lpstr>Профиль</vt:lpstr>
      <vt:lpstr>Склон</vt:lpstr>
      <vt:lpstr>Поток</vt:lpstr>
      <vt:lpstr>ПСИХОЛОГИЧЕСКИЙ ПОРТРЕТ ПОДРОСТКА</vt:lpstr>
      <vt:lpstr>СИТУАЦИЯ  ЛИЧНОСТНОГО РАЗВИТИЯ В ПОДРОСТКОВОМ  ВОЗРАСТЕ</vt:lpstr>
      <vt:lpstr>Презентация PowerPoint</vt:lpstr>
      <vt:lpstr>Презентация PowerPoint</vt:lpstr>
      <vt:lpstr>ФОРМИРОВАНИЕ ВОЛЕВЫХ КАЧЕСТВ</vt:lpstr>
      <vt:lpstr>Презентация PowerPoint</vt:lpstr>
      <vt:lpstr>Презентация PowerPoint</vt:lpstr>
      <vt:lpstr>РАЗВИТИЕ ДЕЛОВЫХ КАЧЕСТВ ЛИЧНОСТИ</vt:lpstr>
      <vt:lpstr>Презентация PowerPoint</vt:lpstr>
      <vt:lpstr>ДОСТИЖЕНИЯ ПСИХИЧЕСКОГО РАЗВИТИЯ ПОДРОСТКОВ</vt:lpstr>
      <vt:lpstr>Презентация PowerPoint</vt:lpstr>
      <vt:lpstr>ХАРАКТЕРИСТИКА ЛИЧНОСТНОГО РАЗВИТИЯ ПОДРОСТКА</vt:lpstr>
      <vt:lpstr>НАПРАВЛЕННОСТЬ ИНТЕРЕСОВ</vt:lpstr>
      <vt:lpstr>ОТНОШЕНИЕ К ДЕЛУ</vt:lpstr>
      <vt:lpstr>ОТНОШЕНИЕ К ЛЮДЯМ</vt:lpstr>
      <vt:lpstr>ОТНОШЕНИЕ К СЕБЕ</vt:lpstr>
      <vt:lpstr>ВОЛЕВЫЕ КАЧЕСТВА</vt:lpstr>
      <vt:lpstr>ПОЛОЖЕНИЕ В КОЛЛЕКТИВЕ</vt:lpstr>
      <vt:lpstr>ЛИТЕРАТУРА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40</cp:revision>
  <dcterms:created xsi:type="dcterms:W3CDTF">2008-11-20T19:38:43Z</dcterms:created>
  <dcterms:modified xsi:type="dcterms:W3CDTF">2015-04-08T15:35:14Z</dcterms:modified>
</cp:coreProperties>
</file>