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67" r:id="rId8"/>
    <p:sldId id="268" r:id="rId9"/>
    <p:sldId id="269" r:id="rId10"/>
    <p:sldId id="266" r:id="rId11"/>
    <p:sldId id="257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4660"/>
  </p:normalViewPr>
  <p:slideViewPr>
    <p:cSldViewPr>
      <p:cViewPr varScale="1">
        <p:scale>
          <a:sx n="43" d="100"/>
          <a:sy n="43" d="100"/>
        </p:scale>
        <p:origin x="12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066F2-6D24-447C-AF17-505A2BAB961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2074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E911C-E8E5-4459-9705-94E266F6AC6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9989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5D861-CDBF-41DA-8B08-DF5DB0005E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8931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C0136-6C96-4708-AB5E-C7427C350A8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6588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B83D8-2B46-41ED-B42B-6FEC507E01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477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8A3F1-8961-48E4-9625-317DFCCBF5F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7579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AC38-55F4-43CA-B961-15F1F20F29A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096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EE469-470E-4B01-BDF1-6F645EE6B0C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390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97672-9BBF-4DA9-82B5-F517123CFB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7088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0F38-EE31-41E1-9AEB-84B55A77E9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690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6A2E9-9A7C-49A4-9520-ABFC157ADE5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277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A959AFD-E1CB-4A86-90B4-D3B2E96B7A45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6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6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7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7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79388" y="692150"/>
          <a:ext cx="3241675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Точечный рисунок" r:id="rId3" imgW="4629796" imgH="2591162" progId="Paint.Picture">
                  <p:embed/>
                </p:oleObj>
              </mc:Choice>
              <mc:Fallback>
                <p:oleObj name="Точечный рисунок" r:id="rId3" imgW="4629796" imgH="2591162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92150"/>
                        <a:ext cx="3241675" cy="182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6781800" cy="21336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Система координат детали, станка, инструмента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852738"/>
            <a:ext cx="6985000" cy="3313112"/>
          </a:xfrm>
        </p:spPr>
        <p:txBody>
          <a:bodyPr/>
          <a:lstStyle/>
          <a:p>
            <a:pPr algn="l" eaLnBrk="1" hangingPunct="1"/>
            <a:r>
              <a:rPr lang="ru-RU" altLang="ru-RU" smtClean="0"/>
              <a:t>1 Система координат детали. </a:t>
            </a:r>
          </a:p>
          <a:p>
            <a:pPr algn="l" eaLnBrk="1" hangingPunct="1"/>
            <a:r>
              <a:rPr lang="ru-RU" altLang="ru-RU" smtClean="0"/>
              <a:t>2  Система координат станка. </a:t>
            </a:r>
          </a:p>
          <a:p>
            <a:pPr algn="l" eaLnBrk="1" hangingPunct="1"/>
            <a:r>
              <a:rPr lang="ru-RU" altLang="ru-RU" smtClean="0"/>
              <a:t>3  Система координат инструмента. </a:t>
            </a: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95288" y="1484313"/>
            <a:ext cx="1368425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 flipV="1">
            <a:off x="395288" y="1412875"/>
            <a:ext cx="1223962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 flipV="1">
            <a:off x="395288" y="404813"/>
            <a:ext cx="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519113" y="2079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3300"/>
                </a:solidFill>
              </a:rPr>
              <a:t>Z</a:t>
            </a:r>
            <a:endParaRPr lang="ru-RU" altLang="ru-RU">
              <a:solidFill>
                <a:srgbClr val="FF3300"/>
              </a:solidFill>
            </a:endParaRP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1239838" y="193675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3300"/>
                </a:solidFill>
              </a:rPr>
              <a:t>X</a:t>
            </a:r>
            <a:endParaRPr lang="ru-RU" altLang="ru-RU">
              <a:solidFill>
                <a:srgbClr val="FF3300"/>
              </a:solidFill>
            </a:endParaRP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1547813" y="1268413"/>
            <a:ext cx="46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3300"/>
                </a:solidFill>
              </a:rPr>
              <a:t>Y</a:t>
            </a:r>
            <a:endParaRPr lang="ru-RU" altLang="ru-RU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Система координат станка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Другое правило определяет положительно направление вращения. Если расположить большой палец по направлению оси, то остальные согнутые пальцы укажут направление вращения.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6" t="24074" r="24634" b="48183"/>
          <a:stretch>
            <a:fillRect/>
          </a:stretch>
        </p:blipFill>
        <p:spPr bwMode="auto">
          <a:xfrm>
            <a:off x="2484438" y="4076700"/>
            <a:ext cx="36004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Система координат инструмента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81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Система координат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инструмента предназначена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для задания положения его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режущей части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относительно державки. 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9" t="22408" r="4488" b="7382"/>
          <a:stretch>
            <a:fillRect/>
          </a:stretch>
        </p:blipFill>
        <p:spPr bwMode="auto">
          <a:xfrm>
            <a:off x="5664200" y="1916113"/>
            <a:ext cx="30099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Line 6"/>
          <p:cNvSpPr>
            <a:spLocks noChangeShapeType="1"/>
          </p:cNvSpPr>
          <p:nvPr/>
        </p:nvSpPr>
        <p:spPr bwMode="auto">
          <a:xfrm flipV="1">
            <a:off x="6948488" y="1412875"/>
            <a:ext cx="0" cy="129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6948488" y="2708275"/>
            <a:ext cx="1295400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7000875" y="1216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7956550" y="2420938"/>
            <a:ext cx="477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3300"/>
                </a:solidFill>
              </a:rPr>
              <a:t>X</a:t>
            </a:r>
            <a:r>
              <a:rPr lang="ru-RU" altLang="ru-RU" b="1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7072313" y="1216025"/>
            <a:ext cx="465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3300"/>
                </a:solidFill>
              </a:rPr>
              <a:t>Z</a:t>
            </a:r>
            <a:r>
              <a:rPr lang="ru-RU" altLang="ru-RU" b="1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6496050" y="24399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3300"/>
                </a:solidFill>
              </a:rPr>
              <a:t>Т</a:t>
            </a:r>
          </a:p>
        </p:txBody>
      </p:sp>
      <p:sp>
        <p:nvSpPr>
          <p:cNvPr id="13323" name="AutoShape 13"/>
          <p:cNvSpPr>
            <a:spLocks noChangeArrowheads="1"/>
          </p:cNvSpPr>
          <p:nvPr/>
        </p:nvSpPr>
        <p:spPr bwMode="auto">
          <a:xfrm>
            <a:off x="6877050" y="2636838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Система координат инструмента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435975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     Удобно пользоваться единой системой координат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инструмента Хи и </a:t>
            </a:r>
            <a:r>
              <a:rPr lang="en-US" altLang="ru-RU" sz="2400" smtClean="0"/>
              <a:t>Z</a:t>
            </a:r>
            <a:r>
              <a:rPr lang="ru-RU" altLang="ru-RU" sz="2400" smtClean="0"/>
              <a:t>и, оси которой параллельны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соответствующим осям координат станка и направлены в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ту же сторону.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     Начало системы располагают в базовой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точке Т инструментального блока.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Режущая часть инструмента характеризуется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положением его вершины (</a:t>
            </a:r>
            <a:r>
              <a:rPr lang="en-US" altLang="ru-RU" sz="2400" smtClean="0"/>
              <a:t>r</a:t>
            </a:r>
            <a:r>
              <a:rPr lang="ru-RU" altLang="ru-RU" sz="2400" smtClean="0"/>
              <a:t>, Хи и </a:t>
            </a:r>
            <a:r>
              <a:rPr lang="en-US" altLang="ru-RU" sz="2400" smtClean="0"/>
              <a:t>Z</a:t>
            </a:r>
            <a:r>
              <a:rPr lang="ru-RU" altLang="ru-RU" sz="2400" smtClean="0"/>
              <a:t>и)  и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режущих кромок (φ, φ1, 2 φ и </a:t>
            </a:r>
            <a:r>
              <a:rPr lang="en-US" altLang="ru-RU" sz="2400" smtClean="0"/>
              <a:t>D</a:t>
            </a:r>
            <a:r>
              <a:rPr lang="ru-RU" altLang="ru-RU" sz="2400" smtClean="0"/>
              <a:t>).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Р – настроечная точка инструмента является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расчетной для траектории.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smtClean="0"/>
          </a:p>
        </p:txBody>
      </p:sp>
      <p:pic>
        <p:nvPicPr>
          <p:cNvPr id="14340" name="Picture 7" descr="инстру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r="76421" b="51831"/>
          <a:stretch>
            <a:fillRect/>
          </a:stretch>
        </p:blipFill>
        <p:spPr bwMode="auto">
          <a:xfrm>
            <a:off x="7016750" y="2924175"/>
            <a:ext cx="2127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плита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31543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Система координат детали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600" smtClean="0"/>
              <a:t>Система координат детали –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600" smtClean="0"/>
              <a:t>это система, в которой определены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600" smtClean="0"/>
              <a:t>все размеры данной детали и даны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600" smtClean="0"/>
              <a:t>координаты всех опорных точек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600" smtClean="0"/>
              <a:t>контура детали. </a:t>
            </a:r>
          </a:p>
          <a:p>
            <a:pPr eaLnBrk="1" hangingPunct="1"/>
            <a:r>
              <a:rPr lang="ru-RU" altLang="ru-RU" sz="2600" smtClean="0"/>
              <a:t>Система координат детали и программы обычно совмещены и представляются единой системой, в которой и производится программирование и выполняется обработка детали.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Система координат детали</a:t>
            </a:r>
          </a:p>
        </p:txBody>
      </p:sp>
      <p:pic>
        <p:nvPicPr>
          <p:cNvPr id="5123" name="Picture 4" descr="системы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25" b="68700"/>
          <a:stretch>
            <a:fillRect/>
          </a:stretch>
        </p:blipFill>
        <p:spPr>
          <a:xfrm>
            <a:off x="395288" y="1773238"/>
            <a:ext cx="8424862" cy="2592387"/>
          </a:xfrm>
          <a:noFill/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808038" y="4889500"/>
            <a:ext cx="7724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Для станков с ЧПУ наиболее употребительны </a:t>
            </a:r>
          </a:p>
          <a:p>
            <a:pPr eaLnBrk="1" hangingPunct="1"/>
            <a:r>
              <a:rPr lang="ru-RU" altLang="ru-RU" sz="2400"/>
              <a:t>прямоугольные (декартовы), цилиндрические </a:t>
            </a:r>
          </a:p>
          <a:p>
            <a:pPr eaLnBrk="1" hangingPunct="1"/>
            <a:r>
              <a:rPr lang="ru-RU" altLang="ru-RU" sz="2400"/>
              <a:t>и сферические системы координат.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5888"/>
            <a:ext cx="5327650" cy="2154237"/>
          </a:xfrm>
        </p:spPr>
        <p:txBody>
          <a:bodyPr/>
          <a:lstStyle/>
          <a:p>
            <a:pPr algn="r" eaLnBrk="1" hangingPunct="1"/>
            <a:r>
              <a:rPr lang="ru-RU" altLang="ru-RU" smtClean="0"/>
              <a:t>Прямоугольная </a:t>
            </a:r>
            <a:br>
              <a:rPr lang="ru-RU" altLang="ru-RU" smtClean="0"/>
            </a:br>
            <a:r>
              <a:rPr lang="ru-RU" altLang="ru-RU" smtClean="0"/>
              <a:t>система координат</a:t>
            </a:r>
          </a:p>
        </p:txBody>
      </p:sp>
      <p:pic>
        <p:nvPicPr>
          <p:cNvPr id="6147" name="Picture 4" descr="системы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97" b="69476"/>
          <a:stretch>
            <a:fillRect/>
          </a:stretch>
        </p:blipFill>
        <p:spPr>
          <a:xfrm>
            <a:off x="107950" y="115888"/>
            <a:ext cx="3000375" cy="2808287"/>
          </a:xfrm>
          <a:noFill/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68313" y="2708275"/>
            <a:ext cx="827722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В прямоугольной системе </a:t>
            </a:r>
            <a:r>
              <a:rPr lang="ru-RU" altLang="ru-RU" sz="2800">
                <a:solidFill>
                  <a:srgbClr val="993366"/>
                </a:solidFill>
              </a:rPr>
              <a:t>координатами некоторой точки А</a:t>
            </a:r>
            <a:r>
              <a:rPr lang="ru-RU" altLang="ru-RU" sz="2800"/>
              <a:t> называются взятые с определенным знаком </a:t>
            </a:r>
            <a:r>
              <a:rPr lang="ru-RU" altLang="ru-RU" sz="2800">
                <a:solidFill>
                  <a:srgbClr val="993366"/>
                </a:solidFill>
              </a:rPr>
              <a:t>расстояния </a:t>
            </a:r>
            <a:r>
              <a:rPr lang="en-US" altLang="ru-RU" sz="2800">
                <a:solidFill>
                  <a:srgbClr val="993366"/>
                </a:solidFill>
              </a:rPr>
              <a:t>x</a:t>
            </a:r>
            <a:r>
              <a:rPr lang="ru-RU" altLang="ru-RU" sz="2800">
                <a:solidFill>
                  <a:srgbClr val="993366"/>
                </a:solidFill>
              </a:rPr>
              <a:t>,</a:t>
            </a:r>
            <a:r>
              <a:rPr lang="en-US" altLang="ru-RU" sz="2800">
                <a:solidFill>
                  <a:srgbClr val="993366"/>
                </a:solidFill>
              </a:rPr>
              <a:t>y</a:t>
            </a:r>
            <a:r>
              <a:rPr lang="ru-RU" altLang="ru-RU" sz="2800">
                <a:solidFill>
                  <a:srgbClr val="993366"/>
                </a:solidFill>
              </a:rPr>
              <a:t>,</a:t>
            </a:r>
            <a:r>
              <a:rPr lang="en-US" altLang="ru-RU" sz="2800">
                <a:solidFill>
                  <a:srgbClr val="993366"/>
                </a:solidFill>
              </a:rPr>
              <a:t>z </a:t>
            </a:r>
            <a:r>
              <a:rPr lang="ru-RU" altLang="ru-RU" sz="2800">
                <a:solidFill>
                  <a:srgbClr val="993366"/>
                </a:solidFill>
              </a:rPr>
              <a:t>от этой точки до трех взаимно перпендикулярных координатных плоскостей. </a:t>
            </a:r>
          </a:p>
          <a:p>
            <a:pPr eaLnBrk="1" hangingPunct="1"/>
            <a:r>
              <a:rPr lang="ru-RU" altLang="ru-RU" sz="2800"/>
              <a:t>Точка пересечения координатных плоскостей называется началом координат, а координаты </a:t>
            </a:r>
            <a:r>
              <a:rPr lang="en-US" altLang="ru-RU" sz="2800"/>
              <a:t>x</a:t>
            </a:r>
            <a:r>
              <a:rPr lang="ru-RU" altLang="ru-RU" sz="2800"/>
              <a:t>,</a:t>
            </a:r>
            <a:r>
              <a:rPr lang="en-US" altLang="ru-RU" sz="2800"/>
              <a:t>y</a:t>
            </a:r>
            <a:r>
              <a:rPr lang="ru-RU" altLang="ru-RU" sz="2800"/>
              <a:t>,</a:t>
            </a:r>
            <a:r>
              <a:rPr lang="en-US" altLang="ru-RU" sz="2800"/>
              <a:t>z </a:t>
            </a:r>
            <a:r>
              <a:rPr lang="ru-RU" altLang="ru-RU" sz="2800"/>
              <a:t>- соответственно абсциссой, ординатой и аппликатой.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333375"/>
            <a:ext cx="4581525" cy="1295400"/>
          </a:xfrm>
        </p:spPr>
        <p:txBody>
          <a:bodyPr/>
          <a:lstStyle/>
          <a:p>
            <a:pPr eaLnBrk="1" hangingPunct="1"/>
            <a:r>
              <a:rPr lang="ru-RU" altLang="ru-RU" sz="3500" smtClean="0"/>
              <a:t>Цилиндрическая система координат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924175"/>
            <a:ext cx="8229600" cy="33591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   В цилиндрической системе координат </a:t>
            </a:r>
            <a:r>
              <a:rPr lang="ru-RU" altLang="ru-RU" smtClean="0">
                <a:solidFill>
                  <a:srgbClr val="993366"/>
                </a:solidFill>
              </a:rPr>
              <a:t>положение точки в пространстве задается полярными координатами: радиусом ρ и центральным углом φ</a:t>
            </a:r>
            <a:r>
              <a:rPr lang="ru-RU" altLang="ru-RU" smtClean="0"/>
              <a:t> (положение проекции точки на основной плоскости), а также аппликатой </a:t>
            </a:r>
            <a:r>
              <a:rPr lang="en-US" altLang="ru-RU" smtClean="0"/>
              <a:t>z</a:t>
            </a:r>
            <a:r>
              <a:rPr lang="ru-RU" altLang="ru-RU" smtClean="0"/>
              <a:t> - расстоянием от точки до плоскости.</a:t>
            </a:r>
          </a:p>
        </p:txBody>
      </p:sp>
      <p:pic>
        <p:nvPicPr>
          <p:cNvPr id="7172" name="Picture 4" descr="сист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r="52486" b="70770"/>
          <a:stretch>
            <a:fillRect/>
          </a:stretch>
        </p:blipFill>
        <p:spPr bwMode="auto">
          <a:xfrm>
            <a:off x="179388" y="0"/>
            <a:ext cx="3097212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122238"/>
            <a:ext cx="5084762" cy="1295400"/>
          </a:xfrm>
        </p:spPr>
        <p:txBody>
          <a:bodyPr/>
          <a:lstStyle/>
          <a:p>
            <a:pPr algn="r" eaLnBrk="1" hangingPunct="1"/>
            <a:r>
              <a:rPr lang="ru-RU" altLang="ru-RU" smtClean="0"/>
              <a:t>Сферическая система координат</a:t>
            </a:r>
          </a:p>
        </p:txBody>
      </p:sp>
      <p:pic>
        <p:nvPicPr>
          <p:cNvPr id="8195" name="Picture 4" descr="системы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2" t="1915" r="29625" b="71008"/>
          <a:stretch>
            <a:fillRect/>
          </a:stretch>
        </p:blipFill>
        <p:spPr>
          <a:xfrm>
            <a:off x="179388" y="333375"/>
            <a:ext cx="2881312" cy="2803525"/>
          </a:xfrm>
          <a:noFill/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 rot="10800000" flipV="1">
            <a:off x="1042988" y="3573463"/>
            <a:ext cx="729456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/>
              <a:t>В сферической системе координат </a:t>
            </a:r>
            <a:r>
              <a:rPr lang="ru-RU" altLang="ru-RU" sz="3200">
                <a:solidFill>
                  <a:srgbClr val="CC0066"/>
                </a:solidFill>
              </a:rPr>
              <a:t>точка задается длиной радиус-вектора </a:t>
            </a:r>
            <a:r>
              <a:rPr lang="en-US" altLang="ru-RU" sz="3200">
                <a:solidFill>
                  <a:srgbClr val="CC0066"/>
                </a:solidFill>
              </a:rPr>
              <a:t>R</a:t>
            </a:r>
            <a:r>
              <a:rPr lang="ru-RU" altLang="ru-RU" sz="3200">
                <a:solidFill>
                  <a:srgbClr val="CC0066"/>
                </a:solidFill>
              </a:rPr>
              <a:t>, долготой φ и полярным углом Ө</a:t>
            </a:r>
            <a:r>
              <a:rPr lang="ru-RU" altLang="ru-RU" sz="3200"/>
              <a:t> (тета)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Система координат станка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8229600" cy="3438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Система координат станка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является главной расчетной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системой, в которой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определяются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предельные перемещения,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начальные и текущие положения рабочих органов станка. </a:t>
            </a:r>
          </a:p>
        </p:txBody>
      </p:sp>
      <p:pic>
        <p:nvPicPr>
          <p:cNvPr id="9220" name="Picture 4" descr="Ris-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16113"/>
            <a:ext cx="29527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Система координат станка</a:t>
            </a:r>
          </a:p>
        </p:txBody>
      </p:sp>
      <p:pic>
        <p:nvPicPr>
          <p:cNvPr id="10243" name="Picture 4" descr="Система координат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12875"/>
            <a:ext cx="3206750" cy="3060700"/>
          </a:xfrm>
          <a:noFill/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067175" y="20605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755650" y="2492375"/>
            <a:ext cx="74168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                                     В качестве единой              </a:t>
            </a:r>
          </a:p>
          <a:p>
            <a:pPr eaLnBrk="1" hangingPunct="1"/>
            <a:r>
              <a:rPr lang="ru-RU" altLang="ru-RU" sz="2800"/>
              <a:t>                                  системы координат   </a:t>
            </a:r>
          </a:p>
          <a:p>
            <a:pPr algn="r" eaLnBrk="1" hangingPunct="1"/>
            <a:r>
              <a:rPr lang="ru-RU" altLang="ru-RU" sz="2800"/>
              <a:t>   для всех станков с ЧПУ</a:t>
            </a:r>
          </a:p>
          <a:p>
            <a:pPr eaLnBrk="1" hangingPunct="1"/>
            <a:r>
              <a:rPr lang="ru-RU" altLang="ru-RU" sz="2800"/>
              <a:t>                                  принята стандартная </a:t>
            </a:r>
          </a:p>
          <a:p>
            <a:pPr eaLnBrk="1" hangingPunct="1"/>
            <a:r>
              <a:rPr lang="ru-RU" altLang="ru-RU" sz="2800"/>
              <a:t>                                  (правая) система, </a:t>
            </a:r>
          </a:p>
          <a:p>
            <a:pPr eaLnBrk="1" hangingPunct="1"/>
            <a:r>
              <a:rPr lang="ru-RU" altLang="ru-RU" sz="2800"/>
              <a:t>при которой оси </a:t>
            </a:r>
            <a:r>
              <a:rPr lang="en-US" altLang="ru-RU" sz="2800"/>
              <a:t>x</a:t>
            </a:r>
            <a:r>
              <a:rPr lang="ru-RU" altLang="ru-RU" sz="2800"/>
              <a:t>,</a:t>
            </a:r>
            <a:r>
              <a:rPr lang="en-US" altLang="ru-RU" sz="2800"/>
              <a:t>y</a:t>
            </a:r>
            <a:r>
              <a:rPr lang="ru-RU" altLang="ru-RU" sz="2800"/>
              <a:t>,</a:t>
            </a:r>
            <a:r>
              <a:rPr lang="en-US" altLang="ru-RU" sz="2800"/>
              <a:t>z</a:t>
            </a:r>
            <a:r>
              <a:rPr lang="ru-RU" altLang="ru-RU" sz="2800"/>
              <a:t> указывают положительные перемещения инструментов относительно подвижной части станка.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Система координат станка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3365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600" smtClean="0"/>
              <a:t>        Положительные направления осей координат определяются по правилу правой руки. Большой палец указывает положительное направление оси абсцисс, указательный – оси ординат, средний – оси аппликат.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6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600" smtClean="0"/>
              <a:t>                                               Ось </a:t>
            </a:r>
            <a:r>
              <a:rPr lang="en-US" altLang="ru-RU" sz="2600" smtClean="0"/>
              <a:t>z </a:t>
            </a:r>
            <a:r>
              <a:rPr lang="ru-RU" altLang="ru-RU" sz="2600" smtClean="0"/>
              <a:t>всегда совпадает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600" smtClean="0"/>
              <a:t>                                               с осью вращения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600" smtClean="0"/>
              <a:t>                                               шпинделя станка.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38163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144</TotalTime>
  <Words>444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Wingdings</vt:lpstr>
      <vt:lpstr>Calibri</vt:lpstr>
      <vt:lpstr>Times New Roman</vt:lpstr>
      <vt:lpstr>Сеть</vt:lpstr>
      <vt:lpstr>Точечный рисунок</vt:lpstr>
      <vt:lpstr>Система координат детали, станка, инструмента</vt:lpstr>
      <vt:lpstr>Система координат детали</vt:lpstr>
      <vt:lpstr>Система координат детали</vt:lpstr>
      <vt:lpstr>Прямоугольная  система координат</vt:lpstr>
      <vt:lpstr>Цилиндрическая система координат</vt:lpstr>
      <vt:lpstr>Сферическая система координат</vt:lpstr>
      <vt:lpstr>Система координат станка</vt:lpstr>
      <vt:lpstr>Система координат станка</vt:lpstr>
      <vt:lpstr>Система координат станка</vt:lpstr>
      <vt:lpstr>Система координат станка</vt:lpstr>
      <vt:lpstr>Система координат инструмента</vt:lpstr>
      <vt:lpstr>Система координат инструмента</vt:lpstr>
    </vt:vector>
  </TitlesOfParts>
  <Company>Домик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координат детали, станка, инструмента</dc:title>
  <dc:creator>Соколова</dc:creator>
  <cp:lastModifiedBy>admin</cp:lastModifiedBy>
  <cp:revision>5</cp:revision>
  <dcterms:created xsi:type="dcterms:W3CDTF">2008-11-22T09:43:04Z</dcterms:created>
  <dcterms:modified xsi:type="dcterms:W3CDTF">2015-04-08T16:57:12Z</dcterms:modified>
</cp:coreProperties>
</file>