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9" r:id="rId3"/>
    <p:sldId id="260" r:id="rId4"/>
    <p:sldId id="258" r:id="rId5"/>
    <p:sldId id="272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8" r:id="rId17"/>
    <p:sldId id="281" r:id="rId18"/>
    <p:sldId id="279" r:id="rId19"/>
    <p:sldId id="276" r:id="rId20"/>
    <p:sldId id="277" r:id="rId21"/>
    <p:sldId id="280" r:id="rId22"/>
    <p:sldId id="268" r:id="rId23"/>
    <p:sldId id="269" r:id="rId24"/>
    <p:sldId id="274" r:id="rId25"/>
    <p:sldId id="273" r:id="rId26"/>
    <p:sldId id="275" r:id="rId27"/>
  </p:sldIdLst>
  <p:sldSz cx="9144000" cy="6858000" type="screen4x3"/>
  <p:notesSz cx="6858000" cy="9144000"/>
  <p:defaultTextStyle>
    <a:defPPr>
      <a:defRPr lang="ru-RU"/>
    </a:defPPr>
    <a:lvl1pPr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08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92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092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092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09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092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E9C620-F994-4AB3-B261-0E73A053AE2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0" grpId="0"/>
      <p:bldP spid="8092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09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257C5-E15B-46B1-9EC0-C382C2FB5A0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6887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C21B6B-7F76-4709-8697-78FC1EFC2CF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575679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92FEB52-D790-483E-AB24-2FDCD6920C9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1015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0A1F2-1EF1-4DAC-B406-C1A664816AF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546337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F2BF9B-87C1-4640-96E4-B5A87B92409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512578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6D8433-7032-41E7-9CFF-741FF8EC510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847854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368209-4FEC-4CED-B9F6-4509BD7A2C2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2911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58B76-97E0-47E8-8D58-4F28E9460FE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605289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3F971B-6E28-42CC-90A6-8FB0CF09223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881833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FEF9C-80B8-426D-8DF0-4C32DE33945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52144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B41265-97E5-4AFC-A7E2-9A58C61E468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867683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987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7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7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7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7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89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89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989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98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98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11DD756-64D9-4C15-AE4A-3246D3E1BCC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990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6" grpId="0"/>
      <p:bldP spid="7989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89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go-style.spb.ru/art/scirt/1.jpg" TargetMode="External"/><Relationship Id="rId2" Type="http://schemas.openxmlformats.org/officeDocument/2006/relationships/hyperlink" Target="http://www.ozon.ru/multimedia/books_ill/small/1000078452.gi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2765425"/>
          </a:xfrm>
        </p:spPr>
        <p:txBody>
          <a:bodyPr/>
          <a:lstStyle/>
          <a:p>
            <a:r>
              <a:rPr lang="ru-RU" altLang="ru-RU" sz="1500"/>
              <a:t>Муниципальное образовательное учреждение</a:t>
            </a:r>
            <a:br>
              <a:rPr lang="ru-RU" altLang="ru-RU" sz="1500"/>
            </a:br>
            <a:r>
              <a:rPr lang="ru-RU" altLang="ru-RU" sz="1500"/>
              <a:t>«Средняя общеобразовательная школа с Матвеевка»</a:t>
            </a:r>
            <a:br>
              <a:rPr lang="ru-RU" altLang="ru-RU" sz="1500"/>
            </a:br>
            <a:r>
              <a:rPr lang="ru-RU" altLang="ru-RU" sz="1500"/>
              <a:t/>
            </a:r>
            <a:br>
              <a:rPr lang="ru-RU" altLang="ru-RU" sz="1500"/>
            </a:br>
            <a:r>
              <a:rPr lang="ru-RU" altLang="ru-RU" sz="1500"/>
              <a:t/>
            </a:r>
            <a:br>
              <a:rPr lang="ru-RU" altLang="ru-RU" sz="1500"/>
            </a:br>
            <a:r>
              <a:rPr lang="ru-RU" altLang="ru-RU" sz="1500"/>
              <a:t/>
            </a:r>
            <a:br>
              <a:rPr lang="ru-RU" altLang="ru-RU" sz="1500"/>
            </a:br>
            <a:r>
              <a:rPr lang="ru-RU" altLang="ru-RU" sz="1500"/>
              <a:t/>
            </a:r>
            <a:br>
              <a:rPr lang="ru-RU" altLang="ru-RU" sz="1500"/>
            </a:br>
            <a:r>
              <a:rPr lang="ru-RU" altLang="ru-RU" sz="1500"/>
              <a:t/>
            </a:r>
            <a:br>
              <a:rPr lang="ru-RU" altLang="ru-RU" sz="1500"/>
            </a:br>
            <a:r>
              <a:rPr lang="ru-RU" altLang="ru-RU"/>
              <a:t>Проект «Юбка»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3573463"/>
            <a:ext cx="6400800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altLang="ru-RU" sz="2400"/>
              <a:t>                     Выполнила: ученица 8 класса </a:t>
            </a:r>
          </a:p>
          <a:p>
            <a:pPr algn="r">
              <a:lnSpc>
                <a:spcPct val="80000"/>
              </a:lnSpc>
            </a:pPr>
            <a:r>
              <a:rPr lang="ru-RU" altLang="ru-RU" sz="2400"/>
              <a:t>Лаврина Светлана</a:t>
            </a:r>
          </a:p>
          <a:p>
            <a:pPr algn="r">
              <a:lnSpc>
                <a:spcPct val="80000"/>
              </a:lnSpc>
            </a:pPr>
            <a:r>
              <a:rPr lang="ru-RU" altLang="ru-RU" sz="2400"/>
              <a:t>Руководитель: Казанцева Татьяна</a:t>
            </a:r>
          </a:p>
          <a:p>
            <a:pPr algn="r">
              <a:lnSpc>
                <a:spcPct val="80000"/>
              </a:lnSpc>
            </a:pPr>
            <a:r>
              <a:rPr lang="ru-RU" altLang="ru-RU" sz="2400"/>
              <a:t>Александровна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Я выбираю модель № 2, потому что она модная, красивая, проста в пошиве. Я уверена, что справлюсь с пошивом юбки данной модели.</a:t>
            </a:r>
          </a:p>
        </p:txBody>
      </p:sp>
      <p:pic>
        <p:nvPicPr>
          <p:cNvPr id="86022" name="Picture 6" descr="Рисунок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08275"/>
            <a:ext cx="375602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Выбор ткани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   </a:t>
            </a:r>
            <a:r>
              <a:rPr lang="ru-RU" altLang="ru-RU" sz="2800"/>
              <a:t>Тафта                                     Джинс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3600" b="1">
                <a:solidFill>
                  <a:schemeClr val="folHlink"/>
                </a:solidFill>
              </a:rPr>
              <a:t>Юбка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sz="3600" b="1">
              <a:solidFill>
                <a:schemeClr val="folHlink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/>
              <a:t>         </a:t>
            </a:r>
            <a:r>
              <a:rPr lang="ru-RU" altLang="ru-RU" sz="2800"/>
              <a:t>Шелк                                        Атлас</a:t>
            </a:r>
            <a:endParaRPr lang="ru-RU" altLang="ru-RU" sz="2800" b="1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403350" y="2060575"/>
            <a:ext cx="15843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6516688" y="2133600"/>
            <a:ext cx="1584325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1331913" y="4437063"/>
            <a:ext cx="1511300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6372225" y="4437063"/>
            <a:ext cx="20161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3635375" y="3068638"/>
            <a:ext cx="1944688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V="1">
            <a:off x="5580063" y="2852738"/>
            <a:ext cx="8636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 flipV="1">
            <a:off x="3059113" y="2924175"/>
            <a:ext cx="504825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H="1">
            <a:off x="2843213" y="4221163"/>
            <a:ext cx="72072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5580063" y="4221163"/>
            <a:ext cx="72072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Я выбираю тафту, потому что юбка из этого материала подходит для носки в осенне-весенний период и требует минимального ухода.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Я не выбрала джинс, потому что у меня уже есть джинсовая юбка, и я не хочу повторяться.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Я не выбрала шелк, потому что юбка будет сложна в обработке, и я боюсь, что не справлюсь с ее пошивом.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Я не выбрала атлас, потому что юбка будет не так практична и также сложна в обработке.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В качестве подкладки я купила подкладочную ткань, т.к. она намного дешевле тафты.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Выбор оборудования, инструментов и приспособлений.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Нитки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Иголки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Линейка, сантиметровая лента, мелок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Наперсток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Булавки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Ножницы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Утюжильная доска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Утюг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Пульверизатор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Швейная машина «Чайка»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</a:t>
            </a:r>
            <a:r>
              <a:rPr lang="ru-RU" altLang="ru-RU" sz="2000">
                <a:solidFill>
                  <a:srgbClr val="FFFF00"/>
                </a:solidFill>
              </a:rPr>
              <a:t>Дополнительные материалы:</a:t>
            </a:r>
            <a:r>
              <a:rPr lang="ru-RU" altLang="ru-RU" sz="2000"/>
              <a:t> бумага для построения выкроек, дополнительная литература.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Построение чертежа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ru-RU" altLang="ru-RU"/>
              <a:t>   </a:t>
            </a:r>
            <a:r>
              <a:rPr lang="ru-RU" altLang="ru-RU" sz="2000"/>
              <a:t>Для построения чертежа юбки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2000"/>
              <a:t> я сняла с себя мерки: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2000"/>
              <a:t>   Ст=28см.                Ди=53см.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2000"/>
              <a:t>   Сб=37,5см.             Дтс=40см.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2000"/>
              <a:t>   Для свободы движений 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2000"/>
              <a:t>я выбрала прибавки: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2000"/>
              <a:t>   Пт=1см.                 Пб=2см.</a:t>
            </a:r>
          </a:p>
        </p:txBody>
      </p:sp>
      <p:pic>
        <p:nvPicPr>
          <p:cNvPr id="95239" name="Picture 7" descr="Рисунок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4375150" cy="489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ru-RU" altLang="ru-RU"/>
              <a:t>Моделирование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Моделирование юбки я произвела на основе чертежа юбки.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</p:txBody>
      </p:sp>
      <p:pic>
        <p:nvPicPr>
          <p:cNvPr id="97285" name="Picture 5" descr="Рисунок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420938"/>
            <a:ext cx="3922712" cy="38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307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3600">
                <a:solidFill>
                  <a:schemeClr val="tx2"/>
                </a:solidFill>
              </a:rPr>
              <a:t>Раскрой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Раскрой верха юбки и подкладки я произвела с учетом лицевой и изнаночной стороны ткани, направления долевой нити, припусков на швы и экономного расположения деталей кроя на ткани. </a:t>
            </a:r>
          </a:p>
          <a:p>
            <a:endParaRPr lang="ru-RU" alt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25" y="277813"/>
            <a:ext cx="3178175" cy="4087812"/>
          </a:xfrm>
        </p:spPr>
        <p:txBody>
          <a:bodyPr/>
          <a:lstStyle/>
          <a:p>
            <a:r>
              <a:rPr lang="ru-RU" altLang="ru-RU"/>
              <a:t>Раскрой верха юбки</a:t>
            </a:r>
          </a:p>
        </p:txBody>
      </p:sp>
      <p:pic>
        <p:nvPicPr>
          <p:cNvPr id="115718" name="Picture 6" descr="длпрл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4406900" cy="626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700338" y="260350"/>
            <a:ext cx="3600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600">
                <a:solidFill>
                  <a:schemeClr val="tx2"/>
                </a:solidFill>
              </a:rPr>
              <a:t>Раскрой подкладки</a:t>
            </a:r>
          </a:p>
        </p:txBody>
      </p:sp>
      <p:pic>
        <p:nvPicPr>
          <p:cNvPr id="111623" name="Picture 7" descr="Рисунок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875"/>
            <a:ext cx="7416800" cy="521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Технологическая последовательность изготовления юбки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085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/>
              <a:t>    1.</a:t>
            </a:r>
            <a:r>
              <a:rPr lang="ru-RU" altLang="ru-RU" sz="2400"/>
              <a:t> Соединить верх юбки с подкладкой.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/>
              <a:t>         1.1.</a:t>
            </a:r>
            <a:r>
              <a:rPr lang="ru-RU" altLang="ru-RU" sz="2400"/>
              <a:t> Соединить переднюю половинку юбки и подкладку по линии низа (сметать, стачать, удалить нитки сметывания, заутюжить шов в сторону подкладки.)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    </a:t>
            </a:r>
            <a:r>
              <a:rPr lang="ru-RU" altLang="ru-RU" sz="2400" b="1"/>
              <a:t>1.2.</a:t>
            </a:r>
            <a:r>
              <a:rPr lang="ru-RU" altLang="ru-RU" sz="2400"/>
              <a:t> Соединить заднюю часть юбки с подкладкой по линии низа (сметать, стачать, удалить нитки сметывания, заутюжить шов в сторону подкладки.)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    </a:t>
            </a:r>
            <a:r>
              <a:rPr lang="ru-RU" altLang="ru-RU" sz="2400" b="1"/>
              <a:t>1.3.</a:t>
            </a:r>
            <a:r>
              <a:rPr lang="ru-RU" altLang="ru-RU" sz="2400"/>
              <a:t> Соединить переднюю и заднюю половинки юбки и подкладки по боковым швам (сметать, стачать, удалить нитки сметывания, разутюжить швы.)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altLang="ru-RU"/>
              <a:t>План работы: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Обоснование проблемы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Схема выполнения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Выбор модели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Выбор ткани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Выбор оборудования, инструментов и приспособлений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Построение чертежа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Моделирование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Раскрой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Технологическая последовательность изготовления юбки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Расчет себестоимости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Рекламный проспект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Список использованной литературы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</a:t>
            </a:r>
            <a:r>
              <a:rPr lang="ru-RU" altLang="ru-RU" sz="2400" b="1"/>
              <a:t>2. </a:t>
            </a:r>
            <a:r>
              <a:rPr lang="ru-RU" altLang="ru-RU" sz="2400"/>
              <a:t>Обработать застежку в левом боковом шве юбки тесьмой молнией.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</a:t>
            </a:r>
            <a:r>
              <a:rPr lang="ru-RU" altLang="ru-RU" sz="2400" b="1"/>
              <a:t>3.</a:t>
            </a:r>
            <a:r>
              <a:rPr lang="ru-RU" altLang="ru-RU" sz="2400"/>
              <a:t> обработать верхний срез юбки притачным поясом.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    </a:t>
            </a:r>
            <a:r>
              <a:rPr lang="ru-RU" altLang="ru-RU" sz="2400" b="1"/>
              <a:t>3.1.</a:t>
            </a:r>
            <a:r>
              <a:rPr lang="ru-RU" altLang="ru-RU" sz="2400"/>
              <a:t> Выровнять верхние срезы юбки и подкладки между собой, сметать.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    </a:t>
            </a:r>
            <a:r>
              <a:rPr lang="ru-RU" altLang="ru-RU" sz="2400" b="1"/>
              <a:t>3.2.</a:t>
            </a:r>
            <a:r>
              <a:rPr lang="ru-RU" altLang="ru-RU" sz="2400"/>
              <a:t> Созборить верхний срез юбки до размеров талии.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    </a:t>
            </a:r>
            <a:r>
              <a:rPr lang="ru-RU" altLang="ru-RU" sz="2400" b="1"/>
              <a:t>3.3. </a:t>
            </a:r>
            <a:r>
              <a:rPr lang="ru-RU" altLang="ru-RU" sz="2400"/>
              <a:t>Стачать половинки пояса, шов разутюжить.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    </a:t>
            </a:r>
            <a:r>
              <a:rPr lang="ru-RU" altLang="ru-RU" sz="2400" b="1"/>
              <a:t>3.4.</a:t>
            </a:r>
            <a:r>
              <a:rPr lang="ru-RU" altLang="ru-RU" sz="2400"/>
              <a:t> Притачать пояс к верхнему срезу юбки.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    </a:t>
            </a:r>
            <a:r>
              <a:rPr lang="ru-RU" altLang="ru-RU" sz="2400" b="1"/>
              <a:t>3.5. </a:t>
            </a:r>
            <a:r>
              <a:rPr lang="ru-RU" altLang="ru-RU" sz="2400"/>
              <a:t>Приутюжить шов притачивания пояса.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</a:t>
            </a:r>
            <a:r>
              <a:rPr lang="ru-RU" altLang="ru-RU" sz="2400" b="1"/>
              <a:t>4. </a:t>
            </a:r>
            <a:r>
              <a:rPr lang="ru-RU" altLang="ru-RU" sz="2400"/>
              <a:t>Обработать петлю и пришить пуговицу.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</a:t>
            </a:r>
            <a:r>
              <a:rPr lang="ru-RU" altLang="ru-RU" sz="2400" b="1"/>
              <a:t>5.</a:t>
            </a:r>
            <a:r>
              <a:rPr lang="ru-RU" altLang="ru-RU" sz="2400"/>
              <a:t> Провести влажно-тепловую обработку юбки.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 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ru-RU" altLang="ru-RU" sz="3800"/>
              <a:t>Расчет себестоимости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 b="1"/>
              <a:t>   </a:t>
            </a:r>
            <a:endParaRPr lang="ru-RU" altLang="ru-RU" sz="1400" b="1"/>
          </a:p>
        </p:txBody>
      </p:sp>
      <p:graphicFrame>
        <p:nvGraphicFramePr>
          <p:cNvPr id="112717" name="Group 77"/>
          <p:cNvGraphicFramePr>
            <a:graphicFrameLocks noGrp="1"/>
          </p:cNvGraphicFramePr>
          <p:nvPr>
            <p:ph sz="half" idx="2"/>
          </p:nvPr>
        </p:nvGraphicFramePr>
        <p:xfrm>
          <a:off x="611188" y="1196975"/>
          <a:ext cx="8075612" cy="5421313"/>
        </p:xfrm>
        <a:graphic>
          <a:graphicData uri="http://schemas.openxmlformats.org/drawingml/2006/table">
            <a:tbl>
              <a:tblPr/>
              <a:tblGrid>
                <a:gridCol w="720725"/>
                <a:gridCol w="2016125"/>
                <a:gridCol w="1728787"/>
                <a:gridCol w="1655763"/>
                <a:gridCol w="1954212"/>
              </a:tblGrid>
              <a:tr h="6905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Цена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Количество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Стоимость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Тафта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300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300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Подкладочная ткань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100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1,25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125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Нитки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 шт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Застежка-молния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25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 шт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25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Пуговица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 шт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И т о г 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490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Рекламный проспект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Ателье «Модница»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>
              <a:solidFill>
                <a:schemeClr val="hlink"/>
              </a:solidFill>
            </a:endParaRP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/>
              <a:t>Посмотрите вы на нас,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/>
              <a:t>Наши юбки просто класс.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/>
              <a:t>Носят все на белом свете: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/>
              <a:t>Мамы, бабушки и дети.</a:t>
            </a:r>
          </a:p>
        </p:txBody>
      </p:sp>
      <p:pic>
        <p:nvPicPr>
          <p:cNvPr id="92165" name="Picture 5" descr="Рисунок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76475"/>
            <a:ext cx="2573337" cy="422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Из истории юбки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600200"/>
            <a:ext cx="5554662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 В русской деревне юбки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 появились не раньше середины </a:t>
            </a:r>
            <a:r>
              <a:rPr lang="en-US" altLang="ru-RU" sz="2400"/>
              <a:t>XIX</a:t>
            </a:r>
            <a:r>
              <a:rPr lang="ru-RU" altLang="ru-RU" sz="2400"/>
              <a:t> века. Юбки шили из прямого полотнища,  густо собирая его на узком поясе. Корсажи, косточки и другие  приспособления были лишними в крестьянском обиходе, и юбка легко обходилась без них. Верхние юбки шили из  батиста или ситца.</a:t>
            </a:r>
            <a:r>
              <a:rPr lang="ru-RU" altLang="ru-RU"/>
              <a:t> </a:t>
            </a:r>
          </a:p>
        </p:txBody>
      </p:sp>
      <p:pic>
        <p:nvPicPr>
          <p:cNvPr id="93190" name="Picture 6" descr="Рисунок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12875"/>
            <a:ext cx="2332037" cy="44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 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779838" y="765175"/>
            <a:ext cx="4572000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Телесная полнота означаля для крестьянской девушки здоровье. Потому девушки на  выданье надевали в праздники по нескольку юбок. Зимой для тепла обязательно надевали стеганную на вате исподнюю юбку. Крестьянские нравы коротких юбок не допускали: девичья юбка открывала ступни, у замужних женщин была до пят. По числу юбок мерился достаток семьи. Древнее юбки на Руси была понёва.</a:t>
            </a:r>
          </a:p>
          <a:p>
            <a:endParaRPr lang="ru-RU" alt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endParaRPr lang="ru-RU" altLang="ru-RU" sz="24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pic>
        <p:nvPicPr>
          <p:cNvPr id="102406" name="Picture 6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2836862" cy="563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Список использованной литературы и ссылки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hlink"/>
                </a:solidFill>
              </a:rPr>
              <a:t>Симоненко В.Д. Технология 6 класс М. «Вентана-Граф»2006 год</a:t>
            </a: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rgbClr val="FFFF00"/>
                </a:solidFill>
                <a:hlinkClick r:id="rId2"/>
              </a:rPr>
              <a:t>http://www.ozon.ru/multimedia/books_ill/small/1000078452.gif</a:t>
            </a:r>
            <a:endParaRPr lang="ru-RU" altLang="ru-RU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rgbClr val="FFFF00"/>
                </a:solidFill>
                <a:hlinkClick r:id="rId3"/>
              </a:rPr>
              <a:t>http://go-style.spb.ru/art/scirt/1.jpg</a:t>
            </a:r>
            <a:endParaRPr lang="ru-RU" altLang="ru-RU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u="sng">
                <a:solidFill>
                  <a:schemeClr val="hlink"/>
                </a:solidFill>
              </a:rPr>
              <a:t>http://files.1september.ru/festival/articles/412286/img2.jpg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u="sng">
                <a:solidFill>
                  <a:schemeClr val="hlink"/>
                </a:solidFill>
              </a:rPr>
              <a:t>http://files.1september.ru/festival/articles/412286/img1.jpg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Об авторе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1600200"/>
            <a:ext cx="4356100" cy="463708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 b="1"/>
              <a:t>   Лаврина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800" b="1"/>
              <a:t>Светлана Евгеньевна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sz="2800" b="1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800"/>
              <a:t> </a:t>
            </a:r>
            <a:r>
              <a:rPr lang="ru-RU" altLang="ru-RU" sz="2400"/>
              <a:t>ученица 8 класса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400"/>
              <a:t>МОУ «СОШ с. Матвеевка» Балаковского района Саратовской области.</a:t>
            </a:r>
            <a:r>
              <a:rPr lang="ru-RU" altLang="ru-RU"/>
              <a:t>  </a:t>
            </a:r>
          </a:p>
        </p:txBody>
      </p:sp>
      <p:pic>
        <p:nvPicPr>
          <p:cNvPr id="107525" name="Picture 5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12875"/>
            <a:ext cx="378460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Обоснование проблемы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</a:t>
            </a:r>
            <a:r>
              <a:rPr lang="ru-RU" altLang="ru-RU">
                <a:latin typeface="Arial Unicode MS" panose="020B0604020202020204" pitchFamily="34" charset="-128"/>
              </a:rPr>
              <a:t>У меня возникла проблема: я научилась пользоваться швейной машиной и сшила себе фартук. Теперь я хочу сшить себе юбку. В магазине подобрать себе юбку по фигуре очень сложно, но если юбка сшита своими руками, она будет сшита именно по твоей фигуре и будет тебе подходить.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 Схема выполнения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</a:t>
            </a:r>
            <a:r>
              <a:rPr lang="ru-RU" altLang="ru-RU" sz="2000"/>
              <a:t>Себестоимость           Потребность,        Мода, стиль,    Модель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                                  проблема                  силуэт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Безопасность               </a:t>
            </a:r>
            <a:r>
              <a:rPr lang="ru-RU" altLang="ru-RU" sz="2400" b="1"/>
              <a:t>                                    </a:t>
            </a:r>
            <a:r>
              <a:rPr lang="ru-RU" altLang="ru-RU" sz="2000"/>
              <a:t>Инструменты,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 труда                               </a:t>
            </a:r>
            <a:r>
              <a:rPr lang="ru-RU" altLang="ru-RU" sz="2800">
                <a:solidFill>
                  <a:schemeClr val="folHlink"/>
                </a:solidFill>
              </a:rPr>
              <a:t>Юбка </a:t>
            </a:r>
            <a:r>
              <a:rPr lang="ru-RU" altLang="ru-RU" sz="2800"/>
              <a:t>             </a:t>
            </a:r>
            <a:r>
              <a:rPr lang="ru-RU" altLang="ru-RU" sz="2000"/>
              <a:t> приспособления                          </a:t>
            </a:r>
            <a:r>
              <a:rPr lang="ru-RU" altLang="ru-RU" sz="2800"/>
              <a:t>    </a:t>
            </a:r>
            <a:endParaRPr lang="ru-RU" altLang="ru-RU" sz="20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                                  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Технология                                                      Конструирование,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изготовления        Оборудование      Ткань          моделирование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843213" y="32131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3635375" y="3284538"/>
            <a:ext cx="1512888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2700338" y="4508500"/>
            <a:ext cx="1800225" cy="57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4787900" y="4581525"/>
            <a:ext cx="11525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6011863" y="4076700"/>
            <a:ext cx="2592387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6084888" y="2924175"/>
            <a:ext cx="2519362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468313" y="4149725"/>
            <a:ext cx="187166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250825" y="2924175"/>
            <a:ext cx="2160588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26" name="Rectangle 22"/>
          <p:cNvSpPr>
            <a:spLocks noChangeArrowheads="1"/>
          </p:cNvSpPr>
          <p:nvPr/>
        </p:nvSpPr>
        <p:spPr bwMode="auto">
          <a:xfrm>
            <a:off x="250825" y="1628775"/>
            <a:ext cx="2520950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27" name="Rectangle 23"/>
          <p:cNvSpPr>
            <a:spLocks noChangeArrowheads="1"/>
          </p:cNvSpPr>
          <p:nvPr/>
        </p:nvSpPr>
        <p:spPr bwMode="auto">
          <a:xfrm>
            <a:off x="3276600" y="1773238"/>
            <a:ext cx="1582738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5292725" y="1700213"/>
            <a:ext cx="1727200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30" name="Rectangle 26"/>
          <p:cNvSpPr>
            <a:spLocks noChangeArrowheads="1"/>
          </p:cNvSpPr>
          <p:nvPr/>
        </p:nvSpPr>
        <p:spPr bwMode="auto">
          <a:xfrm>
            <a:off x="7164388" y="1773238"/>
            <a:ext cx="11525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 flipH="1" flipV="1">
            <a:off x="2771775" y="2492375"/>
            <a:ext cx="7921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32" name="Line 28"/>
          <p:cNvSpPr>
            <a:spLocks noChangeShapeType="1"/>
          </p:cNvSpPr>
          <p:nvPr/>
        </p:nvSpPr>
        <p:spPr bwMode="auto">
          <a:xfrm flipV="1">
            <a:off x="3995738" y="26368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 flipV="1">
            <a:off x="4500563" y="2492375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34" name="Line 30"/>
          <p:cNvSpPr>
            <a:spLocks noChangeShapeType="1"/>
          </p:cNvSpPr>
          <p:nvPr/>
        </p:nvSpPr>
        <p:spPr bwMode="auto">
          <a:xfrm flipV="1">
            <a:off x="5148263" y="2349500"/>
            <a:ext cx="22320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35" name="Line 31"/>
          <p:cNvSpPr>
            <a:spLocks noChangeShapeType="1"/>
          </p:cNvSpPr>
          <p:nvPr/>
        </p:nvSpPr>
        <p:spPr bwMode="auto">
          <a:xfrm flipV="1">
            <a:off x="5148263" y="3284538"/>
            <a:ext cx="9366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5148263" y="3860800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>
            <a:off x="4859338" y="3933825"/>
            <a:ext cx="730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41" name="Line 37"/>
          <p:cNvSpPr>
            <a:spLocks noChangeShapeType="1"/>
          </p:cNvSpPr>
          <p:nvPr/>
        </p:nvSpPr>
        <p:spPr bwMode="auto">
          <a:xfrm flipH="1">
            <a:off x="3779838" y="3933825"/>
            <a:ext cx="2159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 flipH="1">
            <a:off x="2339975" y="3860800"/>
            <a:ext cx="12954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 flipH="1" flipV="1">
            <a:off x="2411413" y="3429000"/>
            <a:ext cx="12239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Выбор модели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В мире существует огромное    множество моделей юбок.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Из всего этого множества я выбрала всего 4. </a:t>
            </a:r>
          </a:p>
        </p:txBody>
      </p:sp>
      <p:pic>
        <p:nvPicPr>
          <p:cNvPr id="98308" name="Picture 4" descr="im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708275"/>
            <a:ext cx="48974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09" name="Picture 5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708275"/>
            <a:ext cx="173196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Модель № 1.</a:t>
            </a:r>
            <a:r>
              <a:rPr lang="ru-RU" altLang="ru-RU"/>
              <a:t>                                            Юбка прямая. По нижнему срезу – волан. Застежка – тесьма-молния в левом боковом шве. Верхний срез на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1 см. ниже линии талии.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/>
              <a:t> </a:t>
            </a:r>
          </a:p>
        </p:txBody>
      </p:sp>
      <p:pic>
        <p:nvPicPr>
          <p:cNvPr id="4103" name="Picture 7" descr="Рисунок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357563"/>
            <a:ext cx="3168650" cy="267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Модель № 2.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Юбка из тафты, двойная. Собрана по линии талии.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На поясе застежка.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 </a:t>
            </a:r>
          </a:p>
        </p:txBody>
      </p:sp>
      <p:pic>
        <p:nvPicPr>
          <p:cNvPr id="82951" name="Picture 7" descr="Рисунок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924175"/>
            <a:ext cx="3455987" cy="309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Модель № 3.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Юбка полусолнце, из ситца. По низу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юбки клиньевые вставки. </a:t>
            </a:r>
          </a:p>
        </p:txBody>
      </p:sp>
      <p:pic>
        <p:nvPicPr>
          <p:cNvPr id="83974" name="Picture 6" descr="Рисунок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565400"/>
            <a:ext cx="4605338" cy="27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Модель №4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Юбка джинсовая, прямая, снизу оборка.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На линии талии пояс.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/>
          </a:p>
          <a:p>
            <a:pPr algn="ctr">
              <a:buFont typeface="Wingdings" panose="05000000000000000000" pitchFamily="2" charset="2"/>
              <a:buNone/>
            </a:pPr>
            <a:endParaRPr lang="ru-RU" altLang="ru-RU"/>
          </a:p>
        </p:txBody>
      </p:sp>
      <p:pic>
        <p:nvPicPr>
          <p:cNvPr id="84998" name="Picture 6" descr="Рисунок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420938"/>
            <a:ext cx="34512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948</Words>
  <Application>Microsoft Office PowerPoint</Application>
  <PresentationFormat>Экран (4:3)</PresentationFormat>
  <Paragraphs>167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Tahoma</vt:lpstr>
      <vt:lpstr>Times New Roman</vt:lpstr>
      <vt:lpstr>Wingdings</vt:lpstr>
      <vt:lpstr>Arial Unicode MS</vt:lpstr>
      <vt:lpstr>Занавес</vt:lpstr>
      <vt:lpstr>Муниципальное образовательное учреждение «Средняя общеобразовательная школа с Матвеевка»      Проект «Юбка»</vt:lpstr>
      <vt:lpstr>План работы:</vt:lpstr>
      <vt:lpstr>Обоснование проблемы</vt:lpstr>
      <vt:lpstr> Схема выполнения</vt:lpstr>
      <vt:lpstr>Выбор модели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 ткани</vt:lpstr>
      <vt:lpstr>Презентация PowerPoint</vt:lpstr>
      <vt:lpstr>Выбор оборудования, инструментов и приспособлений.</vt:lpstr>
      <vt:lpstr>Построение чертежа</vt:lpstr>
      <vt:lpstr>Моделирование </vt:lpstr>
      <vt:lpstr>Презентация PowerPoint</vt:lpstr>
      <vt:lpstr>Раскрой верха юбки</vt:lpstr>
      <vt:lpstr>Презентация PowerPoint</vt:lpstr>
      <vt:lpstr>Технологическая последовательность изготовления юбки</vt:lpstr>
      <vt:lpstr>Презентация PowerPoint</vt:lpstr>
      <vt:lpstr>Расчет себестоимости</vt:lpstr>
      <vt:lpstr>Рекламный проспект </vt:lpstr>
      <vt:lpstr>Из истории юбки</vt:lpstr>
      <vt:lpstr>Презентация PowerPoint</vt:lpstr>
      <vt:lpstr>Список использованной литературы и ссылки</vt:lpstr>
      <vt:lpstr>Об авторе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Средняя общеобразовательная школа с Матвеевка Проект «Юбка»</dc:title>
  <dc:creator>Лаврины</dc:creator>
  <cp:lastModifiedBy>admin</cp:lastModifiedBy>
  <cp:revision>114</cp:revision>
  <dcterms:created xsi:type="dcterms:W3CDTF">2008-11-16T08:01:18Z</dcterms:created>
  <dcterms:modified xsi:type="dcterms:W3CDTF">2015-04-08T14:28:10Z</dcterms:modified>
</cp:coreProperties>
</file>