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1"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3" d="100"/>
          <a:sy n="43" d="100"/>
        </p:scale>
        <p:origin x="1296"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29698" name="Group 2"/>
          <p:cNvGrpSpPr>
            <a:grpSpLocks/>
          </p:cNvGrpSpPr>
          <p:nvPr/>
        </p:nvGrpSpPr>
        <p:grpSpPr bwMode="auto">
          <a:xfrm>
            <a:off x="2084388" y="296863"/>
            <a:ext cx="6823075" cy="5353050"/>
            <a:chOff x="1313" y="187"/>
            <a:chExt cx="4298" cy="3372"/>
          </a:xfrm>
        </p:grpSpPr>
        <p:grpSp>
          <p:nvGrpSpPr>
            <p:cNvPr id="29699" name="Group 3"/>
            <p:cNvGrpSpPr>
              <a:grpSpLocks/>
            </p:cNvGrpSpPr>
            <p:nvPr/>
          </p:nvGrpSpPr>
          <p:grpSpPr bwMode="auto">
            <a:xfrm>
              <a:off x="2194" y="601"/>
              <a:ext cx="596" cy="447"/>
              <a:chOff x="0" y="0"/>
              <a:chExt cx="768" cy="576"/>
            </a:xfrm>
          </p:grpSpPr>
          <p:sp>
            <p:nvSpPr>
              <p:cNvPr id="29700" name="Oval 4"/>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701" name="Oval 5"/>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9702" name="Group 6"/>
            <p:cNvGrpSpPr>
              <a:grpSpLocks/>
            </p:cNvGrpSpPr>
            <p:nvPr/>
          </p:nvGrpSpPr>
          <p:grpSpPr bwMode="auto">
            <a:xfrm>
              <a:off x="1313" y="187"/>
              <a:ext cx="4298" cy="3372"/>
              <a:chOff x="0" y="0"/>
              <a:chExt cx="5533" cy="4341"/>
            </a:xfrm>
          </p:grpSpPr>
          <p:grpSp>
            <p:nvGrpSpPr>
              <p:cNvPr id="29703" name="Group 7"/>
              <p:cNvGrpSpPr>
                <a:grpSpLocks/>
              </p:cNvGrpSpPr>
              <p:nvPr/>
            </p:nvGrpSpPr>
            <p:grpSpPr bwMode="auto">
              <a:xfrm>
                <a:off x="0" y="0"/>
                <a:ext cx="5470" cy="4341"/>
                <a:chOff x="0" y="0"/>
                <a:chExt cx="5470" cy="4341"/>
              </a:xfrm>
            </p:grpSpPr>
            <p:grpSp>
              <p:nvGrpSpPr>
                <p:cNvPr id="29704" name="Group 8"/>
                <p:cNvGrpSpPr>
                  <a:grpSpLocks/>
                </p:cNvGrpSpPr>
                <p:nvPr/>
              </p:nvGrpSpPr>
              <p:grpSpPr bwMode="auto">
                <a:xfrm>
                  <a:off x="1339" y="786"/>
                  <a:ext cx="2919" cy="2151"/>
                  <a:chOff x="1265" y="814"/>
                  <a:chExt cx="2919" cy="2151"/>
                </a:xfrm>
              </p:grpSpPr>
              <p:sp>
                <p:nvSpPr>
                  <p:cNvPr id="29705" name="Oval 9"/>
                  <p:cNvSpPr>
                    <a:spLocks noChangeArrowheads="1"/>
                  </p:cNvSpPr>
                  <p:nvPr/>
                </p:nvSpPr>
                <p:spPr bwMode="hidden">
                  <a:xfrm>
                    <a:off x="1265" y="814"/>
                    <a:ext cx="2919" cy="2151"/>
                  </a:xfrm>
                  <a:prstGeom prst="ellipse">
                    <a:avLst/>
                  </a:prstGeom>
                  <a:gradFill rotWithShape="0">
                    <a:gsLst>
                      <a:gs pos="0">
                        <a:schemeClr val="bg2"/>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706" name="Oval 10"/>
                  <p:cNvSpPr>
                    <a:spLocks noChangeArrowheads="1"/>
                  </p:cNvSpPr>
                  <p:nvPr/>
                </p:nvSpPr>
                <p:spPr bwMode="hidden">
                  <a:xfrm>
                    <a:off x="2380" y="1601"/>
                    <a:ext cx="579" cy="406"/>
                  </a:xfrm>
                  <a:prstGeom prst="ellipse">
                    <a:avLst/>
                  </a:prstGeom>
                  <a:gradFill rotWithShape="0">
                    <a:gsLst>
                      <a:gs pos="0">
                        <a:schemeClr val="accent2"/>
                      </a:gs>
                      <a:gs pos="100000">
                        <a:schemeClr val="bg2"/>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9707" name="Group 11"/>
                <p:cNvGrpSpPr>
                  <a:grpSpLocks/>
                </p:cNvGrpSpPr>
                <p:nvPr/>
              </p:nvGrpSpPr>
              <p:grpSpPr bwMode="auto">
                <a:xfrm>
                  <a:off x="0" y="0"/>
                  <a:ext cx="5470" cy="4341"/>
                  <a:chOff x="0" y="0"/>
                  <a:chExt cx="5470" cy="4341"/>
                </a:xfrm>
              </p:grpSpPr>
              <p:grpSp>
                <p:nvGrpSpPr>
                  <p:cNvPr id="29708" name="Group 12"/>
                  <p:cNvGrpSpPr>
                    <a:grpSpLocks/>
                  </p:cNvGrpSpPr>
                  <p:nvPr/>
                </p:nvGrpSpPr>
                <p:grpSpPr bwMode="auto">
                  <a:xfrm>
                    <a:off x="3545" y="1502"/>
                    <a:ext cx="1258" cy="2327"/>
                    <a:chOff x="3471" y="1530"/>
                    <a:chExt cx="1258" cy="2327"/>
                  </a:xfrm>
                </p:grpSpPr>
                <p:sp>
                  <p:nvSpPr>
                    <p:cNvPr id="29709" name="Freeform 13"/>
                    <p:cNvSpPr>
                      <a:spLocks/>
                    </p:cNvSpPr>
                    <p:nvPr/>
                  </p:nvSpPr>
                  <p:spPr bwMode="hidden">
                    <a:xfrm rot="2711884">
                      <a:off x="2765" y="2236"/>
                      <a:ext cx="1724"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710" name="Freeform 14"/>
                    <p:cNvSpPr>
                      <a:spLocks/>
                    </p:cNvSpPr>
                    <p:nvPr/>
                  </p:nvSpPr>
                  <p:spPr bwMode="hidden">
                    <a:xfrm rot="2711884">
                      <a:off x="4021" y="3150"/>
                      <a:ext cx="925" cy="490"/>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9711" name="Group 15"/>
                  <p:cNvGrpSpPr>
                    <a:grpSpLocks/>
                  </p:cNvGrpSpPr>
                  <p:nvPr/>
                </p:nvGrpSpPr>
                <p:grpSpPr bwMode="auto">
                  <a:xfrm>
                    <a:off x="2938" y="1991"/>
                    <a:ext cx="2463" cy="1332"/>
                    <a:chOff x="2864" y="2019"/>
                    <a:chExt cx="2463" cy="1332"/>
                  </a:xfrm>
                </p:grpSpPr>
                <p:sp>
                  <p:nvSpPr>
                    <p:cNvPr id="29712" name="Freeform 16"/>
                    <p:cNvSpPr>
                      <a:spLocks/>
                    </p:cNvSpPr>
                    <p:nvPr/>
                  </p:nvSpPr>
                  <p:spPr bwMode="hidden">
                    <a:xfrm rot="2104081">
                      <a:off x="2864" y="2019"/>
                      <a:ext cx="1814" cy="347"/>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713" name="Freeform 17"/>
                    <p:cNvSpPr>
                      <a:spLocks/>
                    </p:cNvSpPr>
                    <p:nvPr/>
                  </p:nvSpPr>
                  <p:spPr bwMode="hidden">
                    <a:xfrm rot="2104081">
                      <a:off x="4353" y="2806"/>
                      <a:ext cx="974" cy="545"/>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9714" name="Group 18"/>
                  <p:cNvGrpSpPr>
                    <a:grpSpLocks/>
                  </p:cNvGrpSpPr>
                  <p:nvPr/>
                </p:nvGrpSpPr>
                <p:grpSpPr bwMode="auto">
                  <a:xfrm>
                    <a:off x="2971" y="1804"/>
                    <a:ext cx="2477" cy="1064"/>
                    <a:chOff x="2897" y="1832"/>
                    <a:chExt cx="2477" cy="1064"/>
                  </a:xfrm>
                </p:grpSpPr>
                <p:sp>
                  <p:nvSpPr>
                    <p:cNvPr id="29715" name="Freeform 19"/>
                    <p:cNvSpPr>
                      <a:spLocks/>
                    </p:cNvSpPr>
                    <p:nvPr/>
                  </p:nvSpPr>
                  <p:spPr bwMode="hidden">
                    <a:xfrm rot="1582915">
                      <a:off x="2897" y="1832"/>
                      <a:ext cx="1736" cy="304"/>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716" name="Freeform 20"/>
                    <p:cNvSpPr>
                      <a:spLocks/>
                    </p:cNvSpPr>
                    <p:nvPr/>
                  </p:nvSpPr>
                  <p:spPr bwMode="hidden">
                    <a:xfrm rot="1582915">
                      <a:off x="4442" y="2420"/>
                      <a:ext cx="932" cy="47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9717" name="Group 21"/>
                  <p:cNvGrpSpPr>
                    <a:grpSpLocks/>
                  </p:cNvGrpSpPr>
                  <p:nvPr/>
                </p:nvGrpSpPr>
                <p:grpSpPr bwMode="auto">
                  <a:xfrm>
                    <a:off x="2998" y="1608"/>
                    <a:ext cx="2472" cy="927"/>
                    <a:chOff x="2924" y="1636"/>
                    <a:chExt cx="2472" cy="927"/>
                  </a:xfrm>
                </p:grpSpPr>
                <p:sp>
                  <p:nvSpPr>
                    <p:cNvPr id="29718" name="Freeform 22"/>
                    <p:cNvSpPr>
                      <a:spLocks/>
                    </p:cNvSpPr>
                    <p:nvPr/>
                  </p:nvSpPr>
                  <p:spPr bwMode="hidden">
                    <a:xfrm rot="1080363">
                      <a:off x="2924" y="1636"/>
                      <a:ext cx="1677" cy="33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719" name="Freeform 23"/>
                    <p:cNvSpPr>
                      <a:spLocks/>
                    </p:cNvSpPr>
                    <p:nvPr/>
                  </p:nvSpPr>
                  <p:spPr bwMode="hidden">
                    <a:xfrm rot="1080363">
                      <a:off x="4495" y="2037"/>
                      <a:ext cx="901" cy="52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9720" name="Group 24"/>
                  <p:cNvGrpSpPr>
                    <a:grpSpLocks/>
                  </p:cNvGrpSpPr>
                  <p:nvPr/>
                </p:nvGrpSpPr>
                <p:grpSpPr bwMode="auto">
                  <a:xfrm>
                    <a:off x="3032" y="1386"/>
                    <a:ext cx="2342" cy="657"/>
                    <a:chOff x="2958" y="1414"/>
                    <a:chExt cx="2342" cy="657"/>
                  </a:xfrm>
                </p:grpSpPr>
                <p:sp>
                  <p:nvSpPr>
                    <p:cNvPr id="29721" name="Freeform 25"/>
                    <p:cNvSpPr>
                      <a:spLocks/>
                    </p:cNvSpPr>
                    <p:nvPr/>
                  </p:nvSpPr>
                  <p:spPr bwMode="hidden">
                    <a:xfrm rot="463793">
                      <a:off x="2958" y="1414"/>
                      <a:ext cx="1545"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722" name="Freeform 26"/>
                    <p:cNvSpPr>
                      <a:spLocks/>
                    </p:cNvSpPr>
                    <p:nvPr/>
                  </p:nvSpPr>
                  <p:spPr bwMode="hidden">
                    <a:xfrm rot="463793">
                      <a:off x="4470" y="1582"/>
                      <a:ext cx="830" cy="48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9723" name="Group 27"/>
                  <p:cNvGrpSpPr>
                    <a:grpSpLocks/>
                  </p:cNvGrpSpPr>
                  <p:nvPr/>
                </p:nvGrpSpPr>
                <p:grpSpPr bwMode="auto">
                  <a:xfrm>
                    <a:off x="3057" y="1241"/>
                    <a:ext cx="2150" cy="343"/>
                    <a:chOff x="2983" y="1269"/>
                    <a:chExt cx="2150" cy="343"/>
                  </a:xfrm>
                </p:grpSpPr>
                <p:sp>
                  <p:nvSpPr>
                    <p:cNvPr id="29724" name="Freeform 28"/>
                    <p:cNvSpPr>
                      <a:spLocks/>
                    </p:cNvSpPr>
                    <p:nvPr/>
                  </p:nvSpPr>
                  <p:spPr bwMode="hidden">
                    <a:xfrm rot="-84182">
                      <a:off x="2983" y="1289"/>
                      <a:ext cx="1404" cy="219"/>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725" name="Freeform 29"/>
                    <p:cNvSpPr>
                      <a:spLocks/>
                    </p:cNvSpPr>
                    <p:nvPr/>
                  </p:nvSpPr>
                  <p:spPr bwMode="hidden">
                    <a:xfrm rot="-84182">
                      <a:off x="4379" y="1269"/>
                      <a:ext cx="754" cy="343"/>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9726" name="Group 30"/>
                  <p:cNvGrpSpPr>
                    <a:grpSpLocks/>
                  </p:cNvGrpSpPr>
                  <p:nvPr/>
                </p:nvGrpSpPr>
                <p:grpSpPr bwMode="auto">
                  <a:xfrm>
                    <a:off x="3012" y="889"/>
                    <a:ext cx="1879" cy="427"/>
                    <a:chOff x="2938" y="917"/>
                    <a:chExt cx="1879" cy="427"/>
                  </a:xfrm>
                </p:grpSpPr>
                <p:sp>
                  <p:nvSpPr>
                    <p:cNvPr id="29727" name="Freeform 31"/>
                    <p:cNvSpPr>
                      <a:spLocks/>
                    </p:cNvSpPr>
                    <p:nvPr/>
                  </p:nvSpPr>
                  <p:spPr bwMode="hidden">
                    <a:xfrm rot="-802576">
                      <a:off x="2938" y="1129"/>
                      <a:ext cx="1233"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728" name="Freeform 32"/>
                    <p:cNvSpPr>
                      <a:spLocks/>
                    </p:cNvSpPr>
                    <p:nvPr/>
                  </p:nvSpPr>
                  <p:spPr bwMode="hidden">
                    <a:xfrm rot="-802576">
                      <a:off x="4155" y="917"/>
                      <a:ext cx="662" cy="33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9729" name="Group 33"/>
                  <p:cNvGrpSpPr>
                    <a:grpSpLocks/>
                  </p:cNvGrpSpPr>
                  <p:nvPr/>
                </p:nvGrpSpPr>
                <p:grpSpPr bwMode="auto">
                  <a:xfrm>
                    <a:off x="711" y="1625"/>
                    <a:ext cx="1257" cy="2326"/>
                    <a:chOff x="637" y="1653"/>
                    <a:chExt cx="1257" cy="2326"/>
                  </a:xfrm>
                </p:grpSpPr>
                <p:sp>
                  <p:nvSpPr>
                    <p:cNvPr id="29730" name="Freeform 34"/>
                    <p:cNvSpPr>
                      <a:spLocks/>
                    </p:cNvSpPr>
                    <p:nvPr/>
                  </p:nvSpPr>
                  <p:spPr bwMode="hidden">
                    <a:xfrm rot="18888116" flipH="1">
                      <a:off x="876" y="2359"/>
                      <a:ext cx="1724"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731" name="Freeform 35"/>
                    <p:cNvSpPr>
                      <a:spLocks/>
                    </p:cNvSpPr>
                    <p:nvPr/>
                  </p:nvSpPr>
                  <p:spPr bwMode="hidden">
                    <a:xfrm rot="18888116" flipH="1">
                      <a:off x="419" y="3272"/>
                      <a:ext cx="925" cy="490"/>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9732" name="Group 36"/>
                  <p:cNvGrpSpPr>
                    <a:grpSpLocks/>
                  </p:cNvGrpSpPr>
                  <p:nvPr/>
                </p:nvGrpSpPr>
                <p:grpSpPr bwMode="auto">
                  <a:xfrm>
                    <a:off x="69" y="2168"/>
                    <a:ext cx="2463" cy="1332"/>
                    <a:chOff x="-5" y="2196"/>
                    <a:chExt cx="2463" cy="1332"/>
                  </a:xfrm>
                </p:grpSpPr>
                <p:sp>
                  <p:nvSpPr>
                    <p:cNvPr id="29733" name="Freeform 37"/>
                    <p:cNvSpPr>
                      <a:spLocks/>
                    </p:cNvSpPr>
                    <p:nvPr/>
                  </p:nvSpPr>
                  <p:spPr bwMode="hidden">
                    <a:xfrm rot="19495919" flipH="1">
                      <a:off x="644" y="2196"/>
                      <a:ext cx="1814" cy="347"/>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734" name="Freeform 38"/>
                    <p:cNvSpPr>
                      <a:spLocks/>
                    </p:cNvSpPr>
                    <p:nvPr/>
                  </p:nvSpPr>
                  <p:spPr bwMode="hidden">
                    <a:xfrm rot="19495919" flipH="1">
                      <a:off x="-5" y="2983"/>
                      <a:ext cx="974" cy="545"/>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9735" name="Group 39"/>
                  <p:cNvGrpSpPr>
                    <a:grpSpLocks/>
                  </p:cNvGrpSpPr>
                  <p:nvPr/>
                </p:nvGrpSpPr>
                <p:grpSpPr bwMode="auto">
                  <a:xfrm>
                    <a:off x="22" y="1981"/>
                    <a:ext cx="2477" cy="1064"/>
                    <a:chOff x="-52" y="2009"/>
                    <a:chExt cx="2477" cy="1064"/>
                  </a:xfrm>
                </p:grpSpPr>
                <p:sp>
                  <p:nvSpPr>
                    <p:cNvPr id="29736" name="Freeform 40"/>
                    <p:cNvSpPr>
                      <a:spLocks/>
                    </p:cNvSpPr>
                    <p:nvPr/>
                  </p:nvSpPr>
                  <p:spPr bwMode="hidden">
                    <a:xfrm rot="20017085" flipH="1">
                      <a:off x="689" y="2009"/>
                      <a:ext cx="1736" cy="304"/>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737" name="Freeform 41"/>
                    <p:cNvSpPr>
                      <a:spLocks/>
                    </p:cNvSpPr>
                    <p:nvPr/>
                  </p:nvSpPr>
                  <p:spPr bwMode="hidden">
                    <a:xfrm rot="20017085" flipH="1">
                      <a:off x="-52" y="2597"/>
                      <a:ext cx="932" cy="47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9738" name="Group 42"/>
                  <p:cNvGrpSpPr>
                    <a:grpSpLocks/>
                  </p:cNvGrpSpPr>
                  <p:nvPr/>
                </p:nvGrpSpPr>
                <p:grpSpPr bwMode="auto">
                  <a:xfrm>
                    <a:off x="0" y="1785"/>
                    <a:ext cx="2472" cy="927"/>
                    <a:chOff x="-74" y="1813"/>
                    <a:chExt cx="2472" cy="927"/>
                  </a:xfrm>
                </p:grpSpPr>
                <p:sp>
                  <p:nvSpPr>
                    <p:cNvPr id="29739" name="Freeform 43"/>
                    <p:cNvSpPr>
                      <a:spLocks/>
                    </p:cNvSpPr>
                    <p:nvPr/>
                  </p:nvSpPr>
                  <p:spPr bwMode="hidden">
                    <a:xfrm rot="20519637" flipH="1">
                      <a:off x="721" y="1813"/>
                      <a:ext cx="1677" cy="33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740" name="Freeform 44"/>
                    <p:cNvSpPr>
                      <a:spLocks/>
                    </p:cNvSpPr>
                    <p:nvPr/>
                  </p:nvSpPr>
                  <p:spPr bwMode="hidden">
                    <a:xfrm rot="20519637" flipH="1">
                      <a:off x="-74" y="2214"/>
                      <a:ext cx="901" cy="52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9741" name="Group 45"/>
                  <p:cNvGrpSpPr>
                    <a:grpSpLocks/>
                  </p:cNvGrpSpPr>
                  <p:nvPr/>
                </p:nvGrpSpPr>
                <p:grpSpPr bwMode="auto">
                  <a:xfrm>
                    <a:off x="96" y="1563"/>
                    <a:ext cx="2342" cy="657"/>
                    <a:chOff x="22" y="1591"/>
                    <a:chExt cx="2342" cy="657"/>
                  </a:xfrm>
                </p:grpSpPr>
                <p:sp>
                  <p:nvSpPr>
                    <p:cNvPr id="29742" name="Freeform 46"/>
                    <p:cNvSpPr>
                      <a:spLocks/>
                    </p:cNvSpPr>
                    <p:nvPr/>
                  </p:nvSpPr>
                  <p:spPr bwMode="hidden">
                    <a:xfrm rot="21136207" flipH="1">
                      <a:off x="819" y="1591"/>
                      <a:ext cx="1545"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743" name="Freeform 47"/>
                    <p:cNvSpPr>
                      <a:spLocks/>
                    </p:cNvSpPr>
                    <p:nvPr/>
                  </p:nvSpPr>
                  <p:spPr bwMode="hidden">
                    <a:xfrm rot="21136207" flipH="1">
                      <a:off x="22" y="1759"/>
                      <a:ext cx="830" cy="48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9744" name="Group 48"/>
                  <p:cNvGrpSpPr>
                    <a:grpSpLocks/>
                  </p:cNvGrpSpPr>
                  <p:nvPr/>
                </p:nvGrpSpPr>
                <p:grpSpPr bwMode="auto">
                  <a:xfrm>
                    <a:off x="263" y="1418"/>
                    <a:ext cx="2150" cy="343"/>
                    <a:chOff x="189" y="1446"/>
                    <a:chExt cx="2150" cy="343"/>
                  </a:xfrm>
                </p:grpSpPr>
                <p:sp>
                  <p:nvSpPr>
                    <p:cNvPr id="29745" name="Freeform 49"/>
                    <p:cNvSpPr>
                      <a:spLocks/>
                    </p:cNvSpPr>
                    <p:nvPr/>
                  </p:nvSpPr>
                  <p:spPr bwMode="hidden">
                    <a:xfrm rot="84182" flipH="1">
                      <a:off x="935" y="1466"/>
                      <a:ext cx="1404" cy="219"/>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746" name="Freeform 50"/>
                    <p:cNvSpPr>
                      <a:spLocks/>
                    </p:cNvSpPr>
                    <p:nvPr/>
                  </p:nvSpPr>
                  <p:spPr bwMode="hidden">
                    <a:xfrm rot="84182" flipH="1">
                      <a:off x="189" y="1446"/>
                      <a:ext cx="754" cy="343"/>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9747" name="Group 51"/>
                  <p:cNvGrpSpPr>
                    <a:grpSpLocks/>
                  </p:cNvGrpSpPr>
                  <p:nvPr/>
                </p:nvGrpSpPr>
                <p:grpSpPr bwMode="auto">
                  <a:xfrm>
                    <a:off x="579" y="1066"/>
                    <a:ext cx="1879" cy="427"/>
                    <a:chOff x="505" y="1094"/>
                    <a:chExt cx="1879" cy="427"/>
                  </a:xfrm>
                </p:grpSpPr>
                <p:sp>
                  <p:nvSpPr>
                    <p:cNvPr id="29748" name="Freeform 52"/>
                    <p:cNvSpPr>
                      <a:spLocks/>
                    </p:cNvSpPr>
                    <p:nvPr/>
                  </p:nvSpPr>
                  <p:spPr bwMode="hidden">
                    <a:xfrm rot="802576" flipH="1">
                      <a:off x="1151" y="1306"/>
                      <a:ext cx="1233"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749" name="Freeform 53"/>
                    <p:cNvSpPr>
                      <a:spLocks/>
                    </p:cNvSpPr>
                    <p:nvPr/>
                  </p:nvSpPr>
                  <p:spPr bwMode="hidden">
                    <a:xfrm rot="802576" flipH="1">
                      <a:off x="505" y="1094"/>
                      <a:ext cx="662" cy="33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9750" name="Group 54"/>
                  <p:cNvGrpSpPr>
                    <a:grpSpLocks/>
                  </p:cNvGrpSpPr>
                  <p:nvPr/>
                </p:nvGrpSpPr>
                <p:grpSpPr bwMode="auto">
                  <a:xfrm>
                    <a:off x="690" y="871"/>
                    <a:ext cx="1850" cy="554"/>
                    <a:chOff x="616" y="899"/>
                    <a:chExt cx="1850" cy="554"/>
                  </a:xfrm>
                </p:grpSpPr>
                <p:sp>
                  <p:nvSpPr>
                    <p:cNvPr id="29751" name="Freeform 55"/>
                    <p:cNvSpPr>
                      <a:spLocks/>
                    </p:cNvSpPr>
                    <p:nvPr/>
                  </p:nvSpPr>
                  <p:spPr bwMode="hidden">
                    <a:xfrm rot="1277471" flipH="1">
                      <a:off x="1233" y="1238"/>
                      <a:ext cx="1233"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752" name="Freeform 56"/>
                    <p:cNvSpPr>
                      <a:spLocks/>
                    </p:cNvSpPr>
                    <p:nvPr/>
                  </p:nvSpPr>
                  <p:spPr bwMode="hidden">
                    <a:xfrm rot="1277471" flipH="1">
                      <a:off x="616" y="899"/>
                      <a:ext cx="662" cy="33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9753" name="Group 57"/>
                  <p:cNvGrpSpPr>
                    <a:grpSpLocks/>
                  </p:cNvGrpSpPr>
                  <p:nvPr/>
                </p:nvGrpSpPr>
                <p:grpSpPr bwMode="auto">
                  <a:xfrm>
                    <a:off x="911" y="589"/>
                    <a:ext cx="1767" cy="743"/>
                    <a:chOff x="911" y="589"/>
                    <a:chExt cx="1767" cy="743"/>
                  </a:xfrm>
                </p:grpSpPr>
                <p:sp>
                  <p:nvSpPr>
                    <p:cNvPr id="29754" name="Freeform 58"/>
                    <p:cNvSpPr>
                      <a:spLocks/>
                    </p:cNvSpPr>
                    <p:nvPr/>
                  </p:nvSpPr>
                  <p:spPr bwMode="hidden">
                    <a:xfrm rot="2028410" flipH="1">
                      <a:off x="1445" y="1117"/>
                      <a:ext cx="1233"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755" name="Freeform 59"/>
                    <p:cNvSpPr>
                      <a:spLocks/>
                    </p:cNvSpPr>
                    <p:nvPr/>
                  </p:nvSpPr>
                  <p:spPr bwMode="hidden">
                    <a:xfrm rot="2028410" flipH="1">
                      <a:off x="911" y="589"/>
                      <a:ext cx="662" cy="33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9756" name="Group 60"/>
                  <p:cNvGrpSpPr>
                    <a:grpSpLocks/>
                  </p:cNvGrpSpPr>
                  <p:nvPr/>
                </p:nvGrpSpPr>
                <p:grpSpPr bwMode="auto">
                  <a:xfrm>
                    <a:off x="1120" y="300"/>
                    <a:ext cx="1693" cy="892"/>
                    <a:chOff x="1120" y="300"/>
                    <a:chExt cx="1693" cy="892"/>
                  </a:xfrm>
                </p:grpSpPr>
                <p:sp>
                  <p:nvSpPr>
                    <p:cNvPr id="29757" name="Freeform 61"/>
                    <p:cNvSpPr>
                      <a:spLocks/>
                    </p:cNvSpPr>
                    <p:nvPr/>
                  </p:nvSpPr>
                  <p:spPr bwMode="hidden">
                    <a:xfrm rot="2664424" flipH="1">
                      <a:off x="1562" y="977"/>
                      <a:ext cx="1251"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758" name="Freeform 62"/>
                    <p:cNvSpPr>
                      <a:spLocks/>
                    </p:cNvSpPr>
                    <p:nvPr/>
                  </p:nvSpPr>
                  <p:spPr bwMode="hidden">
                    <a:xfrm rot="2664424" flipH="1">
                      <a:off x="1120" y="300"/>
                      <a:ext cx="672" cy="33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9759" name="Group 63"/>
                  <p:cNvGrpSpPr>
                    <a:grpSpLocks/>
                  </p:cNvGrpSpPr>
                  <p:nvPr/>
                </p:nvGrpSpPr>
                <p:grpSpPr bwMode="auto">
                  <a:xfrm>
                    <a:off x="1707" y="76"/>
                    <a:ext cx="778" cy="1512"/>
                    <a:chOff x="1633" y="104"/>
                    <a:chExt cx="778" cy="1512"/>
                  </a:xfrm>
                </p:grpSpPr>
                <p:sp>
                  <p:nvSpPr>
                    <p:cNvPr id="29760" name="Freeform 64"/>
                    <p:cNvSpPr>
                      <a:spLocks/>
                    </p:cNvSpPr>
                    <p:nvPr/>
                  </p:nvSpPr>
                  <p:spPr bwMode="hidden">
                    <a:xfrm rot="3473776" flipH="1">
                      <a:off x="1754" y="958"/>
                      <a:ext cx="1100"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761" name="Freeform 65"/>
                    <p:cNvSpPr>
                      <a:spLocks/>
                    </p:cNvSpPr>
                    <p:nvPr/>
                  </p:nvSpPr>
                  <p:spPr bwMode="hidden">
                    <a:xfrm rot="3473776" flipH="1">
                      <a:off x="1506" y="231"/>
                      <a:ext cx="591" cy="33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9762" name="Group 66"/>
                  <p:cNvGrpSpPr>
                    <a:grpSpLocks/>
                  </p:cNvGrpSpPr>
                  <p:nvPr/>
                </p:nvGrpSpPr>
                <p:grpSpPr bwMode="auto">
                  <a:xfrm>
                    <a:off x="2009" y="0"/>
                    <a:ext cx="634" cy="1534"/>
                    <a:chOff x="1935" y="28"/>
                    <a:chExt cx="634" cy="1534"/>
                  </a:xfrm>
                </p:grpSpPr>
                <p:sp>
                  <p:nvSpPr>
                    <p:cNvPr id="29763" name="Freeform 67"/>
                    <p:cNvSpPr>
                      <a:spLocks/>
                    </p:cNvSpPr>
                    <p:nvPr/>
                  </p:nvSpPr>
                  <p:spPr bwMode="hidden">
                    <a:xfrm rot="4126480" flipH="1">
                      <a:off x="1931" y="924"/>
                      <a:ext cx="1061"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764" name="Freeform 68"/>
                    <p:cNvSpPr>
                      <a:spLocks/>
                    </p:cNvSpPr>
                    <p:nvPr/>
                  </p:nvSpPr>
                  <p:spPr bwMode="hidden">
                    <a:xfrm rot="4126480" flipH="1">
                      <a:off x="1819" y="144"/>
                      <a:ext cx="570" cy="33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9765" name="Group 69"/>
                  <p:cNvGrpSpPr>
                    <a:grpSpLocks/>
                  </p:cNvGrpSpPr>
                  <p:nvPr/>
                </p:nvGrpSpPr>
                <p:grpSpPr bwMode="auto">
                  <a:xfrm>
                    <a:off x="2896" y="644"/>
                    <a:ext cx="1845" cy="566"/>
                    <a:chOff x="2822" y="672"/>
                    <a:chExt cx="1845" cy="566"/>
                  </a:xfrm>
                </p:grpSpPr>
                <p:sp>
                  <p:nvSpPr>
                    <p:cNvPr id="29766" name="Freeform 70"/>
                    <p:cNvSpPr>
                      <a:spLocks/>
                    </p:cNvSpPr>
                    <p:nvPr/>
                  </p:nvSpPr>
                  <p:spPr bwMode="hidden">
                    <a:xfrm rot="-1325434">
                      <a:off x="2822" y="1023"/>
                      <a:ext cx="1233"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767" name="Freeform 71"/>
                    <p:cNvSpPr>
                      <a:spLocks/>
                    </p:cNvSpPr>
                    <p:nvPr/>
                  </p:nvSpPr>
                  <p:spPr bwMode="hidden">
                    <a:xfrm rot="-1325434">
                      <a:off x="4005" y="672"/>
                      <a:ext cx="662" cy="33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9768" name="Group 72"/>
                  <p:cNvGrpSpPr>
                    <a:grpSpLocks/>
                  </p:cNvGrpSpPr>
                  <p:nvPr/>
                </p:nvGrpSpPr>
                <p:grpSpPr bwMode="auto">
                  <a:xfrm>
                    <a:off x="2757" y="417"/>
                    <a:ext cx="1781" cy="717"/>
                    <a:chOff x="2683" y="445"/>
                    <a:chExt cx="1781" cy="717"/>
                  </a:xfrm>
                </p:grpSpPr>
                <p:sp>
                  <p:nvSpPr>
                    <p:cNvPr id="29769" name="Freeform 73"/>
                    <p:cNvSpPr>
                      <a:spLocks/>
                    </p:cNvSpPr>
                    <p:nvPr/>
                  </p:nvSpPr>
                  <p:spPr bwMode="hidden">
                    <a:xfrm rot="-1921064">
                      <a:off x="2683" y="947"/>
                      <a:ext cx="1233"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770" name="Freeform 74"/>
                    <p:cNvSpPr>
                      <a:spLocks/>
                    </p:cNvSpPr>
                    <p:nvPr/>
                  </p:nvSpPr>
                  <p:spPr bwMode="hidden">
                    <a:xfrm rot="-1921064">
                      <a:off x="3802" y="445"/>
                      <a:ext cx="662" cy="33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sp>
                <p:nvSpPr>
                  <p:cNvPr id="29771" name="Freeform 75"/>
                  <p:cNvSpPr>
                    <a:spLocks/>
                  </p:cNvSpPr>
                  <p:nvPr/>
                </p:nvSpPr>
                <p:spPr bwMode="hidden">
                  <a:xfrm rot="4578755" flipH="1">
                    <a:off x="2175" y="949"/>
                    <a:ext cx="1027" cy="14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772" name="Freeform 76"/>
                  <p:cNvSpPr>
                    <a:spLocks/>
                  </p:cNvSpPr>
                  <p:nvPr/>
                </p:nvSpPr>
                <p:spPr bwMode="hidden">
                  <a:xfrm rot="4578755" flipH="1">
                    <a:off x="2199" y="196"/>
                    <a:ext cx="552" cy="22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nvGrpSpPr>
                  <p:cNvPr id="29773" name="Group 77"/>
                  <p:cNvGrpSpPr>
                    <a:grpSpLocks/>
                  </p:cNvGrpSpPr>
                  <p:nvPr/>
                </p:nvGrpSpPr>
                <p:grpSpPr bwMode="auto">
                  <a:xfrm>
                    <a:off x="2874" y="13"/>
                    <a:ext cx="640" cy="1520"/>
                    <a:chOff x="2800" y="41"/>
                    <a:chExt cx="640" cy="1520"/>
                  </a:xfrm>
                </p:grpSpPr>
                <p:sp>
                  <p:nvSpPr>
                    <p:cNvPr id="29774" name="Freeform 78"/>
                    <p:cNvSpPr>
                      <a:spLocks/>
                    </p:cNvSpPr>
                    <p:nvPr/>
                  </p:nvSpPr>
                  <p:spPr bwMode="hidden">
                    <a:xfrm rot="-3857755">
                      <a:off x="2361" y="938"/>
                      <a:ext cx="1062" cy="184"/>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775" name="Freeform 79"/>
                    <p:cNvSpPr>
                      <a:spLocks/>
                    </p:cNvSpPr>
                    <p:nvPr/>
                  </p:nvSpPr>
                  <p:spPr bwMode="hidden">
                    <a:xfrm rot="-3857755">
                      <a:off x="3011" y="181"/>
                      <a:ext cx="570" cy="28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9776" name="Group 80"/>
                  <p:cNvGrpSpPr>
                    <a:grpSpLocks/>
                  </p:cNvGrpSpPr>
                  <p:nvPr/>
                </p:nvGrpSpPr>
                <p:grpSpPr bwMode="auto">
                  <a:xfrm>
                    <a:off x="3008" y="135"/>
                    <a:ext cx="1017" cy="1464"/>
                    <a:chOff x="2934" y="163"/>
                    <a:chExt cx="1017" cy="1464"/>
                  </a:xfrm>
                </p:grpSpPr>
                <p:sp>
                  <p:nvSpPr>
                    <p:cNvPr id="29777" name="Freeform 81"/>
                    <p:cNvSpPr>
                      <a:spLocks/>
                    </p:cNvSpPr>
                    <p:nvPr/>
                  </p:nvSpPr>
                  <p:spPr bwMode="hidden">
                    <a:xfrm rot="-2777260">
                      <a:off x="2491" y="915"/>
                      <a:ext cx="1155" cy="270"/>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778" name="Freeform 82"/>
                    <p:cNvSpPr>
                      <a:spLocks/>
                    </p:cNvSpPr>
                    <p:nvPr/>
                  </p:nvSpPr>
                  <p:spPr bwMode="hidden">
                    <a:xfrm rot="-2777260">
                      <a:off x="3430" y="261"/>
                      <a:ext cx="620" cy="423"/>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9779" name="Group 83"/>
                  <p:cNvGrpSpPr>
                    <a:grpSpLocks/>
                  </p:cNvGrpSpPr>
                  <p:nvPr/>
                </p:nvGrpSpPr>
                <p:grpSpPr bwMode="auto">
                  <a:xfrm>
                    <a:off x="2804" y="4"/>
                    <a:ext cx="243" cy="1448"/>
                    <a:chOff x="2730" y="32"/>
                    <a:chExt cx="243" cy="1448"/>
                  </a:xfrm>
                </p:grpSpPr>
                <p:sp>
                  <p:nvSpPr>
                    <p:cNvPr id="29780" name="Freeform 84"/>
                    <p:cNvSpPr>
                      <a:spLocks/>
                    </p:cNvSpPr>
                    <p:nvPr/>
                  </p:nvSpPr>
                  <p:spPr bwMode="hidden">
                    <a:xfrm rot="-4903748">
                      <a:off x="2296" y="960"/>
                      <a:ext cx="954" cy="86"/>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781" name="Freeform 85"/>
                    <p:cNvSpPr>
                      <a:spLocks/>
                    </p:cNvSpPr>
                    <p:nvPr/>
                  </p:nvSpPr>
                  <p:spPr bwMode="hidden">
                    <a:xfrm rot="-4903748">
                      <a:off x="2650" y="220"/>
                      <a:ext cx="512" cy="135"/>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9782" name="Group 86"/>
                  <p:cNvGrpSpPr>
                    <a:grpSpLocks/>
                  </p:cNvGrpSpPr>
                  <p:nvPr/>
                </p:nvGrpSpPr>
                <p:grpSpPr bwMode="auto">
                  <a:xfrm>
                    <a:off x="1017" y="1741"/>
                    <a:ext cx="1085" cy="2450"/>
                    <a:chOff x="943" y="1769"/>
                    <a:chExt cx="1085" cy="2450"/>
                  </a:xfrm>
                </p:grpSpPr>
                <p:sp>
                  <p:nvSpPr>
                    <p:cNvPr id="29783" name="Freeform 87"/>
                    <p:cNvSpPr>
                      <a:spLocks/>
                    </p:cNvSpPr>
                    <p:nvPr/>
                  </p:nvSpPr>
                  <p:spPr bwMode="hidden">
                    <a:xfrm rot="18335692" flipH="1">
                      <a:off x="1010" y="2475"/>
                      <a:ext cx="1724"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784" name="Freeform 88"/>
                    <p:cNvSpPr>
                      <a:spLocks/>
                    </p:cNvSpPr>
                    <p:nvPr/>
                  </p:nvSpPr>
                  <p:spPr bwMode="hidden">
                    <a:xfrm rot="18335692" flipH="1">
                      <a:off x="725" y="3512"/>
                      <a:ext cx="925" cy="490"/>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9785" name="Group 89"/>
                  <p:cNvGrpSpPr>
                    <a:grpSpLocks/>
                  </p:cNvGrpSpPr>
                  <p:nvPr/>
                </p:nvGrpSpPr>
                <p:grpSpPr bwMode="auto">
                  <a:xfrm>
                    <a:off x="1529" y="1908"/>
                    <a:ext cx="766" cy="2373"/>
                    <a:chOff x="1455" y="1936"/>
                    <a:chExt cx="766" cy="2373"/>
                  </a:xfrm>
                </p:grpSpPr>
                <p:sp>
                  <p:nvSpPr>
                    <p:cNvPr id="29786" name="Freeform 90"/>
                    <p:cNvSpPr>
                      <a:spLocks/>
                    </p:cNvSpPr>
                    <p:nvPr/>
                  </p:nvSpPr>
                  <p:spPr bwMode="hidden">
                    <a:xfrm rot="17542885" flipH="1">
                      <a:off x="1267" y="2578"/>
                      <a:ext cx="1595"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787" name="Freeform 91"/>
                    <p:cNvSpPr>
                      <a:spLocks/>
                    </p:cNvSpPr>
                    <p:nvPr/>
                  </p:nvSpPr>
                  <p:spPr bwMode="hidden">
                    <a:xfrm rot="17542885" flipH="1">
                      <a:off x="1272" y="3636"/>
                      <a:ext cx="856" cy="490"/>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9788" name="Group 92"/>
                  <p:cNvGrpSpPr>
                    <a:grpSpLocks/>
                  </p:cNvGrpSpPr>
                  <p:nvPr/>
                </p:nvGrpSpPr>
                <p:grpSpPr bwMode="auto">
                  <a:xfrm rot="88588">
                    <a:off x="2061" y="1962"/>
                    <a:ext cx="459" cy="2329"/>
                    <a:chOff x="1956" y="1990"/>
                    <a:chExt cx="492" cy="2604"/>
                  </a:xfrm>
                </p:grpSpPr>
                <p:sp>
                  <p:nvSpPr>
                    <p:cNvPr id="29789" name="Freeform 93"/>
                    <p:cNvSpPr>
                      <a:spLocks/>
                    </p:cNvSpPr>
                    <p:nvPr/>
                  </p:nvSpPr>
                  <p:spPr bwMode="hidden">
                    <a:xfrm rot="16782062" flipH="1">
                      <a:off x="1442" y="2695"/>
                      <a:ext cx="1711" cy="301"/>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790" name="Freeform 94"/>
                    <p:cNvSpPr>
                      <a:spLocks/>
                    </p:cNvSpPr>
                    <p:nvPr/>
                  </p:nvSpPr>
                  <p:spPr bwMode="hidden">
                    <a:xfrm rot="16782062" flipH="1">
                      <a:off x="1734" y="3898"/>
                      <a:ext cx="918" cy="473"/>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9791" name="Group 95"/>
                  <p:cNvGrpSpPr>
                    <a:grpSpLocks/>
                  </p:cNvGrpSpPr>
                  <p:nvPr/>
                </p:nvGrpSpPr>
                <p:grpSpPr bwMode="auto">
                  <a:xfrm>
                    <a:off x="3408" y="1689"/>
                    <a:ext cx="1125" cy="2426"/>
                    <a:chOff x="3334" y="1717"/>
                    <a:chExt cx="1125" cy="2426"/>
                  </a:xfrm>
                </p:grpSpPr>
                <p:sp>
                  <p:nvSpPr>
                    <p:cNvPr id="29792" name="Freeform 96"/>
                    <p:cNvSpPr>
                      <a:spLocks/>
                    </p:cNvSpPr>
                    <p:nvPr/>
                  </p:nvSpPr>
                  <p:spPr bwMode="hidden">
                    <a:xfrm rot="3144576">
                      <a:off x="2628" y="2423"/>
                      <a:ext cx="1724"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793" name="Freeform 97"/>
                    <p:cNvSpPr>
                      <a:spLocks/>
                    </p:cNvSpPr>
                    <p:nvPr/>
                  </p:nvSpPr>
                  <p:spPr bwMode="hidden">
                    <a:xfrm rot="3144576">
                      <a:off x="3751" y="3436"/>
                      <a:ext cx="925" cy="490"/>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9794" name="Group 98"/>
                  <p:cNvGrpSpPr>
                    <a:grpSpLocks/>
                  </p:cNvGrpSpPr>
                  <p:nvPr/>
                </p:nvGrpSpPr>
                <p:grpSpPr bwMode="auto">
                  <a:xfrm>
                    <a:off x="3255" y="1838"/>
                    <a:ext cx="883" cy="2426"/>
                    <a:chOff x="3181" y="1866"/>
                    <a:chExt cx="883" cy="2426"/>
                  </a:xfrm>
                </p:grpSpPr>
                <p:sp>
                  <p:nvSpPr>
                    <p:cNvPr id="29795" name="Freeform 99"/>
                    <p:cNvSpPr>
                      <a:spLocks/>
                    </p:cNvSpPr>
                    <p:nvPr/>
                  </p:nvSpPr>
                  <p:spPr bwMode="hidden">
                    <a:xfrm rot="3745735">
                      <a:off x="2506" y="2541"/>
                      <a:ext cx="1650" cy="299"/>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796" name="Freeform 100"/>
                    <p:cNvSpPr>
                      <a:spLocks/>
                    </p:cNvSpPr>
                    <p:nvPr/>
                  </p:nvSpPr>
                  <p:spPr bwMode="hidden">
                    <a:xfrm rot="3745735">
                      <a:off x="3387" y="3615"/>
                      <a:ext cx="885" cy="46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9797" name="Group 101"/>
                  <p:cNvGrpSpPr>
                    <a:grpSpLocks/>
                  </p:cNvGrpSpPr>
                  <p:nvPr/>
                </p:nvGrpSpPr>
                <p:grpSpPr bwMode="auto">
                  <a:xfrm>
                    <a:off x="3080" y="1955"/>
                    <a:ext cx="619" cy="2386"/>
                    <a:chOff x="3006" y="1983"/>
                    <a:chExt cx="619" cy="2386"/>
                  </a:xfrm>
                </p:grpSpPr>
                <p:sp>
                  <p:nvSpPr>
                    <p:cNvPr id="29798" name="Freeform 102"/>
                    <p:cNvSpPr>
                      <a:spLocks/>
                    </p:cNvSpPr>
                    <p:nvPr/>
                  </p:nvSpPr>
                  <p:spPr bwMode="hidden">
                    <a:xfrm rot="4286818">
                      <a:off x="2328" y="2661"/>
                      <a:ext cx="1601" cy="246"/>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799" name="Freeform 103"/>
                    <p:cNvSpPr>
                      <a:spLocks/>
                    </p:cNvSpPr>
                    <p:nvPr/>
                  </p:nvSpPr>
                  <p:spPr bwMode="hidden">
                    <a:xfrm rot="4286818">
                      <a:off x="3002" y="3747"/>
                      <a:ext cx="859" cy="38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9800" name="Group 104"/>
                  <p:cNvGrpSpPr>
                    <a:grpSpLocks/>
                  </p:cNvGrpSpPr>
                  <p:nvPr/>
                </p:nvGrpSpPr>
                <p:grpSpPr bwMode="auto">
                  <a:xfrm>
                    <a:off x="2893" y="2073"/>
                    <a:ext cx="405" cy="2219"/>
                    <a:chOff x="2819" y="2101"/>
                    <a:chExt cx="405" cy="2219"/>
                  </a:xfrm>
                </p:grpSpPr>
                <p:sp>
                  <p:nvSpPr>
                    <p:cNvPr id="29801" name="Freeform 105"/>
                    <p:cNvSpPr>
                      <a:spLocks/>
                    </p:cNvSpPr>
                    <p:nvPr/>
                  </p:nvSpPr>
                  <p:spPr bwMode="hidden">
                    <a:xfrm rot="4898956">
                      <a:off x="2206" y="2714"/>
                      <a:ext cx="1471" cy="246"/>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802" name="Freeform 106"/>
                    <p:cNvSpPr>
                      <a:spLocks/>
                    </p:cNvSpPr>
                    <p:nvPr/>
                  </p:nvSpPr>
                  <p:spPr bwMode="hidden">
                    <a:xfrm rot="4898956">
                      <a:off x="2636" y="3732"/>
                      <a:ext cx="790" cy="38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9803" name="Group 107"/>
                  <p:cNvGrpSpPr>
                    <a:grpSpLocks/>
                  </p:cNvGrpSpPr>
                  <p:nvPr/>
                </p:nvGrpSpPr>
                <p:grpSpPr bwMode="auto">
                  <a:xfrm>
                    <a:off x="2372" y="2107"/>
                    <a:ext cx="426" cy="2185"/>
                    <a:chOff x="2287" y="2135"/>
                    <a:chExt cx="426" cy="2185"/>
                  </a:xfrm>
                </p:grpSpPr>
                <p:sp>
                  <p:nvSpPr>
                    <p:cNvPr id="29804" name="Freeform 108"/>
                    <p:cNvSpPr>
                      <a:spLocks/>
                    </p:cNvSpPr>
                    <p:nvPr/>
                  </p:nvSpPr>
                  <p:spPr bwMode="hidden">
                    <a:xfrm rot="5755659">
                      <a:off x="1900" y="2760"/>
                      <a:ext cx="1437" cy="188"/>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805" name="Freeform 109"/>
                    <p:cNvSpPr>
                      <a:spLocks/>
                    </p:cNvSpPr>
                    <p:nvPr/>
                  </p:nvSpPr>
                  <p:spPr bwMode="hidden">
                    <a:xfrm rot="5755659">
                      <a:off x="2049" y="3787"/>
                      <a:ext cx="771" cy="295"/>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grpSp>
          <p:grpSp>
            <p:nvGrpSpPr>
              <p:cNvPr id="29806" name="Group 110"/>
              <p:cNvGrpSpPr>
                <a:grpSpLocks/>
              </p:cNvGrpSpPr>
              <p:nvPr/>
            </p:nvGrpSpPr>
            <p:grpSpPr bwMode="auto">
              <a:xfrm>
                <a:off x="74" y="313"/>
                <a:ext cx="5459" cy="3667"/>
                <a:chOff x="74" y="313"/>
                <a:chExt cx="5459" cy="3667"/>
              </a:xfrm>
            </p:grpSpPr>
            <p:grpSp>
              <p:nvGrpSpPr>
                <p:cNvPr id="29807" name="Group 111"/>
                <p:cNvGrpSpPr>
                  <a:grpSpLocks/>
                </p:cNvGrpSpPr>
                <p:nvPr/>
              </p:nvGrpSpPr>
              <p:grpSpPr bwMode="auto">
                <a:xfrm>
                  <a:off x="74" y="313"/>
                  <a:ext cx="5459" cy="3667"/>
                  <a:chOff x="74" y="313"/>
                  <a:chExt cx="5459" cy="3667"/>
                </a:xfrm>
              </p:grpSpPr>
              <p:sp>
                <p:nvSpPr>
                  <p:cNvPr id="29808" name="Arc 112"/>
                  <p:cNvSpPr>
                    <a:spLocks/>
                  </p:cNvSpPr>
                  <p:nvPr/>
                </p:nvSpPr>
                <p:spPr bwMode="hidden">
                  <a:xfrm flipV="1">
                    <a:off x="2966" y="456"/>
                    <a:ext cx="2567" cy="2046"/>
                  </a:xfrm>
                  <a:custGeom>
                    <a:avLst/>
                    <a:gdLst>
                      <a:gd name="G0" fmla="+- 17826 0 0"/>
                      <a:gd name="G1" fmla="+- 0 0 0"/>
                      <a:gd name="G2" fmla="+- 21600 0 0"/>
                      <a:gd name="T0" fmla="*/ 36729 w 36729"/>
                      <a:gd name="T1" fmla="*/ 10451 h 21600"/>
                      <a:gd name="T2" fmla="*/ 0 w 36729"/>
                      <a:gd name="T3" fmla="*/ 12197 h 21600"/>
                      <a:gd name="T4" fmla="*/ 17826 w 36729"/>
                      <a:gd name="T5" fmla="*/ 0 h 21600"/>
                    </a:gdLst>
                    <a:ahLst/>
                    <a:cxnLst>
                      <a:cxn ang="0">
                        <a:pos x="T0" y="T1"/>
                      </a:cxn>
                      <a:cxn ang="0">
                        <a:pos x="T2" y="T3"/>
                      </a:cxn>
                      <a:cxn ang="0">
                        <a:pos x="T4" y="T5"/>
                      </a:cxn>
                    </a:cxnLst>
                    <a:rect l="0" t="0" r="r" b="b"/>
                    <a:pathLst>
                      <a:path w="36729" h="21600" fill="none" extrusionOk="0">
                        <a:moveTo>
                          <a:pt x="36729" y="10451"/>
                        </a:moveTo>
                        <a:cubicBezTo>
                          <a:pt x="32926" y="17330"/>
                          <a:pt x="25686" y="21600"/>
                          <a:pt x="17826" y="21600"/>
                        </a:cubicBezTo>
                        <a:cubicBezTo>
                          <a:pt x="10696" y="21600"/>
                          <a:pt x="4025" y="18081"/>
                          <a:pt x="-1" y="12197"/>
                        </a:cubicBezTo>
                      </a:path>
                      <a:path w="36729" h="21600" stroke="0" extrusionOk="0">
                        <a:moveTo>
                          <a:pt x="36729" y="10451"/>
                        </a:moveTo>
                        <a:cubicBezTo>
                          <a:pt x="32926" y="17330"/>
                          <a:pt x="25686" y="21600"/>
                          <a:pt x="17826" y="21600"/>
                        </a:cubicBezTo>
                        <a:cubicBezTo>
                          <a:pt x="10696" y="21600"/>
                          <a:pt x="4025" y="18081"/>
                          <a:pt x="-1" y="12197"/>
                        </a:cubicBezTo>
                        <a:lnTo>
                          <a:pt x="17826" y="0"/>
                        </a:lnTo>
                        <a:close/>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809" name="Arc 113"/>
                  <p:cNvSpPr>
                    <a:spLocks/>
                  </p:cNvSpPr>
                  <p:nvPr/>
                </p:nvSpPr>
                <p:spPr bwMode="hidden">
                  <a:xfrm flipH="1">
                    <a:off x="388" y="1601"/>
                    <a:ext cx="2016" cy="2379"/>
                  </a:xfrm>
                  <a:custGeom>
                    <a:avLst/>
                    <a:gdLst>
                      <a:gd name="G0" fmla="+- 8873 0 0"/>
                      <a:gd name="G1" fmla="+- 21600 0 0"/>
                      <a:gd name="G2" fmla="+- 21600 0 0"/>
                      <a:gd name="T0" fmla="*/ 0 w 30473"/>
                      <a:gd name="T1" fmla="*/ 1907 h 22305"/>
                      <a:gd name="T2" fmla="*/ 30462 w 30473"/>
                      <a:gd name="T3" fmla="*/ 22305 h 22305"/>
                      <a:gd name="T4" fmla="*/ 8873 w 30473"/>
                      <a:gd name="T5" fmla="*/ 21600 h 22305"/>
                    </a:gdLst>
                    <a:ahLst/>
                    <a:cxnLst>
                      <a:cxn ang="0">
                        <a:pos x="T0" y="T1"/>
                      </a:cxn>
                      <a:cxn ang="0">
                        <a:pos x="T2" y="T3"/>
                      </a:cxn>
                      <a:cxn ang="0">
                        <a:pos x="T4" y="T5"/>
                      </a:cxn>
                    </a:cxnLst>
                    <a:rect l="0" t="0" r="r" b="b"/>
                    <a:pathLst>
                      <a:path w="30473" h="22305" fill="none" extrusionOk="0">
                        <a:moveTo>
                          <a:pt x="-1" y="1906"/>
                        </a:moveTo>
                        <a:cubicBezTo>
                          <a:pt x="2789" y="649"/>
                          <a:pt x="5813" y="0"/>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0"/>
                          <a:pt x="8873" y="0"/>
                        </a:cubicBezTo>
                        <a:cubicBezTo>
                          <a:pt x="20802" y="0"/>
                          <a:pt x="30473" y="9670"/>
                          <a:pt x="30473" y="21600"/>
                        </a:cubicBezTo>
                        <a:cubicBezTo>
                          <a:pt x="30473" y="21835"/>
                          <a:pt x="30469" y="22070"/>
                          <a:pt x="30461" y="22304"/>
                        </a:cubicBezTo>
                        <a:lnTo>
                          <a:pt x="8873" y="21600"/>
                        </a:lnTo>
                        <a:close/>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810" name="Arc 114"/>
                  <p:cNvSpPr>
                    <a:spLocks/>
                  </p:cNvSpPr>
                  <p:nvPr/>
                </p:nvSpPr>
                <p:spPr bwMode="hidden">
                  <a:xfrm>
                    <a:off x="3029" y="1181"/>
                    <a:ext cx="1426" cy="2379"/>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0"/>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0"/>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811" name="Arc 115"/>
                  <p:cNvSpPr>
                    <a:spLocks/>
                  </p:cNvSpPr>
                  <p:nvPr/>
                </p:nvSpPr>
                <p:spPr bwMode="hidden">
                  <a:xfrm flipH="1">
                    <a:off x="74" y="813"/>
                    <a:ext cx="2540" cy="2379"/>
                  </a:xfrm>
                  <a:custGeom>
                    <a:avLst/>
                    <a:gdLst>
                      <a:gd name="G0" fmla="+- 15230 0 0"/>
                      <a:gd name="G1" fmla="+- 21600 0 0"/>
                      <a:gd name="G2" fmla="+- 21600 0 0"/>
                      <a:gd name="T0" fmla="*/ 0 w 36830"/>
                      <a:gd name="T1" fmla="*/ 6283 h 22305"/>
                      <a:gd name="T2" fmla="*/ 36819 w 36830"/>
                      <a:gd name="T3" fmla="*/ 22305 h 22305"/>
                      <a:gd name="T4" fmla="*/ 15230 w 36830"/>
                      <a:gd name="T5" fmla="*/ 21600 h 22305"/>
                    </a:gdLst>
                    <a:ahLst/>
                    <a:cxnLst>
                      <a:cxn ang="0">
                        <a:pos x="T0" y="T1"/>
                      </a:cxn>
                      <a:cxn ang="0">
                        <a:pos x="T2" y="T3"/>
                      </a:cxn>
                      <a:cxn ang="0">
                        <a:pos x="T4" y="T5"/>
                      </a:cxn>
                    </a:cxnLst>
                    <a:rect l="0" t="0" r="r" b="b"/>
                    <a:pathLst>
                      <a:path w="36830" h="22305" fill="none" extrusionOk="0">
                        <a:moveTo>
                          <a:pt x="0" y="6283"/>
                        </a:moveTo>
                        <a:cubicBezTo>
                          <a:pt x="4047" y="2258"/>
                          <a:pt x="9522" y="0"/>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0"/>
                          <a:pt x="15230" y="0"/>
                        </a:cubicBezTo>
                        <a:cubicBezTo>
                          <a:pt x="27159" y="0"/>
                          <a:pt x="36830" y="9670"/>
                          <a:pt x="36830" y="21600"/>
                        </a:cubicBezTo>
                        <a:cubicBezTo>
                          <a:pt x="36830" y="21835"/>
                          <a:pt x="36826" y="22070"/>
                          <a:pt x="36818" y="22304"/>
                        </a:cubicBezTo>
                        <a:lnTo>
                          <a:pt x="15230" y="21600"/>
                        </a:lnTo>
                        <a:close/>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812" name="Arc 116"/>
                  <p:cNvSpPr>
                    <a:spLocks/>
                  </p:cNvSpPr>
                  <p:nvPr/>
                </p:nvSpPr>
                <p:spPr bwMode="hidden">
                  <a:xfrm flipH="1">
                    <a:off x="790" y="313"/>
                    <a:ext cx="1850" cy="2304"/>
                  </a:xfrm>
                  <a:custGeom>
                    <a:avLst/>
                    <a:gdLst>
                      <a:gd name="G0" fmla="+- 18231 0 0"/>
                      <a:gd name="G1" fmla="+- 21600 0 0"/>
                      <a:gd name="G2" fmla="+- 21600 0 0"/>
                      <a:gd name="T0" fmla="*/ 0 w 31881"/>
                      <a:gd name="T1" fmla="*/ 10016 h 21600"/>
                      <a:gd name="T2" fmla="*/ 31881 w 31881"/>
                      <a:gd name="T3" fmla="*/ 4860 h 21600"/>
                      <a:gd name="T4" fmla="*/ 18231 w 31881"/>
                      <a:gd name="T5" fmla="*/ 21600 h 21600"/>
                    </a:gdLst>
                    <a:ahLst/>
                    <a:cxnLst>
                      <a:cxn ang="0">
                        <a:pos x="T0" y="T1"/>
                      </a:cxn>
                      <a:cxn ang="0">
                        <a:pos x="T2" y="T3"/>
                      </a:cxn>
                      <a:cxn ang="0">
                        <a:pos x="T4" y="T5"/>
                      </a:cxn>
                    </a:cxnLst>
                    <a:rect l="0" t="0" r="r" b="b"/>
                    <a:pathLst>
                      <a:path w="31881" h="21600" fill="none" extrusionOk="0">
                        <a:moveTo>
                          <a:pt x="-1" y="10015"/>
                        </a:moveTo>
                        <a:cubicBezTo>
                          <a:pt x="3963" y="3778"/>
                          <a:pt x="10840" y="0"/>
                          <a:pt x="18231" y="0"/>
                        </a:cubicBezTo>
                        <a:cubicBezTo>
                          <a:pt x="23204" y="0"/>
                          <a:pt x="28026" y="1716"/>
                          <a:pt x="31881" y="4859"/>
                        </a:cubicBezTo>
                      </a:path>
                      <a:path w="31881" h="21600" stroke="0" extrusionOk="0">
                        <a:moveTo>
                          <a:pt x="-1" y="10015"/>
                        </a:moveTo>
                        <a:cubicBezTo>
                          <a:pt x="3963" y="3778"/>
                          <a:pt x="10840" y="0"/>
                          <a:pt x="18231" y="0"/>
                        </a:cubicBezTo>
                        <a:cubicBezTo>
                          <a:pt x="23204" y="0"/>
                          <a:pt x="28026" y="1716"/>
                          <a:pt x="31881" y="4859"/>
                        </a:cubicBezTo>
                        <a:lnTo>
                          <a:pt x="18231" y="21600"/>
                        </a:lnTo>
                        <a:close/>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813" name="Arc 117"/>
                  <p:cNvSpPr>
                    <a:spLocks/>
                  </p:cNvSpPr>
                  <p:nvPr/>
                </p:nvSpPr>
                <p:spPr bwMode="hidden">
                  <a:xfrm>
                    <a:off x="2763" y="1281"/>
                    <a:ext cx="764" cy="2304"/>
                  </a:xfrm>
                  <a:custGeom>
                    <a:avLst/>
                    <a:gdLst>
                      <a:gd name="G0" fmla="+- 13212 0 0"/>
                      <a:gd name="G1" fmla="+- 21600 0 0"/>
                      <a:gd name="G2" fmla="+- 21600 0 0"/>
                      <a:gd name="T0" fmla="*/ 0 w 31146"/>
                      <a:gd name="T1" fmla="*/ 4512 h 21600"/>
                      <a:gd name="T2" fmla="*/ 31146 w 31146"/>
                      <a:gd name="T3" fmla="*/ 9561 h 21600"/>
                      <a:gd name="T4" fmla="*/ 13212 w 31146"/>
                      <a:gd name="T5" fmla="*/ 21600 h 21600"/>
                    </a:gdLst>
                    <a:ahLst/>
                    <a:cxnLst>
                      <a:cxn ang="0">
                        <a:pos x="T0" y="T1"/>
                      </a:cxn>
                      <a:cxn ang="0">
                        <a:pos x="T2" y="T3"/>
                      </a:cxn>
                      <a:cxn ang="0">
                        <a:pos x="T4" y="T5"/>
                      </a:cxn>
                    </a:cxnLst>
                    <a:rect l="0" t="0" r="r" b="b"/>
                    <a:pathLst>
                      <a:path w="31146" h="21600" fill="none" extrusionOk="0">
                        <a:moveTo>
                          <a:pt x="-1" y="4511"/>
                        </a:moveTo>
                        <a:cubicBezTo>
                          <a:pt x="3783" y="1586"/>
                          <a:pt x="8429" y="0"/>
                          <a:pt x="13212" y="0"/>
                        </a:cubicBezTo>
                        <a:cubicBezTo>
                          <a:pt x="20409" y="0"/>
                          <a:pt x="27134" y="3585"/>
                          <a:pt x="31145" y="9561"/>
                        </a:cubicBezTo>
                      </a:path>
                      <a:path w="31146" h="21600" stroke="0" extrusionOk="0">
                        <a:moveTo>
                          <a:pt x="-1" y="4511"/>
                        </a:moveTo>
                        <a:cubicBezTo>
                          <a:pt x="3783" y="1586"/>
                          <a:pt x="8429" y="0"/>
                          <a:pt x="13212" y="0"/>
                        </a:cubicBezTo>
                        <a:cubicBezTo>
                          <a:pt x="20409" y="0"/>
                          <a:pt x="27134" y="3585"/>
                          <a:pt x="31145" y="9561"/>
                        </a:cubicBezTo>
                        <a:lnTo>
                          <a:pt x="13212" y="21600"/>
                        </a:lnTo>
                        <a:close/>
                      </a:path>
                    </a:pathLst>
                  </a:custGeom>
                  <a:noFill/>
                  <a:ln w="9525">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814" name="Freeform 118"/>
                  <p:cNvSpPr>
                    <a:spLocks/>
                  </p:cNvSpPr>
                  <p:nvPr/>
                </p:nvSpPr>
                <p:spPr bwMode="hidden">
                  <a:xfrm flipH="1">
                    <a:off x="1800" y="438"/>
                    <a:ext cx="418" cy="1524"/>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sp>
              <p:nvSpPr>
                <p:cNvPr id="29815" name="Freeform 119"/>
                <p:cNvSpPr>
                  <a:spLocks/>
                </p:cNvSpPr>
                <p:nvPr/>
              </p:nvSpPr>
              <p:spPr bwMode="hidden">
                <a:xfrm rot="20253369">
                  <a:off x="3280" y="1529"/>
                  <a:ext cx="442" cy="837"/>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grpSp>
          <p:nvGrpSpPr>
            <p:cNvPr id="29816" name="Group 120"/>
            <p:cNvGrpSpPr>
              <a:grpSpLocks/>
            </p:cNvGrpSpPr>
            <p:nvPr/>
          </p:nvGrpSpPr>
          <p:grpSpPr bwMode="auto">
            <a:xfrm>
              <a:off x="1476" y="449"/>
              <a:ext cx="4038" cy="2966"/>
              <a:chOff x="210" y="337"/>
              <a:chExt cx="5198" cy="3818"/>
            </a:xfrm>
          </p:grpSpPr>
          <p:sp>
            <p:nvSpPr>
              <p:cNvPr id="29817" name="Freeform 121"/>
              <p:cNvSpPr>
                <a:spLocks/>
              </p:cNvSpPr>
              <p:nvPr/>
            </p:nvSpPr>
            <p:spPr bwMode="hidden">
              <a:xfrm flipH="1">
                <a:off x="1934" y="2382"/>
                <a:ext cx="485" cy="1479"/>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818" name="Arc 122"/>
              <p:cNvSpPr>
                <a:spLocks/>
              </p:cNvSpPr>
              <p:nvPr/>
            </p:nvSpPr>
            <p:spPr bwMode="hidden">
              <a:xfrm flipH="1">
                <a:off x="1054" y="1851"/>
                <a:ext cx="2122" cy="2304"/>
              </a:xfrm>
              <a:custGeom>
                <a:avLst/>
                <a:gdLst>
                  <a:gd name="G0" fmla="+- 0 0 0"/>
                  <a:gd name="G1" fmla="+- 20897 0 0"/>
                  <a:gd name="G2" fmla="+- 21600 0 0"/>
                  <a:gd name="T0" fmla="*/ 5467 w 21600"/>
                  <a:gd name="T1" fmla="*/ 0 h 21602"/>
                  <a:gd name="T2" fmla="*/ 21589 w 21600"/>
                  <a:gd name="T3" fmla="*/ 21602 h 21602"/>
                  <a:gd name="T4" fmla="*/ 0 w 21600"/>
                  <a:gd name="T5" fmla="*/ 20897 h 21602"/>
                </a:gdLst>
                <a:ahLst/>
                <a:cxnLst>
                  <a:cxn ang="0">
                    <a:pos x="T0" y="T1"/>
                  </a:cxn>
                  <a:cxn ang="0">
                    <a:pos x="T2" y="T3"/>
                  </a:cxn>
                  <a:cxn ang="0">
                    <a:pos x="T4" y="T5"/>
                  </a:cxn>
                </a:cxnLst>
                <a:rect l="0" t="0" r="r" b="b"/>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close/>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819" name="Arc 123"/>
              <p:cNvSpPr>
                <a:spLocks/>
              </p:cNvSpPr>
              <p:nvPr/>
            </p:nvSpPr>
            <p:spPr bwMode="hidden">
              <a:xfrm flipH="1">
                <a:off x="1266" y="1480"/>
                <a:ext cx="1244" cy="2379"/>
              </a:xfrm>
              <a:custGeom>
                <a:avLst/>
                <a:gdLst>
                  <a:gd name="G0" fmla="+- 7340 0 0"/>
                  <a:gd name="G1" fmla="+- 21600 0 0"/>
                  <a:gd name="G2" fmla="+- 21600 0 0"/>
                  <a:gd name="T0" fmla="*/ 0 w 28940"/>
                  <a:gd name="T1" fmla="*/ 1285 h 22305"/>
                  <a:gd name="T2" fmla="*/ 28929 w 28940"/>
                  <a:gd name="T3" fmla="*/ 22305 h 22305"/>
                  <a:gd name="T4" fmla="*/ 7340 w 28940"/>
                  <a:gd name="T5" fmla="*/ 21600 h 22305"/>
                </a:gdLst>
                <a:ahLst/>
                <a:cxnLst>
                  <a:cxn ang="0">
                    <a:pos x="T0" y="T1"/>
                  </a:cxn>
                  <a:cxn ang="0">
                    <a:pos x="T2" y="T3"/>
                  </a:cxn>
                  <a:cxn ang="0">
                    <a:pos x="T4" y="T5"/>
                  </a:cxn>
                </a:cxnLst>
                <a:rect l="0" t="0" r="r" b="b"/>
                <a:pathLst>
                  <a:path w="28940" h="22305" fill="none" extrusionOk="0">
                    <a:moveTo>
                      <a:pt x="0" y="1285"/>
                    </a:moveTo>
                    <a:cubicBezTo>
                      <a:pt x="2353" y="434"/>
                      <a:pt x="4837" y="0"/>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0"/>
                      <a:pt x="7340" y="0"/>
                    </a:cubicBezTo>
                    <a:cubicBezTo>
                      <a:pt x="19269" y="0"/>
                      <a:pt x="28940" y="9670"/>
                      <a:pt x="28940" y="21600"/>
                    </a:cubicBezTo>
                    <a:cubicBezTo>
                      <a:pt x="28940" y="21835"/>
                      <a:pt x="28936" y="22070"/>
                      <a:pt x="28928" y="22304"/>
                    </a:cubicBezTo>
                    <a:lnTo>
                      <a:pt x="7340" y="21600"/>
                    </a:lnTo>
                    <a:close/>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820" name="Arc 124"/>
              <p:cNvSpPr>
                <a:spLocks/>
              </p:cNvSpPr>
              <p:nvPr/>
            </p:nvSpPr>
            <p:spPr bwMode="hidden">
              <a:xfrm flipH="1">
                <a:off x="210" y="1168"/>
                <a:ext cx="2376" cy="2379"/>
              </a:xfrm>
              <a:custGeom>
                <a:avLst/>
                <a:gdLst>
                  <a:gd name="G0" fmla="+- 12855 0 0"/>
                  <a:gd name="G1" fmla="+- 21600 0 0"/>
                  <a:gd name="G2" fmla="+- 21600 0 0"/>
                  <a:gd name="T0" fmla="*/ 0 w 34455"/>
                  <a:gd name="T1" fmla="*/ 4241 h 22305"/>
                  <a:gd name="T2" fmla="*/ 34444 w 34455"/>
                  <a:gd name="T3" fmla="*/ 22305 h 22305"/>
                  <a:gd name="T4" fmla="*/ 12855 w 34455"/>
                  <a:gd name="T5" fmla="*/ 21600 h 22305"/>
                </a:gdLst>
                <a:ahLst/>
                <a:cxnLst>
                  <a:cxn ang="0">
                    <a:pos x="T0" y="T1"/>
                  </a:cxn>
                  <a:cxn ang="0">
                    <a:pos x="T2" y="T3"/>
                  </a:cxn>
                  <a:cxn ang="0">
                    <a:pos x="T4" y="T5"/>
                  </a:cxn>
                </a:cxnLst>
                <a:rect l="0" t="0" r="r" b="b"/>
                <a:pathLst>
                  <a:path w="34455" h="22305" fill="none" extrusionOk="0">
                    <a:moveTo>
                      <a:pt x="0" y="4241"/>
                    </a:moveTo>
                    <a:cubicBezTo>
                      <a:pt x="3720" y="1486"/>
                      <a:pt x="8226" y="0"/>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0"/>
                      <a:pt x="12855" y="0"/>
                    </a:cubicBezTo>
                    <a:cubicBezTo>
                      <a:pt x="24784" y="0"/>
                      <a:pt x="34455" y="9670"/>
                      <a:pt x="34455" y="21600"/>
                    </a:cubicBezTo>
                    <a:cubicBezTo>
                      <a:pt x="34455" y="21835"/>
                      <a:pt x="34451" y="22070"/>
                      <a:pt x="34443" y="22304"/>
                    </a:cubicBezTo>
                    <a:lnTo>
                      <a:pt x="12855" y="21600"/>
                    </a:lnTo>
                    <a:close/>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821" name="Arc 125"/>
              <p:cNvSpPr>
                <a:spLocks/>
              </p:cNvSpPr>
              <p:nvPr/>
            </p:nvSpPr>
            <p:spPr bwMode="hidden">
              <a:xfrm>
                <a:off x="2840" y="1503"/>
                <a:ext cx="381" cy="2379"/>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0"/>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0"/>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822" name="Arc 126"/>
              <p:cNvSpPr>
                <a:spLocks/>
              </p:cNvSpPr>
              <p:nvPr/>
            </p:nvSpPr>
            <p:spPr bwMode="hidden">
              <a:xfrm>
                <a:off x="2940" y="1492"/>
                <a:ext cx="1004" cy="2379"/>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0"/>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0"/>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823" name="Freeform 127"/>
              <p:cNvSpPr>
                <a:spLocks/>
              </p:cNvSpPr>
              <p:nvPr/>
            </p:nvSpPr>
            <p:spPr bwMode="hidden">
              <a:xfrm>
                <a:off x="3301" y="2635"/>
                <a:ext cx="485" cy="1479"/>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824" name="Freeform 128"/>
              <p:cNvSpPr>
                <a:spLocks/>
              </p:cNvSpPr>
              <p:nvPr/>
            </p:nvSpPr>
            <p:spPr bwMode="hidden">
              <a:xfrm rot="19660755" flipV="1">
                <a:off x="2546" y="2150"/>
                <a:ext cx="442" cy="837"/>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825" name="Freeform 129"/>
              <p:cNvSpPr>
                <a:spLocks/>
              </p:cNvSpPr>
              <p:nvPr/>
            </p:nvSpPr>
            <p:spPr bwMode="hidden">
              <a:xfrm flipH="1">
                <a:off x="489" y="2504"/>
                <a:ext cx="1085" cy="1524"/>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826" name="Freeform 130"/>
              <p:cNvSpPr>
                <a:spLocks/>
              </p:cNvSpPr>
              <p:nvPr/>
            </p:nvSpPr>
            <p:spPr bwMode="hidden">
              <a:xfrm flipH="1">
                <a:off x="1000" y="893"/>
                <a:ext cx="696" cy="1524"/>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827" name="Freeform 131"/>
              <p:cNvSpPr>
                <a:spLocks/>
              </p:cNvSpPr>
              <p:nvPr/>
            </p:nvSpPr>
            <p:spPr bwMode="hidden">
              <a:xfrm>
                <a:off x="4401" y="2280"/>
                <a:ext cx="1007" cy="1601"/>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828" name="Freeform 132"/>
              <p:cNvSpPr>
                <a:spLocks/>
              </p:cNvSpPr>
              <p:nvPr/>
            </p:nvSpPr>
            <p:spPr bwMode="hidden">
              <a:xfrm>
                <a:off x="3878" y="1470"/>
                <a:ext cx="1518" cy="1067"/>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829" name="Freeform 133"/>
              <p:cNvSpPr>
                <a:spLocks/>
              </p:cNvSpPr>
              <p:nvPr/>
            </p:nvSpPr>
            <p:spPr bwMode="hidden">
              <a:xfrm>
                <a:off x="3934" y="337"/>
                <a:ext cx="663" cy="1434"/>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830" name="Freeform 134"/>
              <p:cNvSpPr>
                <a:spLocks/>
              </p:cNvSpPr>
              <p:nvPr/>
            </p:nvSpPr>
            <p:spPr bwMode="hidden">
              <a:xfrm rot="1346631" flipH="1">
                <a:off x="1702" y="1506"/>
                <a:ext cx="442" cy="837"/>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sp>
        <p:nvSpPr>
          <p:cNvPr id="29831" name="Rectangle 135"/>
          <p:cNvSpPr>
            <a:spLocks noGrp="1" noChangeArrowheads="1"/>
          </p:cNvSpPr>
          <p:nvPr>
            <p:ph type="ctrTitle" sz="quarter"/>
          </p:nvPr>
        </p:nvSpPr>
        <p:spPr>
          <a:xfrm>
            <a:off x="685800" y="1827213"/>
            <a:ext cx="7772400" cy="1627187"/>
          </a:xfrm>
        </p:spPr>
        <p:txBody>
          <a:bodyPr/>
          <a:lstStyle>
            <a:lvl1pPr>
              <a:defRPr/>
            </a:lvl1pPr>
          </a:lstStyle>
          <a:p>
            <a:pPr lvl="0"/>
            <a:r>
              <a:rPr lang="ru-RU" altLang="ru-RU" noProof="0" smtClean="0"/>
              <a:t>Образец заголовка</a:t>
            </a:r>
          </a:p>
        </p:txBody>
      </p:sp>
      <p:sp>
        <p:nvSpPr>
          <p:cNvPr id="29832" name="Rectangle 136"/>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pPr lvl="0"/>
            <a:r>
              <a:rPr lang="ru-RU" altLang="ru-RU" noProof="0" smtClean="0"/>
              <a:t>Образец подзаголовка</a:t>
            </a:r>
          </a:p>
        </p:txBody>
      </p:sp>
      <p:sp>
        <p:nvSpPr>
          <p:cNvPr id="29833" name="Rectangle 137"/>
          <p:cNvSpPr>
            <a:spLocks noGrp="1" noChangeArrowheads="1"/>
          </p:cNvSpPr>
          <p:nvPr>
            <p:ph type="dt" sz="quarter" idx="2"/>
          </p:nvPr>
        </p:nvSpPr>
        <p:spPr/>
        <p:txBody>
          <a:bodyPr/>
          <a:lstStyle>
            <a:lvl1pPr>
              <a:defRPr/>
            </a:lvl1pPr>
          </a:lstStyle>
          <a:p>
            <a:endParaRPr lang="ru-RU" altLang="ru-RU"/>
          </a:p>
        </p:txBody>
      </p:sp>
      <p:sp>
        <p:nvSpPr>
          <p:cNvPr id="29834" name="Rectangle 138"/>
          <p:cNvSpPr>
            <a:spLocks noGrp="1" noChangeArrowheads="1"/>
          </p:cNvSpPr>
          <p:nvPr>
            <p:ph type="ftr" sz="quarter" idx="3"/>
          </p:nvPr>
        </p:nvSpPr>
        <p:spPr/>
        <p:txBody>
          <a:bodyPr/>
          <a:lstStyle>
            <a:lvl1pPr>
              <a:defRPr/>
            </a:lvl1pPr>
          </a:lstStyle>
          <a:p>
            <a:endParaRPr lang="ru-RU" altLang="ru-RU"/>
          </a:p>
        </p:txBody>
      </p:sp>
      <p:sp>
        <p:nvSpPr>
          <p:cNvPr id="29835" name="Rectangle 139"/>
          <p:cNvSpPr>
            <a:spLocks noGrp="1" noChangeArrowheads="1"/>
          </p:cNvSpPr>
          <p:nvPr>
            <p:ph type="sldNum" sz="quarter" idx="4"/>
          </p:nvPr>
        </p:nvSpPr>
        <p:spPr/>
        <p:txBody>
          <a:bodyPr/>
          <a:lstStyle>
            <a:lvl1pPr>
              <a:defRPr/>
            </a:lvl1pPr>
          </a:lstStyle>
          <a:p>
            <a:fld id="{20D526C6-9F96-47CD-9F6D-E6A8FE96FE02}" type="slidenum">
              <a:rPr lang="ru-RU" altLang="ru-RU"/>
              <a:pPr/>
              <a:t>‹#›</a:t>
            </a:fld>
            <a:endParaRPr lang="ru-RU" alt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F7A61318-8963-407E-9C26-AEF09F2A0C28}" type="slidenum">
              <a:rPr lang="ru-RU" altLang="ru-RU"/>
              <a:pPr/>
              <a:t>‹#›</a:t>
            </a:fld>
            <a:endParaRPr lang="ru-RU" altLang="ru-RU"/>
          </a:p>
        </p:txBody>
      </p:sp>
    </p:spTree>
    <p:extLst>
      <p:ext uri="{BB962C8B-B14F-4D97-AF65-F5344CB8AC3E}">
        <p14:creationId xmlns:p14="http://schemas.microsoft.com/office/powerpoint/2010/main" val="511538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15100" y="301625"/>
            <a:ext cx="1943100" cy="579437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85800" y="301625"/>
            <a:ext cx="5676900" cy="57943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51B7251E-93B9-49C7-A267-A351DCA22E15}" type="slidenum">
              <a:rPr lang="ru-RU" altLang="ru-RU"/>
              <a:pPr/>
              <a:t>‹#›</a:t>
            </a:fld>
            <a:endParaRPr lang="ru-RU" altLang="ru-RU"/>
          </a:p>
        </p:txBody>
      </p:sp>
    </p:spTree>
    <p:extLst>
      <p:ext uri="{BB962C8B-B14F-4D97-AF65-F5344CB8AC3E}">
        <p14:creationId xmlns:p14="http://schemas.microsoft.com/office/powerpoint/2010/main" val="27047329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31746" name="Group 2"/>
          <p:cNvGrpSpPr>
            <a:grpSpLocks/>
          </p:cNvGrpSpPr>
          <p:nvPr/>
        </p:nvGrpSpPr>
        <p:grpSpPr bwMode="auto">
          <a:xfrm>
            <a:off x="0" y="0"/>
            <a:ext cx="9140825" cy="6851650"/>
            <a:chOff x="0" y="0"/>
            <a:chExt cx="5758" cy="4316"/>
          </a:xfrm>
        </p:grpSpPr>
        <p:sp>
          <p:nvSpPr>
            <p:cNvPr id="31747" name="Freeform 3"/>
            <p:cNvSpPr>
              <a:spLocks/>
            </p:cNvSpPr>
            <p:nvPr/>
          </p:nvSpPr>
          <p:spPr bwMode="hidden">
            <a:xfrm>
              <a:off x="1812" y="2811"/>
              <a:ext cx="3946" cy="1505"/>
            </a:xfrm>
            <a:custGeom>
              <a:avLst/>
              <a:gdLst>
                <a:gd name="T0" fmla="*/ 149 w 3934"/>
                <a:gd name="T1" fmla="*/ 1505 h 1505"/>
                <a:gd name="T2" fmla="*/ 687 w 3934"/>
                <a:gd name="T3" fmla="*/ 1331 h 1505"/>
                <a:gd name="T4" fmla="*/ 1213 w 3934"/>
                <a:gd name="T5" fmla="*/ 1157 h 1505"/>
                <a:gd name="T6" fmla="*/ 1728 w 3934"/>
                <a:gd name="T7" fmla="*/ 977 h 1505"/>
                <a:gd name="T8" fmla="*/ 2218 w 3934"/>
                <a:gd name="T9" fmla="*/ 792 h 1505"/>
                <a:gd name="T10" fmla="*/ 2457 w 3934"/>
                <a:gd name="T11" fmla="*/ 696 h 1505"/>
                <a:gd name="T12" fmla="*/ 2690 w 3934"/>
                <a:gd name="T13" fmla="*/ 606 h 1505"/>
                <a:gd name="T14" fmla="*/ 2918 w 3934"/>
                <a:gd name="T15" fmla="*/ 510 h 1505"/>
                <a:gd name="T16" fmla="*/ 3139 w 3934"/>
                <a:gd name="T17" fmla="*/ 420 h 1505"/>
                <a:gd name="T18" fmla="*/ 3348 w 3934"/>
                <a:gd name="T19" fmla="*/ 324 h 1505"/>
                <a:gd name="T20" fmla="*/ 3551 w 3934"/>
                <a:gd name="T21" fmla="*/ 234 h 1505"/>
                <a:gd name="T22" fmla="*/ 3749 w 3934"/>
                <a:gd name="T23" fmla="*/ 138 h 1505"/>
                <a:gd name="T24" fmla="*/ 3934 w 3934"/>
                <a:gd name="T25" fmla="*/ 48 h 1505"/>
                <a:gd name="T26" fmla="*/ 3934 w 3934"/>
                <a:gd name="T27" fmla="*/ 0 h 1505"/>
                <a:gd name="T28" fmla="*/ 3743 w 3934"/>
                <a:gd name="T29" fmla="*/ 96 h 1505"/>
                <a:gd name="T30" fmla="*/ 3539 w 3934"/>
                <a:gd name="T31" fmla="*/ 192 h 1505"/>
                <a:gd name="T32" fmla="*/ 3330 w 3934"/>
                <a:gd name="T33" fmla="*/ 288 h 1505"/>
                <a:gd name="T34" fmla="*/ 3115 w 3934"/>
                <a:gd name="T35" fmla="*/ 384 h 1505"/>
                <a:gd name="T36" fmla="*/ 2888 w 3934"/>
                <a:gd name="T37" fmla="*/ 480 h 1505"/>
                <a:gd name="T38" fmla="*/ 2654 w 3934"/>
                <a:gd name="T39" fmla="*/ 576 h 1505"/>
                <a:gd name="T40" fmla="*/ 2409 w 3934"/>
                <a:gd name="T41" fmla="*/ 672 h 1505"/>
                <a:gd name="T42" fmla="*/ 2164 w 3934"/>
                <a:gd name="T43" fmla="*/ 768 h 1505"/>
                <a:gd name="T44" fmla="*/ 1907 w 3934"/>
                <a:gd name="T45" fmla="*/ 864 h 1505"/>
                <a:gd name="T46" fmla="*/ 1650 w 3934"/>
                <a:gd name="T47" fmla="*/ 960 h 1505"/>
                <a:gd name="T48" fmla="*/ 1112 w 3934"/>
                <a:gd name="T49" fmla="*/ 1145 h 1505"/>
                <a:gd name="T50" fmla="*/ 562 w 3934"/>
                <a:gd name="T51" fmla="*/ 1331 h 1505"/>
                <a:gd name="T52" fmla="*/ 0 w 3934"/>
                <a:gd name="T53" fmla="*/ 1505 h 1505"/>
                <a:gd name="T54" fmla="*/ 149 w 3934"/>
                <a:gd name="T55" fmla="*/ 1505 h 1505"/>
                <a:gd name="T56" fmla="*/ 149 w 3934"/>
                <a:gd name="T57" fmla="*/ 1505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934" h="1505">
                  <a:moveTo>
                    <a:pt x="149" y="1505"/>
                  </a:moveTo>
                  <a:lnTo>
                    <a:pt x="687" y="1331"/>
                  </a:lnTo>
                  <a:lnTo>
                    <a:pt x="1213" y="1157"/>
                  </a:lnTo>
                  <a:lnTo>
                    <a:pt x="1728" y="977"/>
                  </a:lnTo>
                  <a:lnTo>
                    <a:pt x="2218" y="792"/>
                  </a:lnTo>
                  <a:lnTo>
                    <a:pt x="2457" y="696"/>
                  </a:lnTo>
                  <a:lnTo>
                    <a:pt x="2690" y="606"/>
                  </a:lnTo>
                  <a:lnTo>
                    <a:pt x="2918" y="510"/>
                  </a:lnTo>
                  <a:lnTo>
                    <a:pt x="3139" y="420"/>
                  </a:lnTo>
                  <a:lnTo>
                    <a:pt x="3348" y="324"/>
                  </a:lnTo>
                  <a:lnTo>
                    <a:pt x="3551" y="234"/>
                  </a:lnTo>
                  <a:lnTo>
                    <a:pt x="3749" y="138"/>
                  </a:lnTo>
                  <a:lnTo>
                    <a:pt x="3934" y="48"/>
                  </a:lnTo>
                  <a:lnTo>
                    <a:pt x="3934" y="0"/>
                  </a:lnTo>
                  <a:lnTo>
                    <a:pt x="3743" y="96"/>
                  </a:lnTo>
                  <a:lnTo>
                    <a:pt x="3539" y="192"/>
                  </a:lnTo>
                  <a:lnTo>
                    <a:pt x="3330" y="288"/>
                  </a:lnTo>
                  <a:lnTo>
                    <a:pt x="3115" y="384"/>
                  </a:lnTo>
                  <a:lnTo>
                    <a:pt x="2888" y="480"/>
                  </a:lnTo>
                  <a:lnTo>
                    <a:pt x="2654" y="576"/>
                  </a:lnTo>
                  <a:lnTo>
                    <a:pt x="2409" y="672"/>
                  </a:lnTo>
                  <a:lnTo>
                    <a:pt x="2164" y="768"/>
                  </a:lnTo>
                  <a:lnTo>
                    <a:pt x="1907" y="864"/>
                  </a:lnTo>
                  <a:lnTo>
                    <a:pt x="1650" y="960"/>
                  </a:lnTo>
                  <a:lnTo>
                    <a:pt x="1112" y="1145"/>
                  </a:lnTo>
                  <a:lnTo>
                    <a:pt x="562" y="1331"/>
                  </a:lnTo>
                  <a:lnTo>
                    <a:pt x="0" y="1505"/>
                  </a:lnTo>
                  <a:lnTo>
                    <a:pt x="149" y="1505"/>
                  </a:lnTo>
                  <a:lnTo>
                    <a:pt x="149" y="1505"/>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1748" name="Freeform 4"/>
            <p:cNvSpPr>
              <a:spLocks/>
            </p:cNvSpPr>
            <p:nvPr/>
          </p:nvSpPr>
          <p:spPr bwMode="hidden">
            <a:xfrm>
              <a:off x="4025" y="3627"/>
              <a:ext cx="1733" cy="689"/>
            </a:xfrm>
            <a:custGeom>
              <a:avLst/>
              <a:gdLst>
                <a:gd name="T0" fmla="*/ 132 w 1728"/>
                <a:gd name="T1" fmla="*/ 689 h 689"/>
                <a:gd name="T2" fmla="*/ 550 w 1728"/>
                <a:gd name="T3" fmla="*/ 527 h 689"/>
                <a:gd name="T4" fmla="*/ 963 w 1728"/>
                <a:gd name="T5" fmla="*/ 365 h 689"/>
                <a:gd name="T6" fmla="*/ 1160 w 1728"/>
                <a:gd name="T7" fmla="*/ 287 h 689"/>
                <a:gd name="T8" fmla="*/ 1357 w 1728"/>
                <a:gd name="T9" fmla="*/ 203 h 689"/>
                <a:gd name="T10" fmla="*/ 1549 w 1728"/>
                <a:gd name="T11" fmla="*/ 126 h 689"/>
                <a:gd name="T12" fmla="*/ 1728 w 1728"/>
                <a:gd name="T13" fmla="*/ 48 h 689"/>
                <a:gd name="T14" fmla="*/ 1728 w 1728"/>
                <a:gd name="T15" fmla="*/ 0 h 689"/>
                <a:gd name="T16" fmla="*/ 1531 w 1728"/>
                <a:gd name="T17" fmla="*/ 84 h 689"/>
                <a:gd name="T18" fmla="*/ 1327 w 1728"/>
                <a:gd name="T19" fmla="*/ 167 h 689"/>
                <a:gd name="T20" fmla="*/ 1118 w 1728"/>
                <a:gd name="T21" fmla="*/ 257 h 689"/>
                <a:gd name="T22" fmla="*/ 903 w 1728"/>
                <a:gd name="T23" fmla="*/ 341 h 689"/>
                <a:gd name="T24" fmla="*/ 454 w 1728"/>
                <a:gd name="T25" fmla="*/ 515 h 689"/>
                <a:gd name="T26" fmla="*/ 0 w 1728"/>
                <a:gd name="T27" fmla="*/ 689 h 689"/>
                <a:gd name="T28" fmla="*/ 132 w 1728"/>
                <a:gd name="T29" fmla="*/ 689 h 689"/>
                <a:gd name="T30" fmla="*/ 132 w 1728"/>
                <a:gd name="T31" fmla="*/ 689 h 6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8" h="689">
                  <a:moveTo>
                    <a:pt x="132" y="689"/>
                  </a:moveTo>
                  <a:lnTo>
                    <a:pt x="550" y="527"/>
                  </a:lnTo>
                  <a:lnTo>
                    <a:pt x="963" y="365"/>
                  </a:lnTo>
                  <a:lnTo>
                    <a:pt x="1160" y="287"/>
                  </a:lnTo>
                  <a:lnTo>
                    <a:pt x="1357" y="203"/>
                  </a:lnTo>
                  <a:lnTo>
                    <a:pt x="1549" y="126"/>
                  </a:lnTo>
                  <a:lnTo>
                    <a:pt x="1728" y="48"/>
                  </a:lnTo>
                  <a:lnTo>
                    <a:pt x="1728" y="0"/>
                  </a:lnTo>
                  <a:lnTo>
                    <a:pt x="1531" y="84"/>
                  </a:lnTo>
                  <a:lnTo>
                    <a:pt x="1327" y="167"/>
                  </a:lnTo>
                  <a:lnTo>
                    <a:pt x="1118" y="257"/>
                  </a:lnTo>
                  <a:lnTo>
                    <a:pt x="903" y="341"/>
                  </a:lnTo>
                  <a:lnTo>
                    <a:pt x="454" y="515"/>
                  </a:lnTo>
                  <a:lnTo>
                    <a:pt x="0" y="689"/>
                  </a:lnTo>
                  <a:lnTo>
                    <a:pt x="132" y="689"/>
                  </a:lnTo>
                  <a:lnTo>
                    <a:pt x="132" y="689"/>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1749" name="Freeform 5"/>
            <p:cNvSpPr>
              <a:spLocks/>
            </p:cNvSpPr>
            <p:nvPr/>
          </p:nvSpPr>
          <p:spPr bwMode="hidden">
            <a:xfrm>
              <a:off x="0" y="0"/>
              <a:ext cx="5578" cy="3447"/>
            </a:xfrm>
            <a:custGeom>
              <a:avLst/>
              <a:gdLst>
                <a:gd name="T0" fmla="*/ 5561 w 5561"/>
                <a:gd name="T1" fmla="*/ 929 h 3447"/>
                <a:gd name="T2" fmla="*/ 5537 w 5561"/>
                <a:gd name="T3" fmla="*/ 773 h 3447"/>
                <a:gd name="T4" fmla="*/ 5453 w 5561"/>
                <a:gd name="T5" fmla="*/ 629 h 3447"/>
                <a:gd name="T6" fmla="*/ 5327 w 5561"/>
                <a:gd name="T7" fmla="*/ 492 h 3447"/>
                <a:gd name="T8" fmla="*/ 5148 w 5561"/>
                <a:gd name="T9" fmla="*/ 366 h 3447"/>
                <a:gd name="T10" fmla="*/ 4921 w 5561"/>
                <a:gd name="T11" fmla="*/ 252 h 3447"/>
                <a:gd name="T12" fmla="*/ 4652 w 5561"/>
                <a:gd name="T13" fmla="*/ 144 h 3447"/>
                <a:gd name="T14" fmla="*/ 4341 w 5561"/>
                <a:gd name="T15" fmla="*/ 48 h 3447"/>
                <a:gd name="T16" fmla="*/ 4000 w 5561"/>
                <a:gd name="T17" fmla="*/ 0 h 3447"/>
                <a:gd name="T18" fmla="*/ 4359 w 5561"/>
                <a:gd name="T19" fmla="*/ 90 h 3447"/>
                <a:gd name="T20" fmla="*/ 4670 w 5561"/>
                <a:gd name="T21" fmla="*/ 192 h 3447"/>
                <a:gd name="T22" fmla="*/ 4933 w 5561"/>
                <a:gd name="T23" fmla="*/ 306 h 3447"/>
                <a:gd name="T24" fmla="*/ 5148 w 5561"/>
                <a:gd name="T25" fmla="*/ 426 h 3447"/>
                <a:gd name="T26" fmla="*/ 5315 w 5561"/>
                <a:gd name="T27" fmla="*/ 557 h 3447"/>
                <a:gd name="T28" fmla="*/ 5429 w 5561"/>
                <a:gd name="T29" fmla="*/ 701 h 3447"/>
                <a:gd name="T30" fmla="*/ 5489 w 5561"/>
                <a:gd name="T31" fmla="*/ 851 h 3447"/>
                <a:gd name="T32" fmla="*/ 5489 w 5561"/>
                <a:gd name="T33" fmla="*/ 1013 h 3447"/>
                <a:gd name="T34" fmla="*/ 5441 w 5561"/>
                <a:gd name="T35" fmla="*/ 1163 h 3447"/>
                <a:gd name="T36" fmla="*/ 5345 w 5561"/>
                <a:gd name="T37" fmla="*/ 1319 h 3447"/>
                <a:gd name="T38" fmla="*/ 5202 w 5561"/>
                <a:gd name="T39" fmla="*/ 1475 h 3447"/>
                <a:gd name="T40" fmla="*/ 5017 w 5561"/>
                <a:gd name="T41" fmla="*/ 1630 h 3447"/>
                <a:gd name="T42" fmla="*/ 4789 w 5561"/>
                <a:gd name="T43" fmla="*/ 1786 h 3447"/>
                <a:gd name="T44" fmla="*/ 4526 w 5561"/>
                <a:gd name="T45" fmla="*/ 1948 h 3447"/>
                <a:gd name="T46" fmla="*/ 4215 w 5561"/>
                <a:gd name="T47" fmla="*/ 2104 h 3447"/>
                <a:gd name="T48" fmla="*/ 3875 w 5561"/>
                <a:gd name="T49" fmla="*/ 2260 h 3447"/>
                <a:gd name="T50" fmla="*/ 3498 w 5561"/>
                <a:gd name="T51" fmla="*/ 2416 h 3447"/>
                <a:gd name="T52" fmla="*/ 3085 w 5561"/>
                <a:gd name="T53" fmla="*/ 2566 h 3447"/>
                <a:gd name="T54" fmla="*/ 2643 w 5561"/>
                <a:gd name="T55" fmla="*/ 2715 h 3447"/>
                <a:gd name="T56" fmla="*/ 2164 w 5561"/>
                <a:gd name="T57" fmla="*/ 2865 h 3447"/>
                <a:gd name="T58" fmla="*/ 1662 w 5561"/>
                <a:gd name="T59" fmla="*/ 3009 h 3447"/>
                <a:gd name="T60" fmla="*/ 1136 w 5561"/>
                <a:gd name="T61" fmla="*/ 3147 h 3447"/>
                <a:gd name="T62" fmla="*/ 580 w 5561"/>
                <a:gd name="T63" fmla="*/ 3279 h 3447"/>
                <a:gd name="T64" fmla="*/ 0 w 5561"/>
                <a:gd name="T65" fmla="*/ 3447 h 3447"/>
                <a:gd name="T66" fmla="*/ 867 w 5561"/>
                <a:gd name="T67" fmla="*/ 3249 h 3447"/>
                <a:gd name="T68" fmla="*/ 1417 w 5561"/>
                <a:gd name="T69" fmla="*/ 3105 h 3447"/>
                <a:gd name="T70" fmla="*/ 1937 w 5561"/>
                <a:gd name="T71" fmla="*/ 2961 h 3447"/>
                <a:gd name="T72" fmla="*/ 2434 w 5561"/>
                <a:gd name="T73" fmla="*/ 2817 h 3447"/>
                <a:gd name="T74" fmla="*/ 2900 w 5561"/>
                <a:gd name="T75" fmla="*/ 2668 h 3447"/>
                <a:gd name="T76" fmla="*/ 3330 w 5561"/>
                <a:gd name="T77" fmla="*/ 2512 h 3447"/>
                <a:gd name="T78" fmla="*/ 3731 w 5561"/>
                <a:gd name="T79" fmla="*/ 2356 h 3447"/>
                <a:gd name="T80" fmla="*/ 4096 w 5561"/>
                <a:gd name="T81" fmla="*/ 2200 h 3447"/>
                <a:gd name="T82" fmla="*/ 4425 w 5561"/>
                <a:gd name="T83" fmla="*/ 2038 h 3447"/>
                <a:gd name="T84" fmla="*/ 4718 w 5561"/>
                <a:gd name="T85" fmla="*/ 1876 h 3447"/>
                <a:gd name="T86" fmla="*/ 4969 w 5561"/>
                <a:gd name="T87" fmla="*/ 1720 h 3447"/>
                <a:gd name="T88" fmla="*/ 5178 w 5561"/>
                <a:gd name="T89" fmla="*/ 1559 h 3447"/>
                <a:gd name="T90" fmla="*/ 5339 w 5561"/>
                <a:gd name="T91" fmla="*/ 1397 h 3447"/>
                <a:gd name="T92" fmla="*/ 5459 w 5561"/>
                <a:gd name="T93" fmla="*/ 1241 h 3447"/>
                <a:gd name="T94" fmla="*/ 5537 w 5561"/>
                <a:gd name="T95" fmla="*/ 1085 h 3447"/>
                <a:gd name="T96" fmla="*/ 5555 w 5561"/>
                <a:gd name="T97" fmla="*/ 1007 h 3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5561" h="3447">
                  <a:moveTo>
                    <a:pt x="5555" y="1007"/>
                  </a:moveTo>
                  <a:lnTo>
                    <a:pt x="5561" y="929"/>
                  </a:lnTo>
                  <a:lnTo>
                    <a:pt x="5555" y="851"/>
                  </a:lnTo>
                  <a:lnTo>
                    <a:pt x="5537" y="773"/>
                  </a:lnTo>
                  <a:lnTo>
                    <a:pt x="5501" y="701"/>
                  </a:lnTo>
                  <a:lnTo>
                    <a:pt x="5453" y="629"/>
                  </a:lnTo>
                  <a:lnTo>
                    <a:pt x="5399" y="563"/>
                  </a:lnTo>
                  <a:lnTo>
                    <a:pt x="5327" y="492"/>
                  </a:lnTo>
                  <a:lnTo>
                    <a:pt x="5244" y="432"/>
                  </a:lnTo>
                  <a:lnTo>
                    <a:pt x="5148" y="366"/>
                  </a:lnTo>
                  <a:lnTo>
                    <a:pt x="5040" y="306"/>
                  </a:lnTo>
                  <a:lnTo>
                    <a:pt x="4921" y="252"/>
                  </a:lnTo>
                  <a:lnTo>
                    <a:pt x="4795" y="198"/>
                  </a:lnTo>
                  <a:lnTo>
                    <a:pt x="4652" y="144"/>
                  </a:lnTo>
                  <a:lnTo>
                    <a:pt x="4502" y="90"/>
                  </a:lnTo>
                  <a:lnTo>
                    <a:pt x="4341" y="48"/>
                  </a:lnTo>
                  <a:lnTo>
                    <a:pt x="4167" y="0"/>
                  </a:lnTo>
                  <a:lnTo>
                    <a:pt x="4000" y="0"/>
                  </a:lnTo>
                  <a:lnTo>
                    <a:pt x="4185" y="42"/>
                  </a:lnTo>
                  <a:lnTo>
                    <a:pt x="4359" y="90"/>
                  </a:lnTo>
                  <a:lnTo>
                    <a:pt x="4520" y="138"/>
                  </a:lnTo>
                  <a:lnTo>
                    <a:pt x="4670" y="192"/>
                  </a:lnTo>
                  <a:lnTo>
                    <a:pt x="4807" y="246"/>
                  </a:lnTo>
                  <a:lnTo>
                    <a:pt x="4933" y="306"/>
                  </a:lnTo>
                  <a:lnTo>
                    <a:pt x="5046" y="366"/>
                  </a:lnTo>
                  <a:lnTo>
                    <a:pt x="5148" y="426"/>
                  </a:lnTo>
                  <a:lnTo>
                    <a:pt x="5238" y="492"/>
                  </a:lnTo>
                  <a:lnTo>
                    <a:pt x="5315" y="557"/>
                  </a:lnTo>
                  <a:lnTo>
                    <a:pt x="5381" y="629"/>
                  </a:lnTo>
                  <a:lnTo>
                    <a:pt x="5429" y="701"/>
                  </a:lnTo>
                  <a:lnTo>
                    <a:pt x="5465" y="779"/>
                  </a:lnTo>
                  <a:lnTo>
                    <a:pt x="5489" y="851"/>
                  </a:lnTo>
                  <a:lnTo>
                    <a:pt x="5495" y="935"/>
                  </a:lnTo>
                  <a:lnTo>
                    <a:pt x="5489" y="1013"/>
                  </a:lnTo>
                  <a:lnTo>
                    <a:pt x="5471" y="1091"/>
                  </a:lnTo>
                  <a:lnTo>
                    <a:pt x="5441" y="1163"/>
                  </a:lnTo>
                  <a:lnTo>
                    <a:pt x="5399" y="1241"/>
                  </a:lnTo>
                  <a:lnTo>
                    <a:pt x="5345" y="1319"/>
                  </a:lnTo>
                  <a:lnTo>
                    <a:pt x="5280" y="1397"/>
                  </a:lnTo>
                  <a:lnTo>
                    <a:pt x="5202" y="1475"/>
                  </a:lnTo>
                  <a:lnTo>
                    <a:pt x="5118" y="1553"/>
                  </a:lnTo>
                  <a:lnTo>
                    <a:pt x="5017" y="1630"/>
                  </a:lnTo>
                  <a:lnTo>
                    <a:pt x="4909" y="1708"/>
                  </a:lnTo>
                  <a:lnTo>
                    <a:pt x="4789" y="1786"/>
                  </a:lnTo>
                  <a:lnTo>
                    <a:pt x="4664" y="1870"/>
                  </a:lnTo>
                  <a:lnTo>
                    <a:pt x="4526" y="1948"/>
                  </a:lnTo>
                  <a:lnTo>
                    <a:pt x="4377" y="2026"/>
                  </a:lnTo>
                  <a:lnTo>
                    <a:pt x="4215" y="2104"/>
                  </a:lnTo>
                  <a:lnTo>
                    <a:pt x="4048" y="2182"/>
                  </a:lnTo>
                  <a:lnTo>
                    <a:pt x="3875" y="2260"/>
                  </a:lnTo>
                  <a:lnTo>
                    <a:pt x="3689" y="2338"/>
                  </a:lnTo>
                  <a:lnTo>
                    <a:pt x="3498" y="2416"/>
                  </a:lnTo>
                  <a:lnTo>
                    <a:pt x="3295" y="2488"/>
                  </a:lnTo>
                  <a:lnTo>
                    <a:pt x="3085" y="2566"/>
                  </a:lnTo>
                  <a:lnTo>
                    <a:pt x="2864" y="2644"/>
                  </a:lnTo>
                  <a:lnTo>
                    <a:pt x="2643" y="2715"/>
                  </a:lnTo>
                  <a:lnTo>
                    <a:pt x="2410" y="2793"/>
                  </a:lnTo>
                  <a:lnTo>
                    <a:pt x="2164" y="2865"/>
                  </a:lnTo>
                  <a:lnTo>
                    <a:pt x="1919" y="2937"/>
                  </a:lnTo>
                  <a:lnTo>
                    <a:pt x="1662" y="3009"/>
                  </a:lnTo>
                  <a:lnTo>
                    <a:pt x="1399" y="3075"/>
                  </a:lnTo>
                  <a:lnTo>
                    <a:pt x="1136" y="3147"/>
                  </a:lnTo>
                  <a:lnTo>
                    <a:pt x="861" y="3213"/>
                  </a:lnTo>
                  <a:lnTo>
                    <a:pt x="580" y="3279"/>
                  </a:lnTo>
                  <a:lnTo>
                    <a:pt x="0" y="3411"/>
                  </a:lnTo>
                  <a:lnTo>
                    <a:pt x="0" y="3447"/>
                  </a:lnTo>
                  <a:lnTo>
                    <a:pt x="586" y="3315"/>
                  </a:lnTo>
                  <a:lnTo>
                    <a:pt x="867" y="3249"/>
                  </a:lnTo>
                  <a:lnTo>
                    <a:pt x="1148" y="3177"/>
                  </a:lnTo>
                  <a:lnTo>
                    <a:pt x="1417" y="3105"/>
                  </a:lnTo>
                  <a:lnTo>
                    <a:pt x="1680" y="3039"/>
                  </a:lnTo>
                  <a:lnTo>
                    <a:pt x="1937" y="2961"/>
                  </a:lnTo>
                  <a:lnTo>
                    <a:pt x="2188" y="2889"/>
                  </a:lnTo>
                  <a:lnTo>
                    <a:pt x="2434" y="2817"/>
                  </a:lnTo>
                  <a:lnTo>
                    <a:pt x="2673" y="2739"/>
                  </a:lnTo>
                  <a:lnTo>
                    <a:pt x="2900" y="2668"/>
                  </a:lnTo>
                  <a:lnTo>
                    <a:pt x="3121" y="2590"/>
                  </a:lnTo>
                  <a:lnTo>
                    <a:pt x="3330" y="2512"/>
                  </a:lnTo>
                  <a:lnTo>
                    <a:pt x="3534" y="2434"/>
                  </a:lnTo>
                  <a:lnTo>
                    <a:pt x="3731" y="2356"/>
                  </a:lnTo>
                  <a:lnTo>
                    <a:pt x="3916" y="2278"/>
                  </a:lnTo>
                  <a:lnTo>
                    <a:pt x="4096" y="2200"/>
                  </a:lnTo>
                  <a:lnTo>
                    <a:pt x="4263" y="2116"/>
                  </a:lnTo>
                  <a:lnTo>
                    <a:pt x="4425" y="2038"/>
                  </a:lnTo>
                  <a:lnTo>
                    <a:pt x="4574" y="1960"/>
                  </a:lnTo>
                  <a:lnTo>
                    <a:pt x="4718" y="1876"/>
                  </a:lnTo>
                  <a:lnTo>
                    <a:pt x="4849" y="1798"/>
                  </a:lnTo>
                  <a:lnTo>
                    <a:pt x="4969" y="1720"/>
                  </a:lnTo>
                  <a:lnTo>
                    <a:pt x="5076" y="1636"/>
                  </a:lnTo>
                  <a:lnTo>
                    <a:pt x="5178" y="1559"/>
                  </a:lnTo>
                  <a:lnTo>
                    <a:pt x="5262" y="1481"/>
                  </a:lnTo>
                  <a:lnTo>
                    <a:pt x="5339" y="1397"/>
                  </a:lnTo>
                  <a:lnTo>
                    <a:pt x="5405" y="1319"/>
                  </a:lnTo>
                  <a:lnTo>
                    <a:pt x="5459" y="1241"/>
                  </a:lnTo>
                  <a:lnTo>
                    <a:pt x="5507" y="1163"/>
                  </a:lnTo>
                  <a:lnTo>
                    <a:pt x="5537" y="1085"/>
                  </a:lnTo>
                  <a:lnTo>
                    <a:pt x="5555" y="1007"/>
                  </a:lnTo>
                  <a:lnTo>
                    <a:pt x="5555" y="1007"/>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1750" name="Freeform 6"/>
            <p:cNvSpPr>
              <a:spLocks/>
            </p:cNvSpPr>
            <p:nvPr/>
          </p:nvSpPr>
          <p:spPr bwMode="hidden">
            <a:xfrm>
              <a:off x="4942" y="0"/>
              <a:ext cx="816" cy="276"/>
            </a:xfrm>
            <a:custGeom>
              <a:avLst/>
              <a:gdLst>
                <a:gd name="T0" fmla="*/ 813 w 813"/>
                <a:gd name="T1" fmla="*/ 222 h 276"/>
                <a:gd name="T2" fmla="*/ 670 w 813"/>
                <a:gd name="T3" fmla="*/ 162 h 276"/>
                <a:gd name="T4" fmla="*/ 514 w 813"/>
                <a:gd name="T5" fmla="*/ 108 h 276"/>
                <a:gd name="T6" fmla="*/ 347 w 813"/>
                <a:gd name="T7" fmla="*/ 54 h 276"/>
                <a:gd name="T8" fmla="*/ 167 w 813"/>
                <a:gd name="T9" fmla="*/ 0 h 276"/>
                <a:gd name="T10" fmla="*/ 0 w 813"/>
                <a:gd name="T11" fmla="*/ 0 h 276"/>
                <a:gd name="T12" fmla="*/ 227 w 813"/>
                <a:gd name="T13" fmla="*/ 60 h 276"/>
                <a:gd name="T14" fmla="*/ 442 w 813"/>
                <a:gd name="T15" fmla="*/ 132 h 276"/>
                <a:gd name="T16" fmla="*/ 634 w 813"/>
                <a:gd name="T17" fmla="*/ 204 h 276"/>
                <a:gd name="T18" fmla="*/ 813 w 813"/>
                <a:gd name="T19" fmla="*/ 276 h 276"/>
                <a:gd name="T20" fmla="*/ 813 w 813"/>
                <a:gd name="T21" fmla="*/ 222 h 276"/>
                <a:gd name="T22" fmla="*/ 813 w 813"/>
                <a:gd name="T23" fmla="*/ 222 h 2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13" h="276">
                  <a:moveTo>
                    <a:pt x="813" y="222"/>
                  </a:moveTo>
                  <a:lnTo>
                    <a:pt x="670" y="162"/>
                  </a:lnTo>
                  <a:lnTo>
                    <a:pt x="514" y="108"/>
                  </a:lnTo>
                  <a:lnTo>
                    <a:pt x="347" y="54"/>
                  </a:lnTo>
                  <a:lnTo>
                    <a:pt x="167" y="0"/>
                  </a:lnTo>
                  <a:lnTo>
                    <a:pt x="0" y="0"/>
                  </a:lnTo>
                  <a:lnTo>
                    <a:pt x="227" y="60"/>
                  </a:lnTo>
                  <a:lnTo>
                    <a:pt x="442" y="132"/>
                  </a:lnTo>
                  <a:lnTo>
                    <a:pt x="634" y="204"/>
                  </a:lnTo>
                  <a:lnTo>
                    <a:pt x="813" y="276"/>
                  </a:lnTo>
                  <a:lnTo>
                    <a:pt x="813" y="222"/>
                  </a:lnTo>
                  <a:lnTo>
                    <a:pt x="813" y="222"/>
                  </a:lnTo>
                  <a:close/>
                </a:path>
              </a:pathLst>
            </a:custGeom>
            <a:gradFill rotWithShape="1">
              <a:gsLst>
                <a:gs pos="0">
                  <a:schemeClr val="bg2"/>
                </a:gs>
                <a:gs pos="50000">
                  <a:schemeClr val="bg2">
                    <a:gamma/>
                    <a:tint val="81961"/>
                    <a:invGamma/>
                  </a:schemeClr>
                </a:gs>
                <a:gs pos="100000">
                  <a:schemeClr val="bg2"/>
                </a:gs>
              </a:gsLst>
              <a:lin ang="0" scaled="1"/>
            </a:gradFill>
            <a:ln>
              <a:noFill/>
            </a:ln>
            <a:extLst>
              <a:ext uri="{91240B29-F687-4F45-9708-019B960494DF}">
                <a14:hiddenLine xmlns:a14="http://schemas.microsoft.com/office/drawing/2010/main" w="0" cmpd="sng">
                  <a:solidFill>
                    <a:srgbClr val="003399"/>
                  </a:solidFill>
                  <a:round/>
                  <a:headEnd/>
                  <a:tailEnd/>
                </a14:hiddenLine>
              </a:ext>
            </a:extLst>
          </p:spPr>
          <p:txBody>
            <a:bodyPr/>
            <a:lstStyle/>
            <a:p>
              <a:endParaRPr lang="ru-RU"/>
            </a:p>
          </p:txBody>
        </p:sp>
        <p:sp>
          <p:nvSpPr>
            <p:cNvPr id="31751" name="Freeform 7"/>
            <p:cNvSpPr>
              <a:spLocks/>
            </p:cNvSpPr>
            <p:nvPr/>
          </p:nvSpPr>
          <p:spPr bwMode="hidden">
            <a:xfrm>
              <a:off x="0" y="1984"/>
              <a:ext cx="5758" cy="2098"/>
            </a:xfrm>
            <a:custGeom>
              <a:avLst/>
              <a:gdLst>
                <a:gd name="T0" fmla="*/ 5740 w 5740"/>
                <a:gd name="T1" fmla="*/ 0 h 2098"/>
                <a:gd name="T2" fmla="*/ 5638 w 5740"/>
                <a:gd name="T3" fmla="*/ 72 h 2098"/>
                <a:gd name="T4" fmla="*/ 5537 w 5740"/>
                <a:gd name="T5" fmla="*/ 138 h 2098"/>
                <a:gd name="T6" fmla="*/ 5423 w 5740"/>
                <a:gd name="T7" fmla="*/ 210 h 2098"/>
                <a:gd name="T8" fmla="*/ 5304 w 5740"/>
                <a:gd name="T9" fmla="*/ 276 h 2098"/>
                <a:gd name="T10" fmla="*/ 5052 w 5740"/>
                <a:gd name="T11" fmla="*/ 414 h 2098"/>
                <a:gd name="T12" fmla="*/ 4777 w 5740"/>
                <a:gd name="T13" fmla="*/ 552 h 2098"/>
                <a:gd name="T14" fmla="*/ 4478 w 5740"/>
                <a:gd name="T15" fmla="*/ 690 h 2098"/>
                <a:gd name="T16" fmla="*/ 4162 w 5740"/>
                <a:gd name="T17" fmla="*/ 827 h 2098"/>
                <a:gd name="T18" fmla="*/ 3827 w 5740"/>
                <a:gd name="T19" fmla="*/ 959 h 2098"/>
                <a:gd name="T20" fmla="*/ 3468 w 5740"/>
                <a:gd name="T21" fmla="*/ 1091 h 2098"/>
                <a:gd name="T22" fmla="*/ 3091 w 5740"/>
                <a:gd name="T23" fmla="*/ 1223 h 2098"/>
                <a:gd name="T24" fmla="*/ 2697 w 5740"/>
                <a:gd name="T25" fmla="*/ 1355 h 2098"/>
                <a:gd name="T26" fmla="*/ 2284 w 5740"/>
                <a:gd name="T27" fmla="*/ 1481 h 2098"/>
                <a:gd name="T28" fmla="*/ 1860 w 5740"/>
                <a:gd name="T29" fmla="*/ 1601 h 2098"/>
                <a:gd name="T30" fmla="*/ 1417 w 5740"/>
                <a:gd name="T31" fmla="*/ 1721 h 2098"/>
                <a:gd name="T32" fmla="*/ 957 w 5740"/>
                <a:gd name="T33" fmla="*/ 1834 h 2098"/>
                <a:gd name="T34" fmla="*/ 484 w 5740"/>
                <a:gd name="T35" fmla="*/ 1948 h 2098"/>
                <a:gd name="T36" fmla="*/ 0 w 5740"/>
                <a:gd name="T37" fmla="*/ 2056 h 2098"/>
                <a:gd name="T38" fmla="*/ 0 w 5740"/>
                <a:gd name="T39" fmla="*/ 2098 h 2098"/>
                <a:gd name="T40" fmla="*/ 478 w 5740"/>
                <a:gd name="T41" fmla="*/ 1990 h 2098"/>
                <a:gd name="T42" fmla="*/ 951 w 5740"/>
                <a:gd name="T43" fmla="*/ 1882 h 2098"/>
                <a:gd name="T44" fmla="*/ 1405 w 5740"/>
                <a:gd name="T45" fmla="*/ 1763 h 2098"/>
                <a:gd name="T46" fmla="*/ 1842 w 5740"/>
                <a:gd name="T47" fmla="*/ 1649 h 2098"/>
                <a:gd name="T48" fmla="*/ 2266 w 5740"/>
                <a:gd name="T49" fmla="*/ 1523 h 2098"/>
                <a:gd name="T50" fmla="*/ 2679 w 5740"/>
                <a:gd name="T51" fmla="*/ 1397 h 2098"/>
                <a:gd name="T52" fmla="*/ 3067 w 5740"/>
                <a:gd name="T53" fmla="*/ 1271 h 2098"/>
                <a:gd name="T54" fmla="*/ 3444 w 5740"/>
                <a:gd name="T55" fmla="*/ 1139 h 2098"/>
                <a:gd name="T56" fmla="*/ 3803 w 5740"/>
                <a:gd name="T57" fmla="*/ 1007 h 2098"/>
                <a:gd name="T58" fmla="*/ 4138 w 5740"/>
                <a:gd name="T59" fmla="*/ 875 h 2098"/>
                <a:gd name="T60" fmla="*/ 4460 w 5740"/>
                <a:gd name="T61" fmla="*/ 737 h 2098"/>
                <a:gd name="T62" fmla="*/ 4759 w 5740"/>
                <a:gd name="T63" fmla="*/ 600 h 2098"/>
                <a:gd name="T64" fmla="*/ 5040 w 5740"/>
                <a:gd name="T65" fmla="*/ 462 h 2098"/>
                <a:gd name="T66" fmla="*/ 5292 w 5740"/>
                <a:gd name="T67" fmla="*/ 324 h 2098"/>
                <a:gd name="T68" fmla="*/ 5531 w 5740"/>
                <a:gd name="T69" fmla="*/ 186 h 2098"/>
                <a:gd name="T70" fmla="*/ 5740 w 5740"/>
                <a:gd name="T71" fmla="*/ 48 h 2098"/>
                <a:gd name="T72" fmla="*/ 5740 w 5740"/>
                <a:gd name="T73" fmla="*/ 0 h 2098"/>
                <a:gd name="T74" fmla="*/ 5740 w 5740"/>
                <a:gd name="T75" fmla="*/ 0 h 20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5740" h="2098">
                  <a:moveTo>
                    <a:pt x="5740" y="0"/>
                  </a:moveTo>
                  <a:lnTo>
                    <a:pt x="5638" y="72"/>
                  </a:lnTo>
                  <a:lnTo>
                    <a:pt x="5537" y="138"/>
                  </a:lnTo>
                  <a:lnTo>
                    <a:pt x="5423" y="210"/>
                  </a:lnTo>
                  <a:lnTo>
                    <a:pt x="5304" y="276"/>
                  </a:lnTo>
                  <a:lnTo>
                    <a:pt x="5052" y="414"/>
                  </a:lnTo>
                  <a:lnTo>
                    <a:pt x="4777" y="552"/>
                  </a:lnTo>
                  <a:lnTo>
                    <a:pt x="4478" y="690"/>
                  </a:lnTo>
                  <a:lnTo>
                    <a:pt x="4162" y="827"/>
                  </a:lnTo>
                  <a:lnTo>
                    <a:pt x="3827" y="959"/>
                  </a:lnTo>
                  <a:lnTo>
                    <a:pt x="3468" y="1091"/>
                  </a:lnTo>
                  <a:lnTo>
                    <a:pt x="3091" y="1223"/>
                  </a:lnTo>
                  <a:lnTo>
                    <a:pt x="2697" y="1355"/>
                  </a:lnTo>
                  <a:lnTo>
                    <a:pt x="2284" y="1481"/>
                  </a:lnTo>
                  <a:lnTo>
                    <a:pt x="1860" y="1601"/>
                  </a:lnTo>
                  <a:lnTo>
                    <a:pt x="1417" y="1721"/>
                  </a:lnTo>
                  <a:lnTo>
                    <a:pt x="957" y="1834"/>
                  </a:lnTo>
                  <a:lnTo>
                    <a:pt x="484" y="1948"/>
                  </a:lnTo>
                  <a:lnTo>
                    <a:pt x="0" y="2056"/>
                  </a:lnTo>
                  <a:lnTo>
                    <a:pt x="0" y="2098"/>
                  </a:lnTo>
                  <a:lnTo>
                    <a:pt x="478" y="1990"/>
                  </a:lnTo>
                  <a:lnTo>
                    <a:pt x="951" y="1882"/>
                  </a:lnTo>
                  <a:lnTo>
                    <a:pt x="1405" y="1763"/>
                  </a:lnTo>
                  <a:lnTo>
                    <a:pt x="1842" y="1649"/>
                  </a:lnTo>
                  <a:lnTo>
                    <a:pt x="2266" y="1523"/>
                  </a:lnTo>
                  <a:lnTo>
                    <a:pt x="2679" y="1397"/>
                  </a:lnTo>
                  <a:lnTo>
                    <a:pt x="3067" y="1271"/>
                  </a:lnTo>
                  <a:lnTo>
                    <a:pt x="3444" y="1139"/>
                  </a:lnTo>
                  <a:lnTo>
                    <a:pt x="3803" y="1007"/>
                  </a:lnTo>
                  <a:lnTo>
                    <a:pt x="4138" y="875"/>
                  </a:lnTo>
                  <a:lnTo>
                    <a:pt x="4460" y="737"/>
                  </a:lnTo>
                  <a:lnTo>
                    <a:pt x="4759" y="600"/>
                  </a:lnTo>
                  <a:lnTo>
                    <a:pt x="5040" y="462"/>
                  </a:lnTo>
                  <a:lnTo>
                    <a:pt x="5292" y="324"/>
                  </a:lnTo>
                  <a:lnTo>
                    <a:pt x="5531" y="186"/>
                  </a:lnTo>
                  <a:lnTo>
                    <a:pt x="5740" y="48"/>
                  </a:lnTo>
                  <a:lnTo>
                    <a:pt x="5740" y="0"/>
                  </a:lnTo>
                  <a:lnTo>
                    <a:pt x="5740"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1752" name="Freeform 8"/>
            <p:cNvSpPr>
              <a:spLocks/>
            </p:cNvSpPr>
            <p:nvPr/>
          </p:nvSpPr>
          <p:spPr bwMode="hidden">
            <a:xfrm>
              <a:off x="0" y="102"/>
              <a:ext cx="1961" cy="1265"/>
            </a:xfrm>
            <a:custGeom>
              <a:avLst/>
              <a:gdLst>
                <a:gd name="T0" fmla="*/ 1955 w 1955"/>
                <a:gd name="T1" fmla="*/ 485 h 1265"/>
                <a:gd name="T2" fmla="*/ 1901 w 1955"/>
                <a:gd name="T3" fmla="*/ 390 h 1265"/>
                <a:gd name="T4" fmla="*/ 1770 w 1955"/>
                <a:gd name="T5" fmla="*/ 306 h 1265"/>
                <a:gd name="T6" fmla="*/ 1579 w 1955"/>
                <a:gd name="T7" fmla="*/ 228 h 1265"/>
                <a:gd name="T8" fmla="*/ 1327 w 1955"/>
                <a:gd name="T9" fmla="*/ 162 h 1265"/>
                <a:gd name="T10" fmla="*/ 1010 w 1955"/>
                <a:gd name="T11" fmla="*/ 102 h 1265"/>
                <a:gd name="T12" fmla="*/ 646 w 1955"/>
                <a:gd name="T13" fmla="*/ 54 h 1265"/>
                <a:gd name="T14" fmla="*/ 227 w 1955"/>
                <a:gd name="T15" fmla="*/ 18 h 1265"/>
                <a:gd name="T16" fmla="*/ 0 w 1955"/>
                <a:gd name="T17" fmla="*/ 12 h 1265"/>
                <a:gd name="T18" fmla="*/ 431 w 1955"/>
                <a:gd name="T19" fmla="*/ 48 h 1265"/>
                <a:gd name="T20" fmla="*/ 813 w 1955"/>
                <a:gd name="T21" fmla="*/ 90 h 1265"/>
                <a:gd name="T22" fmla="*/ 1148 w 1955"/>
                <a:gd name="T23" fmla="*/ 144 h 1265"/>
                <a:gd name="T24" fmla="*/ 1423 w 1955"/>
                <a:gd name="T25" fmla="*/ 204 h 1265"/>
                <a:gd name="T26" fmla="*/ 1638 w 1955"/>
                <a:gd name="T27" fmla="*/ 276 h 1265"/>
                <a:gd name="T28" fmla="*/ 1794 w 1955"/>
                <a:gd name="T29" fmla="*/ 360 h 1265"/>
                <a:gd name="T30" fmla="*/ 1883 w 1955"/>
                <a:gd name="T31" fmla="*/ 443 h 1265"/>
                <a:gd name="T32" fmla="*/ 1901 w 1955"/>
                <a:gd name="T33" fmla="*/ 539 h 1265"/>
                <a:gd name="T34" fmla="*/ 1854 w 1955"/>
                <a:gd name="T35" fmla="*/ 629 h 1265"/>
                <a:gd name="T36" fmla="*/ 1746 w 1955"/>
                <a:gd name="T37" fmla="*/ 719 h 1265"/>
                <a:gd name="T38" fmla="*/ 1579 w 1955"/>
                <a:gd name="T39" fmla="*/ 809 h 1265"/>
                <a:gd name="T40" fmla="*/ 1357 w 1955"/>
                <a:gd name="T41" fmla="*/ 899 h 1265"/>
                <a:gd name="T42" fmla="*/ 1088 w 1955"/>
                <a:gd name="T43" fmla="*/ 989 h 1265"/>
                <a:gd name="T44" fmla="*/ 765 w 1955"/>
                <a:gd name="T45" fmla="*/ 1073 h 1265"/>
                <a:gd name="T46" fmla="*/ 407 w 1955"/>
                <a:gd name="T47" fmla="*/ 1157 h 1265"/>
                <a:gd name="T48" fmla="*/ 0 w 1955"/>
                <a:gd name="T49" fmla="*/ 1241 h 1265"/>
                <a:gd name="T50" fmla="*/ 215 w 1955"/>
                <a:gd name="T51" fmla="*/ 1223 h 1265"/>
                <a:gd name="T52" fmla="*/ 610 w 1955"/>
                <a:gd name="T53" fmla="*/ 1139 h 1265"/>
                <a:gd name="T54" fmla="*/ 957 w 1955"/>
                <a:gd name="T55" fmla="*/ 1049 h 1265"/>
                <a:gd name="T56" fmla="*/ 1262 w 1955"/>
                <a:gd name="T57" fmla="*/ 959 h 1265"/>
                <a:gd name="T58" fmla="*/ 1513 w 1955"/>
                <a:gd name="T59" fmla="*/ 863 h 1265"/>
                <a:gd name="T60" fmla="*/ 1716 w 1955"/>
                <a:gd name="T61" fmla="*/ 767 h 1265"/>
                <a:gd name="T62" fmla="*/ 1860 w 1955"/>
                <a:gd name="T63" fmla="*/ 677 h 1265"/>
                <a:gd name="T64" fmla="*/ 1937 w 1955"/>
                <a:gd name="T65" fmla="*/ 581 h 1265"/>
                <a:gd name="T66" fmla="*/ 1955 w 1955"/>
                <a:gd name="T67" fmla="*/ 533 h 12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955" h="1265">
                  <a:moveTo>
                    <a:pt x="1955" y="533"/>
                  </a:moveTo>
                  <a:lnTo>
                    <a:pt x="1955" y="485"/>
                  </a:lnTo>
                  <a:lnTo>
                    <a:pt x="1937" y="438"/>
                  </a:lnTo>
                  <a:lnTo>
                    <a:pt x="1901" y="390"/>
                  </a:lnTo>
                  <a:lnTo>
                    <a:pt x="1842" y="348"/>
                  </a:lnTo>
                  <a:lnTo>
                    <a:pt x="1770" y="306"/>
                  </a:lnTo>
                  <a:lnTo>
                    <a:pt x="1686" y="270"/>
                  </a:lnTo>
                  <a:lnTo>
                    <a:pt x="1579" y="228"/>
                  </a:lnTo>
                  <a:lnTo>
                    <a:pt x="1459" y="198"/>
                  </a:lnTo>
                  <a:lnTo>
                    <a:pt x="1327" y="162"/>
                  </a:lnTo>
                  <a:lnTo>
                    <a:pt x="1178" y="132"/>
                  </a:lnTo>
                  <a:lnTo>
                    <a:pt x="1010" y="102"/>
                  </a:lnTo>
                  <a:lnTo>
                    <a:pt x="837" y="78"/>
                  </a:lnTo>
                  <a:lnTo>
                    <a:pt x="646" y="54"/>
                  </a:lnTo>
                  <a:lnTo>
                    <a:pt x="442" y="36"/>
                  </a:lnTo>
                  <a:lnTo>
                    <a:pt x="227" y="18"/>
                  </a:lnTo>
                  <a:lnTo>
                    <a:pt x="0" y="0"/>
                  </a:lnTo>
                  <a:lnTo>
                    <a:pt x="0" y="12"/>
                  </a:lnTo>
                  <a:lnTo>
                    <a:pt x="221" y="30"/>
                  </a:lnTo>
                  <a:lnTo>
                    <a:pt x="431" y="48"/>
                  </a:lnTo>
                  <a:lnTo>
                    <a:pt x="628" y="66"/>
                  </a:lnTo>
                  <a:lnTo>
                    <a:pt x="813" y="90"/>
                  </a:lnTo>
                  <a:lnTo>
                    <a:pt x="987" y="114"/>
                  </a:lnTo>
                  <a:lnTo>
                    <a:pt x="1148" y="144"/>
                  </a:lnTo>
                  <a:lnTo>
                    <a:pt x="1292" y="174"/>
                  </a:lnTo>
                  <a:lnTo>
                    <a:pt x="1423" y="204"/>
                  </a:lnTo>
                  <a:lnTo>
                    <a:pt x="1537" y="240"/>
                  </a:lnTo>
                  <a:lnTo>
                    <a:pt x="1638" y="276"/>
                  </a:lnTo>
                  <a:lnTo>
                    <a:pt x="1728" y="318"/>
                  </a:lnTo>
                  <a:lnTo>
                    <a:pt x="1794" y="360"/>
                  </a:lnTo>
                  <a:lnTo>
                    <a:pt x="1848" y="402"/>
                  </a:lnTo>
                  <a:lnTo>
                    <a:pt x="1883" y="443"/>
                  </a:lnTo>
                  <a:lnTo>
                    <a:pt x="1901" y="491"/>
                  </a:lnTo>
                  <a:lnTo>
                    <a:pt x="1901" y="539"/>
                  </a:lnTo>
                  <a:lnTo>
                    <a:pt x="1883" y="587"/>
                  </a:lnTo>
                  <a:lnTo>
                    <a:pt x="1854" y="629"/>
                  </a:lnTo>
                  <a:lnTo>
                    <a:pt x="1806" y="677"/>
                  </a:lnTo>
                  <a:lnTo>
                    <a:pt x="1746" y="719"/>
                  </a:lnTo>
                  <a:lnTo>
                    <a:pt x="1668" y="767"/>
                  </a:lnTo>
                  <a:lnTo>
                    <a:pt x="1579" y="809"/>
                  </a:lnTo>
                  <a:lnTo>
                    <a:pt x="1471" y="857"/>
                  </a:lnTo>
                  <a:lnTo>
                    <a:pt x="1357" y="899"/>
                  </a:lnTo>
                  <a:lnTo>
                    <a:pt x="1226" y="941"/>
                  </a:lnTo>
                  <a:lnTo>
                    <a:pt x="1088" y="989"/>
                  </a:lnTo>
                  <a:lnTo>
                    <a:pt x="933" y="1031"/>
                  </a:lnTo>
                  <a:lnTo>
                    <a:pt x="765" y="1073"/>
                  </a:lnTo>
                  <a:lnTo>
                    <a:pt x="592" y="1115"/>
                  </a:lnTo>
                  <a:lnTo>
                    <a:pt x="407" y="1157"/>
                  </a:lnTo>
                  <a:lnTo>
                    <a:pt x="209" y="1199"/>
                  </a:lnTo>
                  <a:lnTo>
                    <a:pt x="0" y="1241"/>
                  </a:lnTo>
                  <a:lnTo>
                    <a:pt x="0" y="1265"/>
                  </a:lnTo>
                  <a:lnTo>
                    <a:pt x="215" y="1223"/>
                  </a:lnTo>
                  <a:lnTo>
                    <a:pt x="413" y="1181"/>
                  </a:lnTo>
                  <a:lnTo>
                    <a:pt x="610" y="1139"/>
                  </a:lnTo>
                  <a:lnTo>
                    <a:pt x="789" y="1091"/>
                  </a:lnTo>
                  <a:lnTo>
                    <a:pt x="957" y="1049"/>
                  </a:lnTo>
                  <a:lnTo>
                    <a:pt x="1118" y="1001"/>
                  </a:lnTo>
                  <a:lnTo>
                    <a:pt x="1262" y="959"/>
                  </a:lnTo>
                  <a:lnTo>
                    <a:pt x="1393" y="911"/>
                  </a:lnTo>
                  <a:lnTo>
                    <a:pt x="1513" y="863"/>
                  </a:lnTo>
                  <a:lnTo>
                    <a:pt x="1620" y="815"/>
                  </a:lnTo>
                  <a:lnTo>
                    <a:pt x="1716" y="767"/>
                  </a:lnTo>
                  <a:lnTo>
                    <a:pt x="1794" y="725"/>
                  </a:lnTo>
                  <a:lnTo>
                    <a:pt x="1860" y="677"/>
                  </a:lnTo>
                  <a:lnTo>
                    <a:pt x="1907" y="629"/>
                  </a:lnTo>
                  <a:lnTo>
                    <a:pt x="1937" y="581"/>
                  </a:lnTo>
                  <a:lnTo>
                    <a:pt x="1955" y="533"/>
                  </a:lnTo>
                  <a:lnTo>
                    <a:pt x="1955" y="533"/>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1753" name="Freeform 9"/>
            <p:cNvSpPr>
              <a:spLocks/>
            </p:cNvSpPr>
            <p:nvPr/>
          </p:nvSpPr>
          <p:spPr bwMode="hidden">
            <a:xfrm>
              <a:off x="0" y="0"/>
              <a:ext cx="4709" cy="2901"/>
            </a:xfrm>
            <a:custGeom>
              <a:avLst/>
              <a:gdLst>
                <a:gd name="T0" fmla="*/ 4694 w 4694"/>
                <a:gd name="T1" fmla="*/ 797 h 2901"/>
                <a:gd name="T2" fmla="*/ 4664 w 4694"/>
                <a:gd name="T3" fmla="*/ 665 h 2901"/>
                <a:gd name="T4" fmla="*/ 4586 w 4694"/>
                <a:gd name="T5" fmla="*/ 540 h 2901"/>
                <a:gd name="T6" fmla="*/ 4466 w 4694"/>
                <a:gd name="T7" fmla="*/ 426 h 2901"/>
                <a:gd name="T8" fmla="*/ 4299 w 4694"/>
                <a:gd name="T9" fmla="*/ 312 h 2901"/>
                <a:gd name="T10" fmla="*/ 4084 w 4694"/>
                <a:gd name="T11" fmla="*/ 216 h 2901"/>
                <a:gd name="T12" fmla="*/ 3833 w 4694"/>
                <a:gd name="T13" fmla="*/ 120 h 2901"/>
                <a:gd name="T14" fmla="*/ 3540 w 4694"/>
                <a:gd name="T15" fmla="*/ 36 h 2901"/>
                <a:gd name="T16" fmla="*/ 3205 w 4694"/>
                <a:gd name="T17" fmla="*/ 0 h 2901"/>
                <a:gd name="T18" fmla="*/ 3540 w 4694"/>
                <a:gd name="T19" fmla="*/ 78 h 2901"/>
                <a:gd name="T20" fmla="*/ 3833 w 4694"/>
                <a:gd name="T21" fmla="*/ 162 h 2901"/>
                <a:gd name="T22" fmla="*/ 4084 w 4694"/>
                <a:gd name="T23" fmla="*/ 258 h 2901"/>
                <a:gd name="T24" fmla="*/ 4287 w 4694"/>
                <a:gd name="T25" fmla="*/ 366 h 2901"/>
                <a:gd name="T26" fmla="*/ 4443 w 4694"/>
                <a:gd name="T27" fmla="*/ 480 h 2901"/>
                <a:gd name="T28" fmla="*/ 4550 w 4694"/>
                <a:gd name="T29" fmla="*/ 605 h 2901"/>
                <a:gd name="T30" fmla="*/ 4610 w 4694"/>
                <a:gd name="T31" fmla="*/ 737 h 2901"/>
                <a:gd name="T32" fmla="*/ 4610 w 4694"/>
                <a:gd name="T33" fmla="*/ 875 h 2901"/>
                <a:gd name="T34" fmla="*/ 4568 w 4694"/>
                <a:gd name="T35" fmla="*/ 1001 h 2901"/>
                <a:gd name="T36" fmla="*/ 4490 w 4694"/>
                <a:gd name="T37" fmla="*/ 1127 h 2901"/>
                <a:gd name="T38" fmla="*/ 4371 w 4694"/>
                <a:gd name="T39" fmla="*/ 1259 h 2901"/>
                <a:gd name="T40" fmla="*/ 4215 w 4694"/>
                <a:gd name="T41" fmla="*/ 1385 h 2901"/>
                <a:gd name="T42" fmla="*/ 4024 w 4694"/>
                <a:gd name="T43" fmla="*/ 1517 h 2901"/>
                <a:gd name="T44" fmla="*/ 3803 w 4694"/>
                <a:gd name="T45" fmla="*/ 1648 h 2901"/>
                <a:gd name="T46" fmla="*/ 3546 w 4694"/>
                <a:gd name="T47" fmla="*/ 1774 h 2901"/>
                <a:gd name="T48" fmla="*/ 3259 w 4694"/>
                <a:gd name="T49" fmla="*/ 1906 h 2901"/>
                <a:gd name="T50" fmla="*/ 2942 w 4694"/>
                <a:gd name="T51" fmla="*/ 2032 h 2901"/>
                <a:gd name="T52" fmla="*/ 2595 w 4694"/>
                <a:gd name="T53" fmla="*/ 2164 h 2901"/>
                <a:gd name="T54" fmla="*/ 2224 w 4694"/>
                <a:gd name="T55" fmla="*/ 2284 h 2901"/>
                <a:gd name="T56" fmla="*/ 1824 w 4694"/>
                <a:gd name="T57" fmla="*/ 2410 h 2901"/>
                <a:gd name="T58" fmla="*/ 1399 w 4694"/>
                <a:gd name="T59" fmla="*/ 2530 h 2901"/>
                <a:gd name="T60" fmla="*/ 484 w 4694"/>
                <a:gd name="T61" fmla="*/ 2757 h 2901"/>
                <a:gd name="T62" fmla="*/ 0 w 4694"/>
                <a:gd name="T63" fmla="*/ 2901 h 2901"/>
                <a:gd name="T64" fmla="*/ 969 w 4694"/>
                <a:gd name="T65" fmla="*/ 2674 h 2901"/>
                <a:gd name="T66" fmla="*/ 1638 w 4694"/>
                <a:gd name="T67" fmla="*/ 2494 h 2901"/>
                <a:gd name="T68" fmla="*/ 2057 w 4694"/>
                <a:gd name="T69" fmla="*/ 2374 h 2901"/>
                <a:gd name="T70" fmla="*/ 2451 w 4694"/>
                <a:gd name="T71" fmla="*/ 2248 h 2901"/>
                <a:gd name="T72" fmla="*/ 2816 w 4694"/>
                <a:gd name="T73" fmla="*/ 2116 h 2901"/>
                <a:gd name="T74" fmla="*/ 3151 w 4694"/>
                <a:gd name="T75" fmla="*/ 1984 h 2901"/>
                <a:gd name="T76" fmla="*/ 3462 w 4694"/>
                <a:gd name="T77" fmla="*/ 1858 h 2901"/>
                <a:gd name="T78" fmla="*/ 3737 w 4694"/>
                <a:gd name="T79" fmla="*/ 1720 h 2901"/>
                <a:gd name="T80" fmla="*/ 3982 w 4694"/>
                <a:gd name="T81" fmla="*/ 1589 h 2901"/>
                <a:gd name="T82" fmla="*/ 4191 w 4694"/>
                <a:gd name="T83" fmla="*/ 1457 h 2901"/>
                <a:gd name="T84" fmla="*/ 4371 w 4694"/>
                <a:gd name="T85" fmla="*/ 1325 h 2901"/>
                <a:gd name="T86" fmla="*/ 4508 w 4694"/>
                <a:gd name="T87" fmla="*/ 1193 h 2901"/>
                <a:gd name="T88" fmla="*/ 4610 w 4694"/>
                <a:gd name="T89" fmla="*/ 1061 h 2901"/>
                <a:gd name="T90" fmla="*/ 4670 w 4694"/>
                <a:gd name="T91" fmla="*/ 935 h 2901"/>
                <a:gd name="T92" fmla="*/ 4688 w 4694"/>
                <a:gd name="T93" fmla="*/ 869 h 29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4694" h="2901">
                  <a:moveTo>
                    <a:pt x="4688" y="869"/>
                  </a:moveTo>
                  <a:lnTo>
                    <a:pt x="4694" y="797"/>
                  </a:lnTo>
                  <a:lnTo>
                    <a:pt x="4688" y="731"/>
                  </a:lnTo>
                  <a:lnTo>
                    <a:pt x="4664" y="665"/>
                  </a:lnTo>
                  <a:lnTo>
                    <a:pt x="4634" y="599"/>
                  </a:lnTo>
                  <a:lnTo>
                    <a:pt x="4586" y="540"/>
                  </a:lnTo>
                  <a:lnTo>
                    <a:pt x="4532" y="480"/>
                  </a:lnTo>
                  <a:lnTo>
                    <a:pt x="4466" y="426"/>
                  </a:lnTo>
                  <a:lnTo>
                    <a:pt x="4389" y="366"/>
                  </a:lnTo>
                  <a:lnTo>
                    <a:pt x="4299" y="312"/>
                  </a:lnTo>
                  <a:lnTo>
                    <a:pt x="4197" y="264"/>
                  </a:lnTo>
                  <a:lnTo>
                    <a:pt x="4084" y="216"/>
                  </a:lnTo>
                  <a:lnTo>
                    <a:pt x="3964" y="168"/>
                  </a:lnTo>
                  <a:lnTo>
                    <a:pt x="3833" y="120"/>
                  </a:lnTo>
                  <a:lnTo>
                    <a:pt x="3689" y="78"/>
                  </a:lnTo>
                  <a:lnTo>
                    <a:pt x="3540" y="36"/>
                  </a:lnTo>
                  <a:lnTo>
                    <a:pt x="3378" y="0"/>
                  </a:lnTo>
                  <a:lnTo>
                    <a:pt x="3205" y="0"/>
                  </a:lnTo>
                  <a:lnTo>
                    <a:pt x="3378" y="36"/>
                  </a:lnTo>
                  <a:lnTo>
                    <a:pt x="3540" y="78"/>
                  </a:lnTo>
                  <a:lnTo>
                    <a:pt x="3689" y="120"/>
                  </a:lnTo>
                  <a:lnTo>
                    <a:pt x="3833" y="162"/>
                  </a:lnTo>
                  <a:lnTo>
                    <a:pt x="3964" y="210"/>
                  </a:lnTo>
                  <a:lnTo>
                    <a:pt x="4084" y="258"/>
                  </a:lnTo>
                  <a:lnTo>
                    <a:pt x="4191" y="312"/>
                  </a:lnTo>
                  <a:lnTo>
                    <a:pt x="4287" y="366"/>
                  </a:lnTo>
                  <a:lnTo>
                    <a:pt x="4371" y="420"/>
                  </a:lnTo>
                  <a:lnTo>
                    <a:pt x="4443" y="480"/>
                  </a:lnTo>
                  <a:lnTo>
                    <a:pt x="4502" y="540"/>
                  </a:lnTo>
                  <a:lnTo>
                    <a:pt x="4550" y="605"/>
                  </a:lnTo>
                  <a:lnTo>
                    <a:pt x="4586" y="671"/>
                  </a:lnTo>
                  <a:lnTo>
                    <a:pt x="4610" y="737"/>
                  </a:lnTo>
                  <a:lnTo>
                    <a:pt x="4616" y="803"/>
                  </a:lnTo>
                  <a:lnTo>
                    <a:pt x="4610" y="875"/>
                  </a:lnTo>
                  <a:lnTo>
                    <a:pt x="4592" y="935"/>
                  </a:lnTo>
                  <a:lnTo>
                    <a:pt x="4568" y="1001"/>
                  </a:lnTo>
                  <a:lnTo>
                    <a:pt x="4532" y="1067"/>
                  </a:lnTo>
                  <a:lnTo>
                    <a:pt x="4490" y="1127"/>
                  </a:lnTo>
                  <a:lnTo>
                    <a:pt x="4437" y="1193"/>
                  </a:lnTo>
                  <a:lnTo>
                    <a:pt x="4371" y="1259"/>
                  </a:lnTo>
                  <a:lnTo>
                    <a:pt x="4299" y="1325"/>
                  </a:lnTo>
                  <a:lnTo>
                    <a:pt x="4215" y="1385"/>
                  </a:lnTo>
                  <a:lnTo>
                    <a:pt x="4126" y="1451"/>
                  </a:lnTo>
                  <a:lnTo>
                    <a:pt x="4024" y="1517"/>
                  </a:lnTo>
                  <a:lnTo>
                    <a:pt x="3916" y="1583"/>
                  </a:lnTo>
                  <a:lnTo>
                    <a:pt x="3803" y="1648"/>
                  </a:lnTo>
                  <a:lnTo>
                    <a:pt x="3677" y="1714"/>
                  </a:lnTo>
                  <a:lnTo>
                    <a:pt x="3546" y="1774"/>
                  </a:lnTo>
                  <a:lnTo>
                    <a:pt x="3408" y="1840"/>
                  </a:lnTo>
                  <a:lnTo>
                    <a:pt x="3259" y="1906"/>
                  </a:lnTo>
                  <a:lnTo>
                    <a:pt x="3103" y="1972"/>
                  </a:lnTo>
                  <a:lnTo>
                    <a:pt x="2942" y="2032"/>
                  </a:lnTo>
                  <a:lnTo>
                    <a:pt x="2768" y="2098"/>
                  </a:lnTo>
                  <a:lnTo>
                    <a:pt x="2595" y="2164"/>
                  </a:lnTo>
                  <a:lnTo>
                    <a:pt x="2410" y="2224"/>
                  </a:lnTo>
                  <a:lnTo>
                    <a:pt x="2224" y="2284"/>
                  </a:lnTo>
                  <a:lnTo>
                    <a:pt x="2027" y="2350"/>
                  </a:lnTo>
                  <a:lnTo>
                    <a:pt x="1824" y="2410"/>
                  </a:lnTo>
                  <a:lnTo>
                    <a:pt x="1614" y="2470"/>
                  </a:lnTo>
                  <a:lnTo>
                    <a:pt x="1399" y="2530"/>
                  </a:lnTo>
                  <a:lnTo>
                    <a:pt x="957" y="2644"/>
                  </a:lnTo>
                  <a:lnTo>
                    <a:pt x="484" y="2757"/>
                  </a:lnTo>
                  <a:lnTo>
                    <a:pt x="0" y="2865"/>
                  </a:lnTo>
                  <a:lnTo>
                    <a:pt x="0" y="2901"/>
                  </a:lnTo>
                  <a:lnTo>
                    <a:pt x="496" y="2787"/>
                  </a:lnTo>
                  <a:lnTo>
                    <a:pt x="969" y="2674"/>
                  </a:lnTo>
                  <a:lnTo>
                    <a:pt x="1423" y="2554"/>
                  </a:lnTo>
                  <a:lnTo>
                    <a:pt x="1638" y="2494"/>
                  </a:lnTo>
                  <a:lnTo>
                    <a:pt x="1854" y="2434"/>
                  </a:lnTo>
                  <a:lnTo>
                    <a:pt x="2057" y="2374"/>
                  </a:lnTo>
                  <a:lnTo>
                    <a:pt x="2254" y="2308"/>
                  </a:lnTo>
                  <a:lnTo>
                    <a:pt x="2451" y="2248"/>
                  </a:lnTo>
                  <a:lnTo>
                    <a:pt x="2637" y="2182"/>
                  </a:lnTo>
                  <a:lnTo>
                    <a:pt x="2816" y="2116"/>
                  </a:lnTo>
                  <a:lnTo>
                    <a:pt x="2990" y="2050"/>
                  </a:lnTo>
                  <a:lnTo>
                    <a:pt x="3151" y="1984"/>
                  </a:lnTo>
                  <a:lnTo>
                    <a:pt x="3312" y="1924"/>
                  </a:lnTo>
                  <a:lnTo>
                    <a:pt x="3462" y="1858"/>
                  </a:lnTo>
                  <a:lnTo>
                    <a:pt x="3605" y="1792"/>
                  </a:lnTo>
                  <a:lnTo>
                    <a:pt x="3737" y="1720"/>
                  </a:lnTo>
                  <a:lnTo>
                    <a:pt x="3863" y="1654"/>
                  </a:lnTo>
                  <a:lnTo>
                    <a:pt x="3982" y="1589"/>
                  </a:lnTo>
                  <a:lnTo>
                    <a:pt x="4090" y="1523"/>
                  </a:lnTo>
                  <a:lnTo>
                    <a:pt x="4191" y="1457"/>
                  </a:lnTo>
                  <a:lnTo>
                    <a:pt x="4287" y="1391"/>
                  </a:lnTo>
                  <a:lnTo>
                    <a:pt x="4371" y="1325"/>
                  </a:lnTo>
                  <a:lnTo>
                    <a:pt x="4443" y="1259"/>
                  </a:lnTo>
                  <a:lnTo>
                    <a:pt x="4508" y="1193"/>
                  </a:lnTo>
                  <a:lnTo>
                    <a:pt x="4562" y="1127"/>
                  </a:lnTo>
                  <a:lnTo>
                    <a:pt x="4610" y="1061"/>
                  </a:lnTo>
                  <a:lnTo>
                    <a:pt x="4646" y="995"/>
                  </a:lnTo>
                  <a:lnTo>
                    <a:pt x="4670" y="935"/>
                  </a:lnTo>
                  <a:lnTo>
                    <a:pt x="4688" y="869"/>
                  </a:lnTo>
                  <a:lnTo>
                    <a:pt x="4688" y="869"/>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1754" name="Freeform 10"/>
            <p:cNvSpPr>
              <a:spLocks/>
            </p:cNvSpPr>
            <p:nvPr/>
          </p:nvSpPr>
          <p:spPr bwMode="hidden">
            <a:xfrm>
              <a:off x="0" y="0"/>
              <a:ext cx="3773" cy="2356"/>
            </a:xfrm>
            <a:custGeom>
              <a:avLst/>
              <a:gdLst>
                <a:gd name="T0" fmla="*/ 3761 w 3761"/>
                <a:gd name="T1" fmla="*/ 719 h 2356"/>
                <a:gd name="T2" fmla="*/ 3731 w 3761"/>
                <a:gd name="T3" fmla="*/ 599 h 2356"/>
                <a:gd name="T4" fmla="*/ 3653 w 3761"/>
                <a:gd name="T5" fmla="*/ 486 h 2356"/>
                <a:gd name="T6" fmla="*/ 3522 w 3761"/>
                <a:gd name="T7" fmla="*/ 378 h 2356"/>
                <a:gd name="T8" fmla="*/ 3348 w 3761"/>
                <a:gd name="T9" fmla="*/ 282 h 2356"/>
                <a:gd name="T10" fmla="*/ 3127 w 3761"/>
                <a:gd name="T11" fmla="*/ 192 h 2356"/>
                <a:gd name="T12" fmla="*/ 2864 w 3761"/>
                <a:gd name="T13" fmla="*/ 108 h 2356"/>
                <a:gd name="T14" fmla="*/ 2559 w 3761"/>
                <a:gd name="T15" fmla="*/ 36 h 2356"/>
                <a:gd name="T16" fmla="*/ 2230 w 3761"/>
                <a:gd name="T17" fmla="*/ 0 h 2356"/>
                <a:gd name="T18" fmla="*/ 2577 w 3761"/>
                <a:gd name="T19" fmla="*/ 72 h 2356"/>
                <a:gd name="T20" fmla="*/ 2876 w 3761"/>
                <a:gd name="T21" fmla="*/ 150 h 2356"/>
                <a:gd name="T22" fmla="*/ 3139 w 3761"/>
                <a:gd name="T23" fmla="*/ 234 h 2356"/>
                <a:gd name="T24" fmla="*/ 3348 w 3761"/>
                <a:gd name="T25" fmla="*/ 330 h 2356"/>
                <a:gd name="T26" fmla="*/ 3516 w 3761"/>
                <a:gd name="T27" fmla="*/ 432 h 2356"/>
                <a:gd name="T28" fmla="*/ 3623 w 3761"/>
                <a:gd name="T29" fmla="*/ 545 h 2356"/>
                <a:gd name="T30" fmla="*/ 3683 w 3761"/>
                <a:gd name="T31" fmla="*/ 665 h 2356"/>
                <a:gd name="T32" fmla="*/ 3689 w 3761"/>
                <a:gd name="T33" fmla="*/ 791 h 2356"/>
                <a:gd name="T34" fmla="*/ 3653 w 3761"/>
                <a:gd name="T35" fmla="*/ 887 h 2356"/>
                <a:gd name="T36" fmla="*/ 3593 w 3761"/>
                <a:gd name="T37" fmla="*/ 989 h 2356"/>
                <a:gd name="T38" fmla="*/ 3498 w 3761"/>
                <a:gd name="T39" fmla="*/ 1091 h 2356"/>
                <a:gd name="T40" fmla="*/ 3372 w 3761"/>
                <a:gd name="T41" fmla="*/ 1187 h 2356"/>
                <a:gd name="T42" fmla="*/ 3223 w 3761"/>
                <a:gd name="T43" fmla="*/ 1289 h 2356"/>
                <a:gd name="T44" fmla="*/ 3043 w 3761"/>
                <a:gd name="T45" fmla="*/ 1391 h 2356"/>
                <a:gd name="T46" fmla="*/ 2834 w 3761"/>
                <a:gd name="T47" fmla="*/ 1493 h 2356"/>
                <a:gd name="T48" fmla="*/ 2607 w 3761"/>
                <a:gd name="T49" fmla="*/ 1589 h 2356"/>
                <a:gd name="T50" fmla="*/ 2075 w 3761"/>
                <a:gd name="T51" fmla="*/ 1786 h 2356"/>
                <a:gd name="T52" fmla="*/ 1459 w 3761"/>
                <a:gd name="T53" fmla="*/ 1972 h 2356"/>
                <a:gd name="T54" fmla="*/ 765 w 3761"/>
                <a:gd name="T55" fmla="*/ 2158 h 2356"/>
                <a:gd name="T56" fmla="*/ 0 w 3761"/>
                <a:gd name="T57" fmla="*/ 2326 h 2356"/>
                <a:gd name="T58" fmla="*/ 401 w 3761"/>
                <a:gd name="T59" fmla="*/ 2272 h 2356"/>
                <a:gd name="T60" fmla="*/ 1142 w 3761"/>
                <a:gd name="T61" fmla="*/ 2092 h 2356"/>
                <a:gd name="T62" fmla="*/ 1812 w 3761"/>
                <a:gd name="T63" fmla="*/ 1900 h 2356"/>
                <a:gd name="T64" fmla="*/ 2392 w 3761"/>
                <a:gd name="T65" fmla="*/ 1702 h 2356"/>
                <a:gd name="T66" fmla="*/ 2649 w 3761"/>
                <a:gd name="T67" fmla="*/ 1607 h 2356"/>
                <a:gd name="T68" fmla="*/ 2882 w 3761"/>
                <a:gd name="T69" fmla="*/ 1505 h 2356"/>
                <a:gd name="T70" fmla="*/ 3091 w 3761"/>
                <a:gd name="T71" fmla="*/ 1403 h 2356"/>
                <a:gd name="T72" fmla="*/ 3277 w 3761"/>
                <a:gd name="T73" fmla="*/ 1301 h 2356"/>
                <a:gd name="T74" fmla="*/ 3432 w 3761"/>
                <a:gd name="T75" fmla="*/ 1193 h 2356"/>
                <a:gd name="T76" fmla="*/ 3558 w 3761"/>
                <a:gd name="T77" fmla="*/ 1091 h 2356"/>
                <a:gd name="T78" fmla="*/ 3653 w 3761"/>
                <a:gd name="T79" fmla="*/ 989 h 2356"/>
                <a:gd name="T80" fmla="*/ 3719 w 3761"/>
                <a:gd name="T81" fmla="*/ 887 h 2356"/>
                <a:gd name="T82" fmla="*/ 3755 w 3761"/>
                <a:gd name="T83" fmla="*/ 785 h 2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3761" h="2356">
                  <a:moveTo>
                    <a:pt x="3755" y="785"/>
                  </a:moveTo>
                  <a:lnTo>
                    <a:pt x="3761" y="719"/>
                  </a:lnTo>
                  <a:lnTo>
                    <a:pt x="3755" y="659"/>
                  </a:lnTo>
                  <a:lnTo>
                    <a:pt x="3731" y="599"/>
                  </a:lnTo>
                  <a:lnTo>
                    <a:pt x="3701" y="545"/>
                  </a:lnTo>
                  <a:lnTo>
                    <a:pt x="3653" y="486"/>
                  </a:lnTo>
                  <a:lnTo>
                    <a:pt x="3593" y="432"/>
                  </a:lnTo>
                  <a:lnTo>
                    <a:pt x="3522" y="378"/>
                  </a:lnTo>
                  <a:lnTo>
                    <a:pt x="3444" y="330"/>
                  </a:lnTo>
                  <a:lnTo>
                    <a:pt x="3348" y="282"/>
                  </a:lnTo>
                  <a:lnTo>
                    <a:pt x="3241" y="234"/>
                  </a:lnTo>
                  <a:lnTo>
                    <a:pt x="3127" y="192"/>
                  </a:lnTo>
                  <a:lnTo>
                    <a:pt x="3002" y="150"/>
                  </a:lnTo>
                  <a:lnTo>
                    <a:pt x="2864" y="108"/>
                  </a:lnTo>
                  <a:lnTo>
                    <a:pt x="2715" y="72"/>
                  </a:lnTo>
                  <a:lnTo>
                    <a:pt x="2559" y="36"/>
                  </a:lnTo>
                  <a:lnTo>
                    <a:pt x="2392" y="0"/>
                  </a:lnTo>
                  <a:lnTo>
                    <a:pt x="2230" y="0"/>
                  </a:lnTo>
                  <a:lnTo>
                    <a:pt x="2410" y="36"/>
                  </a:lnTo>
                  <a:lnTo>
                    <a:pt x="2577" y="72"/>
                  </a:lnTo>
                  <a:lnTo>
                    <a:pt x="2732" y="108"/>
                  </a:lnTo>
                  <a:lnTo>
                    <a:pt x="2876" y="150"/>
                  </a:lnTo>
                  <a:lnTo>
                    <a:pt x="3014" y="192"/>
                  </a:lnTo>
                  <a:lnTo>
                    <a:pt x="3139" y="234"/>
                  </a:lnTo>
                  <a:lnTo>
                    <a:pt x="3253" y="282"/>
                  </a:lnTo>
                  <a:lnTo>
                    <a:pt x="3348" y="330"/>
                  </a:lnTo>
                  <a:lnTo>
                    <a:pt x="3438" y="384"/>
                  </a:lnTo>
                  <a:lnTo>
                    <a:pt x="3516" y="432"/>
                  </a:lnTo>
                  <a:lnTo>
                    <a:pt x="3576" y="492"/>
                  </a:lnTo>
                  <a:lnTo>
                    <a:pt x="3623" y="545"/>
                  </a:lnTo>
                  <a:lnTo>
                    <a:pt x="3665" y="605"/>
                  </a:lnTo>
                  <a:lnTo>
                    <a:pt x="3683" y="665"/>
                  </a:lnTo>
                  <a:lnTo>
                    <a:pt x="3695" y="725"/>
                  </a:lnTo>
                  <a:lnTo>
                    <a:pt x="3689" y="791"/>
                  </a:lnTo>
                  <a:lnTo>
                    <a:pt x="3677" y="839"/>
                  </a:lnTo>
                  <a:lnTo>
                    <a:pt x="3653" y="887"/>
                  </a:lnTo>
                  <a:lnTo>
                    <a:pt x="3629" y="941"/>
                  </a:lnTo>
                  <a:lnTo>
                    <a:pt x="3593" y="989"/>
                  </a:lnTo>
                  <a:lnTo>
                    <a:pt x="3546" y="1037"/>
                  </a:lnTo>
                  <a:lnTo>
                    <a:pt x="3498" y="1091"/>
                  </a:lnTo>
                  <a:lnTo>
                    <a:pt x="3438" y="1139"/>
                  </a:lnTo>
                  <a:lnTo>
                    <a:pt x="3372" y="1187"/>
                  </a:lnTo>
                  <a:lnTo>
                    <a:pt x="3301" y="1241"/>
                  </a:lnTo>
                  <a:lnTo>
                    <a:pt x="3223" y="1289"/>
                  </a:lnTo>
                  <a:lnTo>
                    <a:pt x="3133" y="1343"/>
                  </a:lnTo>
                  <a:lnTo>
                    <a:pt x="3043" y="1391"/>
                  </a:lnTo>
                  <a:lnTo>
                    <a:pt x="2942" y="1439"/>
                  </a:lnTo>
                  <a:lnTo>
                    <a:pt x="2834" y="1493"/>
                  </a:lnTo>
                  <a:lnTo>
                    <a:pt x="2727" y="1541"/>
                  </a:lnTo>
                  <a:lnTo>
                    <a:pt x="2607" y="1589"/>
                  </a:lnTo>
                  <a:lnTo>
                    <a:pt x="2356" y="1690"/>
                  </a:lnTo>
                  <a:lnTo>
                    <a:pt x="2075" y="1786"/>
                  </a:lnTo>
                  <a:lnTo>
                    <a:pt x="1782" y="1882"/>
                  </a:lnTo>
                  <a:lnTo>
                    <a:pt x="1459" y="1972"/>
                  </a:lnTo>
                  <a:lnTo>
                    <a:pt x="1124" y="2068"/>
                  </a:lnTo>
                  <a:lnTo>
                    <a:pt x="765" y="2158"/>
                  </a:lnTo>
                  <a:lnTo>
                    <a:pt x="389" y="2242"/>
                  </a:lnTo>
                  <a:lnTo>
                    <a:pt x="0" y="2326"/>
                  </a:lnTo>
                  <a:lnTo>
                    <a:pt x="0" y="2356"/>
                  </a:lnTo>
                  <a:lnTo>
                    <a:pt x="401" y="2272"/>
                  </a:lnTo>
                  <a:lnTo>
                    <a:pt x="777" y="2182"/>
                  </a:lnTo>
                  <a:lnTo>
                    <a:pt x="1142" y="2092"/>
                  </a:lnTo>
                  <a:lnTo>
                    <a:pt x="1483" y="1996"/>
                  </a:lnTo>
                  <a:lnTo>
                    <a:pt x="1812" y="1900"/>
                  </a:lnTo>
                  <a:lnTo>
                    <a:pt x="2111" y="1804"/>
                  </a:lnTo>
                  <a:lnTo>
                    <a:pt x="2392" y="1702"/>
                  </a:lnTo>
                  <a:lnTo>
                    <a:pt x="2523" y="1654"/>
                  </a:lnTo>
                  <a:lnTo>
                    <a:pt x="2649" y="1607"/>
                  </a:lnTo>
                  <a:lnTo>
                    <a:pt x="2768" y="1553"/>
                  </a:lnTo>
                  <a:lnTo>
                    <a:pt x="2882" y="1505"/>
                  </a:lnTo>
                  <a:lnTo>
                    <a:pt x="2990" y="1451"/>
                  </a:lnTo>
                  <a:lnTo>
                    <a:pt x="3091" y="1403"/>
                  </a:lnTo>
                  <a:lnTo>
                    <a:pt x="3187" y="1349"/>
                  </a:lnTo>
                  <a:lnTo>
                    <a:pt x="3277" y="1301"/>
                  </a:lnTo>
                  <a:lnTo>
                    <a:pt x="3354" y="1247"/>
                  </a:lnTo>
                  <a:lnTo>
                    <a:pt x="3432" y="1193"/>
                  </a:lnTo>
                  <a:lnTo>
                    <a:pt x="3498" y="1145"/>
                  </a:lnTo>
                  <a:lnTo>
                    <a:pt x="3558" y="1091"/>
                  </a:lnTo>
                  <a:lnTo>
                    <a:pt x="3611" y="1043"/>
                  </a:lnTo>
                  <a:lnTo>
                    <a:pt x="3653" y="989"/>
                  </a:lnTo>
                  <a:lnTo>
                    <a:pt x="3689" y="941"/>
                  </a:lnTo>
                  <a:lnTo>
                    <a:pt x="3719" y="887"/>
                  </a:lnTo>
                  <a:lnTo>
                    <a:pt x="3743" y="833"/>
                  </a:lnTo>
                  <a:lnTo>
                    <a:pt x="3755" y="785"/>
                  </a:lnTo>
                  <a:lnTo>
                    <a:pt x="3755" y="785"/>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1755" name="Freeform 11"/>
            <p:cNvSpPr>
              <a:spLocks/>
            </p:cNvSpPr>
            <p:nvPr/>
          </p:nvSpPr>
          <p:spPr bwMode="hidden">
            <a:xfrm>
              <a:off x="0" y="0"/>
              <a:ext cx="2933" cy="1846"/>
            </a:xfrm>
            <a:custGeom>
              <a:avLst/>
              <a:gdLst>
                <a:gd name="T0" fmla="*/ 2924 w 2924"/>
                <a:gd name="T1" fmla="*/ 647 h 1846"/>
                <a:gd name="T2" fmla="*/ 2876 w 2924"/>
                <a:gd name="T3" fmla="*/ 528 h 1846"/>
                <a:gd name="T4" fmla="*/ 2750 w 2924"/>
                <a:gd name="T5" fmla="*/ 414 h 1846"/>
                <a:gd name="T6" fmla="*/ 2559 w 2924"/>
                <a:gd name="T7" fmla="*/ 318 h 1846"/>
                <a:gd name="T8" fmla="*/ 2302 w 2924"/>
                <a:gd name="T9" fmla="*/ 228 h 1846"/>
                <a:gd name="T10" fmla="*/ 1985 w 2924"/>
                <a:gd name="T11" fmla="*/ 150 h 1846"/>
                <a:gd name="T12" fmla="*/ 1608 w 2924"/>
                <a:gd name="T13" fmla="*/ 78 h 1846"/>
                <a:gd name="T14" fmla="*/ 1178 w 2924"/>
                <a:gd name="T15" fmla="*/ 24 h 1846"/>
                <a:gd name="T16" fmla="*/ 694 w 2924"/>
                <a:gd name="T17" fmla="*/ 0 h 1846"/>
                <a:gd name="T18" fmla="*/ 1190 w 2924"/>
                <a:gd name="T19" fmla="*/ 48 h 1846"/>
                <a:gd name="T20" fmla="*/ 1626 w 2924"/>
                <a:gd name="T21" fmla="*/ 108 h 1846"/>
                <a:gd name="T22" fmla="*/ 2009 w 2924"/>
                <a:gd name="T23" fmla="*/ 180 h 1846"/>
                <a:gd name="T24" fmla="*/ 2326 w 2924"/>
                <a:gd name="T25" fmla="*/ 264 h 1846"/>
                <a:gd name="T26" fmla="*/ 2571 w 2924"/>
                <a:gd name="T27" fmla="*/ 360 h 1846"/>
                <a:gd name="T28" fmla="*/ 2750 w 2924"/>
                <a:gd name="T29" fmla="*/ 468 h 1846"/>
                <a:gd name="T30" fmla="*/ 2846 w 2924"/>
                <a:gd name="T31" fmla="*/ 587 h 1846"/>
                <a:gd name="T32" fmla="*/ 2864 w 2924"/>
                <a:gd name="T33" fmla="*/ 713 h 1846"/>
                <a:gd name="T34" fmla="*/ 2840 w 2924"/>
                <a:gd name="T35" fmla="*/ 785 h 1846"/>
                <a:gd name="T36" fmla="*/ 2792 w 2924"/>
                <a:gd name="T37" fmla="*/ 857 h 1846"/>
                <a:gd name="T38" fmla="*/ 2625 w 2924"/>
                <a:gd name="T39" fmla="*/ 1001 h 1846"/>
                <a:gd name="T40" fmla="*/ 2368 w 2924"/>
                <a:gd name="T41" fmla="*/ 1145 h 1846"/>
                <a:gd name="T42" fmla="*/ 2033 w 2924"/>
                <a:gd name="T43" fmla="*/ 1289 h 1846"/>
                <a:gd name="T44" fmla="*/ 1626 w 2924"/>
                <a:gd name="T45" fmla="*/ 1433 h 1846"/>
                <a:gd name="T46" fmla="*/ 1142 w 2924"/>
                <a:gd name="T47" fmla="*/ 1571 h 1846"/>
                <a:gd name="T48" fmla="*/ 604 w 2924"/>
                <a:gd name="T49" fmla="*/ 1702 h 1846"/>
                <a:gd name="T50" fmla="*/ 0 w 2924"/>
                <a:gd name="T51" fmla="*/ 1828 h 1846"/>
                <a:gd name="T52" fmla="*/ 311 w 2924"/>
                <a:gd name="T53" fmla="*/ 1780 h 1846"/>
                <a:gd name="T54" fmla="*/ 897 w 2924"/>
                <a:gd name="T55" fmla="*/ 1648 h 1846"/>
                <a:gd name="T56" fmla="*/ 1417 w 2924"/>
                <a:gd name="T57" fmla="*/ 1511 h 1846"/>
                <a:gd name="T58" fmla="*/ 1871 w 2924"/>
                <a:gd name="T59" fmla="*/ 1367 h 1846"/>
                <a:gd name="T60" fmla="*/ 2254 w 2924"/>
                <a:gd name="T61" fmla="*/ 1223 h 1846"/>
                <a:gd name="T62" fmla="*/ 2559 w 2924"/>
                <a:gd name="T63" fmla="*/ 1079 h 1846"/>
                <a:gd name="T64" fmla="*/ 2774 w 2924"/>
                <a:gd name="T65" fmla="*/ 929 h 1846"/>
                <a:gd name="T66" fmla="*/ 2876 w 2924"/>
                <a:gd name="T67" fmla="*/ 815 h 1846"/>
                <a:gd name="T68" fmla="*/ 2912 w 2924"/>
                <a:gd name="T69" fmla="*/ 743 h 1846"/>
                <a:gd name="T70" fmla="*/ 2924 w 2924"/>
                <a:gd name="T71" fmla="*/ 707 h 18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924" h="1846">
                  <a:moveTo>
                    <a:pt x="2924" y="707"/>
                  </a:moveTo>
                  <a:lnTo>
                    <a:pt x="2924" y="647"/>
                  </a:lnTo>
                  <a:lnTo>
                    <a:pt x="2912" y="581"/>
                  </a:lnTo>
                  <a:lnTo>
                    <a:pt x="2876" y="528"/>
                  </a:lnTo>
                  <a:lnTo>
                    <a:pt x="2822" y="468"/>
                  </a:lnTo>
                  <a:lnTo>
                    <a:pt x="2750" y="414"/>
                  </a:lnTo>
                  <a:lnTo>
                    <a:pt x="2667" y="366"/>
                  </a:lnTo>
                  <a:lnTo>
                    <a:pt x="2559" y="318"/>
                  </a:lnTo>
                  <a:lnTo>
                    <a:pt x="2440" y="270"/>
                  </a:lnTo>
                  <a:lnTo>
                    <a:pt x="2302" y="228"/>
                  </a:lnTo>
                  <a:lnTo>
                    <a:pt x="2153" y="186"/>
                  </a:lnTo>
                  <a:lnTo>
                    <a:pt x="1985" y="150"/>
                  </a:lnTo>
                  <a:lnTo>
                    <a:pt x="1806" y="114"/>
                  </a:lnTo>
                  <a:lnTo>
                    <a:pt x="1608" y="78"/>
                  </a:lnTo>
                  <a:lnTo>
                    <a:pt x="1399" y="54"/>
                  </a:lnTo>
                  <a:lnTo>
                    <a:pt x="1178" y="24"/>
                  </a:lnTo>
                  <a:lnTo>
                    <a:pt x="945" y="0"/>
                  </a:lnTo>
                  <a:lnTo>
                    <a:pt x="694" y="0"/>
                  </a:lnTo>
                  <a:lnTo>
                    <a:pt x="945" y="24"/>
                  </a:lnTo>
                  <a:lnTo>
                    <a:pt x="1190" y="48"/>
                  </a:lnTo>
                  <a:lnTo>
                    <a:pt x="1417" y="78"/>
                  </a:lnTo>
                  <a:lnTo>
                    <a:pt x="1626" y="108"/>
                  </a:lnTo>
                  <a:lnTo>
                    <a:pt x="1824" y="144"/>
                  </a:lnTo>
                  <a:lnTo>
                    <a:pt x="2009" y="180"/>
                  </a:lnTo>
                  <a:lnTo>
                    <a:pt x="2176" y="222"/>
                  </a:lnTo>
                  <a:lnTo>
                    <a:pt x="2326" y="264"/>
                  </a:lnTo>
                  <a:lnTo>
                    <a:pt x="2457" y="312"/>
                  </a:lnTo>
                  <a:lnTo>
                    <a:pt x="2571" y="360"/>
                  </a:lnTo>
                  <a:lnTo>
                    <a:pt x="2667" y="414"/>
                  </a:lnTo>
                  <a:lnTo>
                    <a:pt x="2750" y="468"/>
                  </a:lnTo>
                  <a:lnTo>
                    <a:pt x="2804" y="528"/>
                  </a:lnTo>
                  <a:lnTo>
                    <a:pt x="2846" y="587"/>
                  </a:lnTo>
                  <a:lnTo>
                    <a:pt x="2864" y="647"/>
                  </a:lnTo>
                  <a:lnTo>
                    <a:pt x="2864" y="713"/>
                  </a:lnTo>
                  <a:lnTo>
                    <a:pt x="2852" y="749"/>
                  </a:lnTo>
                  <a:lnTo>
                    <a:pt x="2840" y="785"/>
                  </a:lnTo>
                  <a:lnTo>
                    <a:pt x="2816" y="821"/>
                  </a:lnTo>
                  <a:lnTo>
                    <a:pt x="2792" y="857"/>
                  </a:lnTo>
                  <a:lnTo>
                    <a:pt x="2721" y="929"/>
                  </a:lnTo>
                  <a:lnTo>
                    <a:pt x="2625" y="1001"/>
                  </a:lnTo>
                  <a:lnTo>
                    <a:pt x="2505" y="1073"/>
                  </a:lnTo>
                  <a:lnTo>
                    <a:pt x="2368" y="1145"/>
                  </a:lnTo>
                  <a:lnTo>
                    <a:pt x="2212" y="1217"/>
                  </a:lnTo>
                  <a:lnTo>
                    <a:pt x="2033" y="1289"/>
                  </a:lnTo>
                  <a:lnTo>
                    <a:pt x="1842" y="1361"/>
                  </a:lnTo>
                  <a:lnTo>
                    <a:pt x="1626" y="1433"/>
                  </a:lnTo>
                  <a:lnTo>
                    <a:pt x="1393" y="1499"/>
                  </a:lnTo>
                  <a:lnTo>
                    <a:pt x="1142" y="1571"/>
                  </a:lnTo>
                  <a:lnTo>
                    <a:pt x="879" y="1636"/>
                  </a:lnTo>
                  <a:lnTo>
                    <a:pt x="604" y="1702"/>
                  </a:lnTo>
                  <a:lnTo>
                    <a:pt x="305" y="1768"/>
                  </a:lnTo>
                  <a:lnTo>
                    <a:pt x="0" y="1828"/>
                  </a:lnTo>
                  <a:lnTo>
                    <a:pt x="0" y="1846"/>
                  </a:lnTo>
                  <a:lnTo>
                    <a:pt x="311" y="1780"/>
                  </a:lnTo>
                  <a:lnTo>
                    <a:pt x="610" y="1714"/>
                  </a:lnTo>
                  <a:lnTo>
                    <a:pt x="897" y="1648"/>
                  </a:lnTo>
                  <a:lnTo>
                    <a:pt x="1166" y="1583"/>
                  </a:lnTo>
                  <a:lnTo>
                    <a:pt x="1417" y="1511"/>
                  </a:lnTo>
                  <a:lnTo>
                    <a:pt x="1656" y="1439"/>
                  </a:lnTo>
                  <a:lnTo>
                    <a:pt x="1871" y="1367"/>
                  </a:lnTo>
                  <a:lnTo>
                    <a:pt x="2075" y="1295"/>
                  </a:lnTo>
                  <a:lnTo>
                    <a:pt x="2254" y="1223"/>
                  </a:lnTo>
                  <a:lnTo>
                    <a:pt x="2416" y="1151"/>
                  </a:lnTo>
                  <a:lnTo>
                    <a:pt x="2559" y="1079"/>
                  </a:lnTo>
                  <a:lnTo>
                    <a:pt x="2679" y="1001"/>
                  </a:lnTo>
                  <a:lnTo>
                    <a:pt x="2774" y="929"/>
                  </a:lnTo>
                  <a:lnTo>
                    <a:pt x="2846" y="857"/>
                  </a:lnTo>
                  <a:lnTo>
                    <a:pt x="2876" y="815"/>
                  </a:lnTo>
                  <a:lnTo>
                    <a:pt x="2900" y="779"/>
                  </a:lnTo>
                  <a:lnTo>
                    <a:pt x="2912" y="743"/>
                  </a:lnTo>
                  <a:lnTo>
                    <a:pt x="2924" y="707"/>
                  </a:lnTo>
                  <a:lnTo>
                    <a:pt x="2924" y="707"/>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1756" name="Freeform 12"/>
            <p:cNvSpPr>
              <a:spLocks/>
            </p:cNvSpPr>
            <p:nvPr/>
          </p:nvSpPr>
          <p:spPr bwMode="hidden">
            <a:xfrm>
              <a:off x="114" y="2847"/>
              <a:ext cx="1493" cy="204"/>
            </a:xfrm>
            <a:custGeom>
              <a:avLst/>
              <a:gdLst>
                <a:gd name="T0" fmla="*/ 1399 w 1488"/>
                <a:gd name="T1" fmla="*/ 204 h 204"/>
                <a:gd name="T2" fmla="*/ 0 w 1488"/>
                <a:gd name="T3" fmla="*/ 18 h 204"/>
                <a:gd name="T4" fmla="*/ 77 w 1488"/>
                <a:gd name="T5" fmla="*/ 0 h 204"/>
                <a:gd name="T6" fmla="*/ 1488 w 1488"/>
                <a:gd name="T7" fmla="*/ 186 h 204"/>
                <a:gd name="T8" fmla="*/ 1399 w 1488"/>
                <a:gd name="T9" fmla="*/ 204 h 204"/>
                <a:gd name="T10" fmla="*/ 1399 w 1488"/>
                <a:gd name="T11" fmla="*/ 204 h 204"/>
              </a:gdLst>
              <a:ahLst/>
              <a:cxnLst>
                <a:cxn ang="0">
                  <a:pos x="T0" y="T1"/>
                </a:cxn>
                <a:cxn ang="0">
                  <a:pos x="T2" y="T3"/>
                </a:cxn>
                <a:cxn ang="0">
                  <a:pos x="T4" y="T5"/>
                </a:cxn>
                <a:cxn ang="0">
                  <a:pos x="T6" y="T7"/>
                </a:cxn>
                <a:cxn ang="0">
                  <a:pos x="T8" y="T9"/>
                </a:cxn>
                <a:cxn ang="0">
                  <a:pos x="T10" y="T11"/>
                </a:cxn>
              </a:cxnLst>
              <a:rect l="0" t="0" r="r" b="b"/>
              <a:pathLst>
                <a:path w="1488" h="204">
                  <a:moveTo>
                    <a:pt x="1399" y="204"/>
                  </a:moveTo>
                  <a:lnTo>
                    <a:pt x="0" y="18"/>
                  </a:lnTo>
                  <a:lnTo>
                    <a:pt x="77" y="0"/>
                  </a:lnTo>
                  <a:lnTo>
                    <a:pt x="1488" y="186"/>
                  </a:lnTo>
                  <a:lnTo>
                    <a:pt x="1399" y="204"/>
                  </a:lnTo>
                  <a:lnTo>
                    <a:pt x="1399" y="20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1757" name="Rectangle 13"/>
            <p:cNvSpPr>
              <a:spLocks noChangeArrowheads="1"/>
            </p:cNvSpPr>
            <p:nvPr/>
          </p:nvSpPr>
          <p:spPr bwMode="hidden">
            <a:xfrm>
              <a:off x="473" y="3105"/>
              <a:ext cx="1" cy="1"/>
            </a:xfrm>
            <a:prstGeom prst="rect">
              <a:avLst/>
            </a:prstGeom>
            <a:solidFill>
              <a:srgbClr val="14148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ru-RU"/>
            </a:p>
          </p:txBody>
        </p:sp>
        <p:sp>
          <p:nvSpPr>
            <p:cNvPr id="31758" name="Rectangle 14"/>
            <p:cNvSpPr>
              <a:spLocks noChangeArrowheads="1"/>
            </p:cNvSpPr>
            <p:nvPr/>
          </p:nvSpPr>
          <p:spPr bwMode="hidden">
            <a:xfrm>
              <a:off x="473" y="3105"/>
              <a:ext cx="1" cy="1"/>
            </a:xfrm>
            <a:prstGeom prst="rect">
              <a:avLst/>
            </a:prstGeom>
            <a:solidFill>
              <a:srgbClr val="14148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ru-RU"/>
            </a:p>
          </p:txBody>
        </p:sp>
        <p:grpSp>
          <p:nvGrpSpPr>
            <p:cNvPr id="31759" name="Group 15"/>
            <p:cNvGrpSpPr>
              <a:grpSpLocks/>
            </p:cNvGrpSpPr>
            <p:nvPr/>
          </p:nvGrpSpPr>
          <p:grpSpPr bwMode="auto">
            <a:xfrm>
              <a:off x="192" y="2284"/>
              <a:ext cx="1254" cy="923"/>
              <a:chOff x="192" y="2284"/>
              <a:chExt cx="1254" cy="923"/>
            </a:xfrm>
          </p:grpSpPr>
          <p:sp>
            <p:nvSpPr>
              <p:cNvPr id="31760" name="Freeform 16"/>
              <p:cNvSpPr>
                <a:spLocks/>
              </p:cNvSpPr>
              <p:nvPr/>
            </p:nvSpPr>
            <p:spPr bwMode="hidden">
              <a:xfrm>
                <a:off x="408" y="3009"/>
                <a:ext cx="47" cy="6"/>
              </a:xfrm>
              <a:custGeom>
                <a:avLst/>
                <a:gdLst>
                  <a:gd name="T0" fmla="*/ 47 w 47"/>
                  <a:gd name="T1" fmla="*/ 6 h 6"/>
                  <a:gd name="T2" fmla="*/ 0 w 47"/>
                  <a:gd name="T3" fmla="*/ 0 h 6"/>
                  <a:gd name="T4" fmla="*/ 0 w 47"/>
                  <a:gd name="T5" fmla="*/ 0 h 6"/>
                  <a:gd name="T6" fmla="*/ 47 w 47"/>
                  <a:gd name="T7" fmla="*/ 6 h 6"/>
                  <a:gd name="T8" fmla="*/ 47 w 47"/>
                  <a:gd name="T9" fmla="*/ 6 h 6"/>
                  <a:gd name="T10" fmla="*/ 47 w 47"/>
                  <a:gd name="T11" fmla="*/ 6 h 6"/>
                </a:gdLst>
                <a:ahLst/>
                <a:cxnLst>
                  <a:cxn ang="0">
                    <a:pos x="T0" y="T1"/>
                  </a:cxn>
                  <a:cxn ang="0">
                    <a:pos x="T2" y="T3"/>
                  </a:cxn>
                  <a:cxn ang="0">
                    <a:pos x="T4" y="T5"/>
                  </a:cxn>
                  <a:cxn ang="0">
                    <a:pos x="T6" y="T7"/>
                  </a:cxn>
                  <a:cxn ang="0">
                    <a:pos x="T8" y="T9"/>
                  </a:cxn>
                  <a:cxn ang="0">
                    <a:pos x="T10" y="T11"/>
                  </a:cxn>
                </a:cxnLst>
                <a:rect l="0" t="0" r="r" b="b"/>
                <a:pathLst>
                  <a:path w="47" h="6">
                    <a:moveTo>
                      <a:pt x="47" y="6"/>
                    </a:moveTo>
                    <a:lnTo>
                      <a:pt x="0" y="0"/>
                    </a:lnTo>
                    <a:lnTo>
                      <a:pt x="0" y="0"/>
                    </a:lnTo>
                    <a:lnTo>
                      <a:pt x="47" y="6"/>
                    </a:lnTo>
                    <a:lnTo>
                      <a:pt x="47" y="6"/>
                    </a:lnTo>
                    <a:lnTo>
                      <a:pt x="47" y="6"/>
                    </a:lnTo>
                    <a:close/>
                  </a:path>
                </a:pathLst>
              </a:custGeom>
              <a:solidFill>
                <a:srgbClr val="14148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1761" name="Freeform 17"/>
              <p:cNvSpPr>
                <a:spLocks/>
              </p:cNvSpPr>
              <p:nvPr/>
            </p:nvSpPr>
            <p:spPr bwMode="hidden">
              <a:xfrm>
                <a:off x="912" y="2284"/>
                <a:ext cx="324" cy="162"/>
              </a:xfrm>
              <a:custGeom>
                <a:avLst/>
                <a:gdLst>
                  <a:gd name="T0" fmla="*/ 0 w 323"/>
                  <a:gd name="T1" fmla="*/ 24 h 162"/>
                  <a:gd name="T2" fmla="*/ 6 w 323"/>
                  <a:gd name="T3" fmla="*/ 24 h 162"/>
                  <a:gd name="T4" fmla="*/ 12 w 323"/>
                  <a:gd name="T5" fmla="*/ 18 h 162"/>
                  <a:gd name="T6" fmla="*/ 48 w 323"/>
                  <a:gd name="T7" fmla="*/ 6 h 162"/>
                  <a:gd name="T8" fmla="*/ 101 w 323"/>
                  <a:gd name="T9" fmla="*/ 0 h 162"/>
                  <a:gd name="T10" fmla="*/ 137 w 323"/>
                  <a:gd name="T11" fmla="*/ 6 h 162"/>
                  <a:gd name="T12" fmla="*/ 173 w 323"/>
                  <a:gd name="T13" fmla="*/ 18 h 162"/>
                  <a:gd name="T14" fmla="*/ 239 w 323"/>
                  <a:gd name="T15" fmla="*/ 54 h 162"/>
                  <a:gd name="T16" fmla="*/ 287 w 323"/>
                  <a:gd name="T17" fmla="*/ 90 h 162"/>
                  <a:gd name="T18" fmla="*/ 317 w 323"/>
                  <a:gd name="T19" fmla="*/ 114 h 162"/>
                  <a:gd name="T20" fmla="*/ 323 w 323"/>
                  <a:gd name="T21" fmla="*/ 126 h 162"/>
                  <a:gd name="T22" fmla="*/ 323 w 323"/>
                  <a:gd name="T23" fmla="*/ 126 h 162"/>
                  <a:gd name="T24" fmla="*/ 221 w 323"/>
                  <a:gd name="T25" fmla="*/ 162 h 162"/>
                  <a:gd name="T26" fmla="*/ 0 w 323"/>
                  <a:gd name="T27" fmla="*/ 24 h 162"/>
                  <a:gd name="T28" fmla="*/ 0 w 323"/>
                  <a:gd name="T29" fmla="*/ 24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23" h="162">
                    <a:moveTo>
                      <a:pt x="0" y="24"/>
                    </a:moveTo>
                    <a:lnTo>
                      <a:pt x="6" y="24"/>
                    </a:lnTo>
                    <a:lnTo>
                      <a:pt x="12" y="18"/>
                    </a:lnTo>
                    <a:lnTo>
                      <a:pt x="48" y="6"/>
                    </a:lnTo>
                    <a:lnTo>
                      <a:pt x="101" y="0"/>
                    </a:lnTo>
                    <a:lnTo>
                      <a:pt x="137" y="6"/>
                    </a:lnTo>
                    <a:lnTo>
                      <a:pt x="173" y="18"/>
                    </a:lnTo>
                    <a:lnTo>
                      <a:pt x="239" y="54"/>
                    </a:lnTo>
                    <a:lnTo>
                      <a:pt x="287" y="90"/>
                    </a:lnTo>
                    <a:lnTo>
                      <a:pt x="317" y="114"/>
                    </a:lnTo>
                    <a:lnTo>
                      <a:pt x="323" y="126"/>
                    </a:lnTo>
                    <a:lnTo>
                      <a:pt x="323" y="126"/>
                    </a:lnTo>
                    <a:lnTo>
                      <a:pt x="221" y="162"/>
                    </a:lnTo>
                    <a:lnTo>
                      <a:pt x="0" y="24"/>
                    </a:lnTo>
                    <a:lnTo>
                      <a:pt x="0" y="24"/>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1762" name="Freeform 18"/>
              <p:cNvSpPr>
                <a:spLocks noEditPoints="1"/>
              </p:cNvSpPr>
              <p:nvPr/>
            </p:nvSpPr>
            <p:spPr bwMode="hidden">
              <a:xfrm>
                <a:off x="192" y="2284"/>
                <a:ext cx="1254" cy="923"/>
              </a:xfrm>
              <a:custGeom>
                <a:avLst/>
                <a:gdLst>
                  <a:gd name="T0" fmla="*/ 1166 w 1250"/>
                  <a:gd name="T1" fmla="*/ 641 h 923"/>
                  <a:gd name="T2" fmla="*/ 1166 w 1250"/>
                  <a:gd name="T3" fmla="*/ 473 h 923"/>
                  <a:gd name="T4" fmla="*/ 1136 w 1250"/>
                  <a:gd name="T5" fmla="*/ 384 h 923"/>
                  <a:gd name="T6" fmla="*/ 1112 w 1250"/>
                  <a:gd name="T7" fmla="*/ 288 h 923"/>
                  <a:gd name="T8" fmla="*/ 1053 w 1250"/>
                  <a:gd name="T9" fmla="*/ 174 h 923"/>
                  <a:gd name="T10" fmla="*/ 981 w 1250"/>
                  <a:gd name="T11" fmla="*/ 96 h 923"/>
                  <a:gd name="T12" fmla="*/ 963 w 1250"/>
                  <a:gd name="T13" fmla="*/ 72 h 923"/>
                  <a:gd name="T14" fmla="*/ 891 w 1250"/>
                  <a:gd name="T15" fmla="*/ 18 h 923"/>
                  <a:gd name="T16" fmla="*/ 819 w 1250"/>
                  <a:gd name="T17" fmla="*/ 6 h 923"/>
                  <a:gd name="T18" fmla="*/ 712 w 1250"/>
                  <a:gd name="T19" fmla="*/ 24 h 923"/>
                  <a:gd name="T20" fmla="*/ 664 w 1250"/>
                  <a:gd name="T21" fmla="*/ 42 h 923"/>
                  <a:gd name="T22" fmla="*/ 568 w 1250"/>
                  <a:gd name="T23" fmla="*/ 120 h 923"/>
                  <a:gd name="T24" fmla="*/ 532 w 1250"/>
                  <a:gd name="T25" fmla="*/ 228 h 923"/>
                  <a:gd name="T26" fmla="*/ 509 w 1250"/>
                  <a:gd name="T27" fmla="*/ 348 h 923"/>
                  <a:gd name="T28" fmla="*/ 431 w 1250"/>
                  <a:gd name="T29" fmla="*/ 479 h 923"/>
                  <a:gd name="T30" fmla="*/ 413 w 1250"/>
                  <a:gd name="T31" fmla="*/ 539 h 923"/>
                  <a:gd name="T32" fmla="*/ 353 w 1250"/>
                  <a:gd name="T33" fmla="*/ 599 h 923"/>
                  <a:gd name="T34" fmla="*/ 305 w 1250"/>
                  <a:gd name="T35" fmla="*/ 629 h 923"/>
                  <a:gd name="T36" fmla="*/ 293 w 1250"/>
                  <a:gd name="T37" fmla="*/ 635 h 923"/>
                  <a:gd name="T38" fmla="*/ 257 w 1250"/>
                  <a:gd name="T39" fmla="*/ 677 h 923"/>
                  <a:gd name="T40" fmla="*/ 150 w 1250"/>
                  <a:gd name="T41" fmla="*/ 797 h 923"/>
                  <a:gd name="T42" fmla="*/ 54 w 1250"/>
                  <a:gd name="T43" fmla="*/ 839 h 923"/>
                  <a:gd name="T44" fmla="*/ 156 w 1250"/>
                  <a:gd name="T45" fmla="*/ 905 h 923"/>
                  <a:gd name="T46" fmla="*/ 240 w 1250"/>
                  <a:gd name="T47" fmla="*/ 869 h 923"/>
                  <a:gd name="T48" fmla="*/ 640 w 1250"/>
                  <a:gd name="T49" fmla="*/ 827 h 923"/>
                  <a:gd name="T50" fmla="*/ 700 w 1250"/>
                  <a:gd name="T51" fmla="*/ 725 h 923"/>
                  <a:gd name="T52" fmla="*/ 694 w 1250"/>
                  <a:gd name="T53" fmla="*/ 611 h 923"/>
                  <a:gd name="T54" fmla="*/ 778 w 1250"/>
                  <a:gd name="T55" fmla="*/ 551 h 923"/>
                  <a:gd name="T56" fmla="*/ 879 w 1250"/>
                  <a:gd name="T57" fmla="*/ 449 h 923"/>
                  <a:gd name="T58" fmla="*/ 909 w 1250"/>
                  <a:gd name="T59" fmla="*/ 414 h 923"/>
                  <a:gd name="T60" fmla="*/ 975 w 1250"/>
                  <a:gd name="T61" fmla="*/ 318 h 923"/>
                  <a:gd name="T62" fmla="*/ 1023 w 1250"/>
                  <a:gd name="T63" fmla="*/ 336 h 923"/>
                  <a:gd name="T64" fmla="*/ 1118 w 1250"/>
                  <a:gd name="T65" fmla="*/ 617 h 923"/>
                  <a:gd name="T66" fmla="*/ 1112 w 1250"/>
                  <a:gd name="T67" fmla="*/ 689 h 923"/>
                  <a:gd name="T68" fmla="*/ 1148 w 1250"/>
                  <a:gd name="T69" fmla="*/ 749 h 923"/>
                  <a:gd name="T70" fmla="*/ 1202 w 1250"/>
                  <a:gd name="T71" fmla="*/ 713 h 923"/>
                  <a:gd name="T72" fmla="*/ 1238 w 1250"/>
                  <a:gd name="T73" fmla="*/ 749 h 923"/>
                  <a:gd name="T74" fmla="*/ 1250 w 1250"/>
                  <a:gd name="T75" fmla="*/ 743 h 923"/>
                  <a:gd name="T76" fmla="*/ 694 w 1250"/>
                  <a:gd name="T77" fmla="*/ 264 h 923"/>
                  <a:gd name="T78" fmla="*/ 784 w 1250"/>
                  <a:gd name="T79" fmla="*/ 372 h 923"/>
                  <a:gd name="T80" fmla="*/ 766 w 1250"/>
                  <a:gd name="T81" fmla="*/ 443 h 923"/>
                  <a:gd name="T82" fmla="*/ 706 w 1250"/>
                  <a:gd name="T83" fmla="*/ 515 h 923"/>
                  <a:gd name="T84" fmla="*/ 658 w 1250"/>
                  <a:gd name="T85" fmla="*/ 569 h 923"/>
                  <a:gd name="T86" fmla="*/ 616 w 1250"/>
                  <a:gd name="T87" fmla="*/ 593 h 923"/>
                  <a:gd name="T88" fmla="*/ 574 w 1250"/>
                  <a:gd name="T89" fmla="*/ 617 h 923"/>
                  <a:gd name="T90" fmla="*/ 562 w 1250"/>
                  <a:gd name="T91" fmla="*/ 707 h 923"/>
                  <a:gd name="T92" fmla="*/ 353 w 1250"/>
                  <a:gd name="T93" fmla="*/ 755 h 923"/>
                  <a:gd name="T94" fmla="*/ 389 w 1250"/>
                  <a:gd name="T95" fmla="*/ 641 h 923"/>
                  <a:gd name="T96" fmla="*/ 425 w 1250"/>
                  <a:gd name="T97" fmla="*/ 647 h 923"/>
                  <a:gd name="T98" fmla="*/ 443 w 1250"/>
                  <a:gd name="T99" fmla="*/ 617 h 923"/>
                  <a:gd name="T100" fmla="*/ 568 w 1250"/>
                  <a:gd name="T101" fmla="*/ 515 h 923"/>
                  <a:gd name="T102" fmla="*/ 616 w 1250"/>
                  <a:gd name="T103" fmla="*/ 473 h 923"/>
                  <a:gd name="T104" fmla="*/ 640 w 1250"/>
                  <a:gd name="T105" fmla="*/ 396 h 923"/>
                  <a:gd name="T106" fmla="*/ 640 w 1250"/>
                  <a:gd name="T107" fmla="*/ 378 h 923"/>
                  <a:gd name="T108" fmla="*/ 664 w 1250"/>
                  <a:gd name="T109" fmla="*/ 270 h 923"/>
                  <a:gd name="T110" fmla="*/ 682 w 1250"/>
                  <a:gd name="T111" fmla="*/ 192 h 923"/>
                  <a:gd name="T112" fmla="*/ 694 w 1250"/>
                  <a:gd name="T113" fmla="*/ 264 h 923"/>
                  <a:gd name="T114" fmla="*/ 532 w 1250"/>
                  <a:gd name="T115" fmla="*/ 455 h 923"/>
                  <a:gd name="T116" fmla="*/ 634 w 1250"/>
                  <a:gd name="T117" fmla="*/ 803 h 9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250" h="923">
                    <a:moveTo>
                      <a:pt x="1244" y="713"/>
                    </a:moveTo>
                    <a:lnTo>
                      <a:pt x="1214" y="683"/>
                    </a:lnTo>
                    <a:lnTo>
                      <a:pt x="1166" y="653"/>
                    </a:lnTo>
                    <a:lnTo>
                      <a:pt x="1166" y="653"/>
                    </a:lnTo>
                    <a:lnTo>
                      <a:pt x="1166" y="641"/>
                    </a:lnTo>
                    <a:lnTo>
                      <a:pt x="1172" y="617"/>
                    </a:lnTo>
                    <a:lnTo>
                      <a:pt x="1172" y="581"/>
                    </a:lnTo>
                    <a:lnTo>
                      <a:pt x="1172" y="545"/>
                    </a:lnTo>
                    <a:lnTo>
                      <a:pt x="1172" y="509"/>
                    </a:lnTo>
                    <a:lnTo>
                      <a:pt x="1166" y="473"/>
                    </a:lnTo>
                    <a:lnTo>
                      <a:pt x="1154" y="443"/>
                    </a:lnTo>
                    <a:lnTo>
                      <a:pt x="1148" y="431"/>
                    </a:lnTo>
                    <a:lnTo>
                      <a:pt x="1142" y="425"/>
                    </a:lnTo>
                    <a:lnTo>
                      <a:pt x="1142" y="408"/>
                    </a:lnTo>
                    <a:lnTo>
                      <a:pt x="1136" y="384"/>
                    </a:lnTo>
                    <a:lnTo>
                      <a:pt x="1130" y="354"/>
                    </a:lnTo>
                    <a:lnTo>
                      <a:pt x="1118" y="324"/>
                    </a:lnTo>
                    <a:lnTo>
                      <a:pt x="1106" y="300"/>
                    </a:lnTo>
                    <a:lnTo>
                      <a:pt x="1112" y="294"/>
                    </a:lnTo>
                    <a:lnTo>
                      <a:pt x="1112" y="288"/>
                    </a:lnTo>
                    <a:lnTo>
                      <a:pt x="1112" y="270"/>
                    </a:lnTo>
                    <a:lnTo>
                      <a:pt x="1106" y="252"/>
                    </a:lnTo>
                    <a:lnTo>
                      <a:pt x="1083" y="210"/>
                    </a:lnTo>
                    <a:lnTo>
                      <a:pt x="1059" y="180"/>
                    </a:lnTo>
                    <a:lnTo>
                      <a:pt x="1053" y="174"/>
                    </a:lnTo>
                    <a:lnTo>
                      <a:pt x="1047" y="168"/>
                    </a:lnTo>
                    <a:lnTo>
                      <a:pt x="1041" y="126"/>
                    </a:lnTo>
                    <a:lnTo>
                      <a:pt x="1017" y="114"/>
                    </a:lnTo>
                    <a:lnTo>
                      <a:pt x="987" y="90"/>
                    </a:lnTo>
                    <a:lnTo>
                      <a:pt x="981" y="96"/>
                    </a:lnTo>
                    <a:lnTo>
                      <a:pt x="981" y="102"/>
                    </a:lnTo>
                    <a:lnTo>
                      <a:pt x="975" y="120"/>
                    </a:lnTo>
                    <a:lnTo>
                      <a:pt x="975" y="108"/>
                    </a:lnTo>
                    <a:lnTo>
                      <a:pt x="969" y="90"/>
                    </a:lnTo>
                    <a:lnTo>
                      <a:pt x="963" y="72"/>
                    </a:lnTo>
                    <a:lnTo>
                      <a:pt x="963" y="66"/>
                    </a:lnTo>
                    <a:lnTo>
                      <a:pt x="933" y="42"/>
                    </a:lnTo>
                    <a:lnTo>
                      <a:pt x="921" y="36"/>
                    </a:lnTo>
                    <a:lnTo>
                      <a:pt x="915" y="30"/>
                    </a:lnTo>
                    <a:lnTo>
                      <a:pt x="891" y="18"/>
                    </a:lnTo>
                    <a:lnTo>
                      <a:pt x="885" y="18"/>
                    </a:lnTo>
                    <a:lnTo>
                      <a:pt x="867" y="18"/>
                    </a:lnTo>
                    <a:lnTo>
                      <a:pt x="855" y="18"/>
                    </a:lnTo>
                    <a:lnTo>
                      <a:pt x="849" y="18"/>
                    </a:lnTo>
                    <a:lnTo>
                      <a:pt x="819" y="6"/>
                    </a:lnTo>
                    <a:lnTo>
                      <a:pt x="796" y="0"/>
                    </a:lnTo>
                    <a:lnTo>
                      <a:pt x="772" y="6"/>
                    </a:lnTo>
                    <a:lnTo>
                      <a:pt x="754" y="18"/>
                    </a:lnTo>
                    <a:lnTo>
                      <a:pt x="730" y="18"/>
                    </a:lnTo>
                    <a:lnTo>
                      <a:pt x="712" y="24"/>
                    </a:lnTo>
                    <a:lnTo>
                      <a:pt x="700" y="30"/>
                    </a:lnTo>
                    <a:lnTo>
                      <a:pt x="700" y="30"/>
                    </a:lnTo>
                    <a:lnTo>
                      <a:pt x="694" y="30"/>
                    </a:lnTo>
                    <a:lnTo>
                      <a:pt x="688" y="30"/>
                    </a:lnTo>
                    <a:lnTo>
                      <a:pt x="664" y="42"/>
                    </a:lnTo>
                    <a:lnTo>
                      <a:pt x="628" y="60"/>
                    </a:lnTo>
                    <a:lnTo>
                      <a:pt x="586" y="90"/>
                    </a:lnTo>
                    <a:lnTo>
                      <a:pt x="574" y="108"/>
                    </a:lnTo>
                    <a:lnTo>
                      <a:pt x="562" y="120"/>
                    </a:lnTo>
                    <a:lnTo>
                      <a:pt x="568" y="120"/>
                    </a:lnTo>
                    <a:lnTo>
                      <a:pt x="568" y="114"/>
                    </a:lnTo>
                    <a:lnTo>
                      <a:pt x="550" y="150"/>
                    </a:lnTo>
                    <a:lnTo>
                      <a:pt x="538" y="192"/>
                    </a:lnTo>
                    <a:lnTo>
                      <a:pt x="532" y="216"/>
                    </a:lnTo>
                    <a:lnTo>
                      <a:pt x="532" y="228"/>
                    </a:lnTo>
                    <a:lnTo>
                      <a:pt x="532" y="228"/>
                    </a:lnTo>
                    <a:lnTo>
                      <a:pt x="527" y="246"/>
                    </a:lnTo>
                    <a:lnTo>
                      <a:pt x="521" y="276"/>
                    </a:lnTo>
                    <a:lnTo>
                      <a:pt x="515" y="312"/>
                    </a:lnTo>
                    <a:lnTo>
                      <a:pt x="509" y="348"/>
                    </a:lnTo>
                    <a:lnTo>
                      <a:pt x="473" y="390"/>
                    </a:lnTo>
                    <a:lnTo>
                      <a:pt x="473" y="396"/>
                    </a:lnTo>
                    <a:lnTo>
                      <a:pt x="467" y="402"/>
                    </a:lnTo>
                    <a:lnTo>
                      <a:pt x="449" y="437"/>
                    </a:lnTo>
                    <a:lnTo>
                      <a:pt x="431" y="479"/>
                    </a:lnTo>
                    <a:lnTo>
                      <a:pt x="419" y="521"/>
                    </a:lnTo>
                    <a:lnTo>
                      <a:pt x="413" y="527"/>
                    </a:lnTo>
                    <a:lnTo>
                      <a:pt x="413" y="533"/>
                    </a:lnTo>
                    <a:lnTo>
                      <a:pt x="413" y="539"/>
                    </a:lnTo>
                    <a:lnTo>
                      <a:pt x="413" y="539"/>
                    </a:lnTo>
                    <a:lnTo>
                      <a:pt x="413" y="539"/>
                    </a:lnTo>
                    <a:lnTo>
                      <a:pt x="413" y="539"/>
                    </a:lnTo>
                    <a:lnTo>
                      <a:pt x="413" y="539"/>
                    </a:lnTo>
                    <a:lnTo>
                      <a:pt x="413" y="539"/>
                    </a:lnTo>
                    <a:lnTo>
                      <a:pt x="353" y="599"/>
                    </a:lnTo>
                    <a:lnTo>
                      <a:pt x="347" y="599"/>
                    </a:lnTo>
                    <a:lnTo>
                      <a:pt x="341" y="599"/>
                    </a:lnTo>
                    <a:lnTo>
                      <a:pt x="335" y="611"/>
                    </a:lnTo>
                    <a:lnTo>
                      <a:pt x="311" y="629"/>
                    </a:lnTo>
                    <a:lnTo>
                      <a:pt x="305" y="629"/>
                    </a:lnTo>
                    <a:lnTo>
                      <a:pt x="299" y="629"/>
                    </a:lnTo>
                    <a:lnTo>
                      <a:pt x="299" y="635"/>
                    </a:lnTo>
                    <a:lnTo>
                      <a:pt x="293" y="635"/>
                    </a:lnTo>
                    <a:lnTo>
                      <a:pt x="293" y="635"/>
                    </a:lnTo>
                    <a:lnTo>
                      <a:pt x="293" y="635"/>
                    </a:lnTo>
                    <a:lnTo>
                      <a:pt x="293" y="635"/>
                    </a:lnTo>
                    <a:lnTo>
                      <a:pt x="257" y="659"/>
                    </a:lnTo>
                    <a:lnTo>
                      <a:pt x="257" y="665"/>
                    </a:lnTo>
                    <a:lnTo>
                      <a:pt x="257" y="665"/>
                    </a:lnTo>
                    <a:lnTo>
                      <a:pt x="257" y="677"/>
                    </a:lnTo>
                    <a:lnTo>
                      <a:pt x="257" y="701"/>
                    </a:lnTo>
                    <a:lnTo>
                      <a:pt x="257" y="719"/>
                    </a:lnTo>
                    <a:lnTo>
                      <a:pt x="257" y="731"/>
                    </a:lnTo>
                    <a:lnTo>
                      <a:pt x="216" y="725"/>
                    </a:lnTo>
                    <a:lnTo>
                      <a:pt x="150" y="797"/>
                    </a:lnTo>
                    <a:lnTo>
                      <a:pt x="150" y="827"/>
                    </a:lnTo>
                    <a:lnTo>
                      <a:pt x="174" y="827"/>
                    </a:lnTo>
                    <a:lnTo>
                      <a:pt x="114" y="845"/>
                    </a:lnTo>
                    <a:lnTo>
                      <a:pt x="108" y="851"/>
                    </a:lnTo>
                    <a:lnTo>
                      <a:pt x="54" y="839"/>
                    </a:lnTo>
                    <a:lnTo>
                      <a:pt x="0" y="857"/>
                    </a:lnTo>
                    <a:lnTo>
                      <a:pt x="0" y="875"/>
                    </a:lnTo>
                    <a:lnTo>
                      <a:pt x="102" y="893"/>
                    </a:lnTo>
                    <a:lnTo>
                      <a:pt x="96" y="893"/>
                    </a:lnTo>
                    <a:lnTo>
                      <a:pt x="156" y="905"/>
                    </a:lnTo>
                    <a:lnTo>
                      <a:pt x="168" y="899"/>
                    </a:lnTo>
                    <a:lnTo>
                      <a:pt x="311" y="923"/>
                    </a:lnTo>
                    <a:lnTo>
                      <a:pt x="365" y="911"/>
                    </a:lnTo>
                    <a:lnTo>
                      <a:pt x="371" y="887"/>
                    </a:lnTo>
                    <a:lnTo>
                      <a:pt x="240" y="869"/>
                    </a:lnTo>
                    <a:lnTo>
                      <a:pt x="240" y="863"/>
                    </a:lnTo>
                    <a:lnTo>
                      <a:pt x="497" y="791"/>
                    </a:lnTo>
                    <a:lnTo>
                      <a:pt x="503" y="809"/>
                    </a:lnTo>
                    <a:lnTo>
                      <a:pt x="640" y="827"/>
                    </a:lnTo>
                    <a:lnTo>
                      <a:pt x="640" y="827"/>
                    </a:lnTo>
                    <a:lnTo>
                      <a:pt x="700" y="725"/>
                    </a:lnTo>
                    <a:lnTo>
                      <a:pt x="700" y="725"/>
                    </a:lnTo>
                    <a:lnTo>
                      <a:pt x="700" y="725"/>
                    </a:lnTo>
                    <a:lnTo>
                      <a:pt x="700" y="725"/>
                    </a:lnTo>
                    <a:lnTo>
                      <a:pt x="700" y="725"/>
                    </a:lnTo>
                    <a:lnTo>
                      <a:pt x="658" y="719"/>
                    </a:lnTo>
                    <a:lnTo>
                      <a:pt x="664" y="653"/>
                    </a:lnTo>
                    <a:lnTo>
                      <a:pt x="664" y="653"/>
                    </a:lnTo>
                    <a:lnTo>
                      <a:pt x="670" y="623"/>
                    </a:lnTo>
                    <a:lnTo>
                      <a:pt x="694" y="611"/>
                    </a:lnTo>
                    <a:lnTo>
                      <a:pt x="694" y="605"/>
                    </a:lnTo>
                    <a:lnTo>
                      <a:pt x="694" y="605"/>
                    </a:lnTo>
                    <a:lnTo>
                      <a:pt x="718" y="587"/>
                    </a:lnTo>
                    <a:lnTo>
                      <a:pt x="748" y="569"/>
                    </a:lnTo>
                    <a:lnTo>
                      <a:pt x="778" y="551"/>
                    </a:lnTo>
                    <a:lnTo>
                      <a:pt x="796" y="533"/>
                    </a:lnTo>
                    <a:lnTo>
                      <a:pt x="819" y="515"/>
                    </a:lnTo>
                    <a:lnTo>
                      <a:pt x="843" y="497"/>
                    </a:lnTo>
                    <a:lnTo>
                      <a:pt x="867" y="467"/>
                    </a:lnTo>
                    <a:lnTo>
                      <a:pt x="879" y="449"/>
                    </a:lnTo>
                    <a:lnTo>
                      <a:pt x="879" y="443"/>
                    </a:lnTo>
                    <a:lnTo>
                      <a:pt x="885" y="443"/>
                    </a:lnTo>
                    <a:lnTo>
                      <a:pt x="891" y="431"/>
                    </a:lnTo>
                    <a:lnTo>
                      <a:pt x="903" y="425"/>
                    </a:lnTo>
                    <a:lnTo>
                      <a:pt x="909" y="414"/>
                    </a:lnTo>
                    <a:lnTo>
                      <a:pt x="909" y="390"/>
                    </a:lnTo>
                    <a:lnTo>
                      <a:pt x="903" y="360"/>
                    </a:lnTo>
                    <a:lnTo>
                      <a:pt x="927" y="348"/>
                    </a:lnTo>
                    <a:lnTo>
                      <a:pt x="951" y="330"/>
                    </a:lnTo>
                    <a:lnTo>
                      <a:pt x="975" y="318"/>
                    </a:lnTo>
                    <a:lnTo>
                      <a:pt x="993" y="300"/>
                    </a:lnTo>
                    <a:lnTo>
                      <a:pt x="999" y="306"/>
                    </a:lnTo>
                    <a:lnTo>
                      <a:pt x="1011" y="306"/>
                    </a:lnTo>
                    <a:lnTo>
                      <a:pt x="1023" y="336"/>
                    </a:lnTo>
                    <a:lnTo>
                      <a:pt x="1023" y="336"/>
                    </a:lnTo>
                    <a:lnTo>
                      <a:pt x="1071" y="449"/>
                    </a:lnTo>
                    <a:lnTo>
                      <a:pt x="1071" y="467"/>
                    </a:lnTo>
                    <a:lnTo>
                      <a:pt x="1077" y="497"/>
                    </a:lnTo>
                    <a:lnTo>
                      <a:pt x="1101" y="563"/>
                    </a:lnTo>
                    <a:lnTo>
                      <a:pt x="1118" y="617"/>
                    </a:lnTo>
                    <a:lnTo>
                      <a:pt x="1124" y="641"/>
                    </a:lnTo>
                    <a:lnTo>
                      <a:pt x="1124" y="653"/>
                    </a:lnTo>
                    <a:lnTo>
                      <a:pt x="1118" y="659"/>
                    </a:lnTo>
                    <a:lnTo>
                      <a:pt x="1112" y="671"/>
                    </a:lnTo>
                    <a:lnTo>
                      <a:pt x="1112" y="689"/>
                    </a:lnTo>
                    <a:lnTo>
                      <a:pt x="1118" y="701"/>
                    </a:lnTo>
                    <a:lnTo>
                      <a:pt x="1124" y="719"/>
                    </a:lnTo>
                    <a:lnTo>
                      <a:pt x="1130" y="737"/>
                    </a:lnTo>
                    <a:lnTo>
                      <a:pt x="1136" y="749"/>
                    </a:lnTo>
                    <a:lnTo>
                      <a:pt x="1148" y="749"/>
                    </a:lnTo>
                    <a:lnTo>
                      <a:pt x="1154" y="743"/>
                    </a:lnTo>
                    <a:lnTo>
                      <a:pt x="1154" y="725"/>
                    </a:lnTo>
                    <a:lnTo>
                      <a:pt x="1148" y="707"/>
                    </a:lnTo>
                    <a:lnTo>
                      <a:pt x="1148" y="701"/>
                    </a:lnTo>
                    <a:lnTo>
                      <a:pt x="1202" y="713"/>
                    </a:lnTo>
                    <a:lnTo>
                      <a:pt x="1208" y="719"/>
                    </a:lnTo>
                    <a:lnTo>
                      <a:pt x="1214" y="737"/>
                    </a:lnTo>
                    <a:lnTo>
                      <a:pt x="1220" y="749"/>
                    </a:lnTo>
                    <a:lnTo>
                      <a:pt x="1232" y="755"/>
                    </a:lnTo>
                    <a:lnTo>
                      <a:pt x="1238" y="749"/>
                    </a:lnTo>
                    <a:lnTo>
                      <a:pt x="1232" y="737"/>
                    </a:lnTo>
                    <a:lnTo>
                      <a:pt x="1238" y="749"/>
                    </a:lnTo>
                    <a:lnTo>
                      <a:pt x="1244" y="755"/>
                    </a:lnTo>
                    <a:lnTo>
                      <a:pt x="1250" y="749"/>
                    </a:lnTo>
                    <a:lnTo>
                      <a:pt x="1250" y="743"/>
                    </a:lnTo>
                    <a:lnTo>
                      <a:pt x="1250" y="731"/>
                    </a:lnTo>
                    <a:lnTo>
                      <a:pt x="1244" y="719"/>
                    </a:lnTo>
                    <a:lnTo>
                      <a:pt x="1244" y="713"/>
                    </a:lnTo>
                    <a:lnTo>
                      <a:pt x="1244" y="713"/>
                    </a:lnTo>
                    <a:close/>
                    <a:moveTo>
                      <a:pt x="694" y="264"/>
                    </a:moveTo>
                    <a:lnTo>
                      <a:pt x="700" y="276"/>
                    </a:lnTo>
                    <a:lnTo>
                      <a:pt x="712" y="288"/>
                    </a:lnTo>
                    <a:lnTo>
                      <a:pt x="742" y="330"/>
                    </a:lnTo>
                    <a:lnTo>
                      <a:pt x="778" y="360"/>
                    </a:lnTo>
                    <a:lnTo>
                      <a:pt x="784" y="372"/>
                    </a:lnTo>
                    <a:lnTo>
                      <a:pt x="790" y="378"/>
                    </a:lnTo>
                    <a:lnTo>
                      <a:pt x="796" y="384"/>
                    </a:lnTo>
                    <a:lnTo>
                      <a:pt x="796" y="384"/>
                    </a:lnTo>
                    <a:lnTo>
                      <a:pt x="790" y="431"/>
                    </a:lnTo>
                    <a:lnTo>
                      <a:pt x="766" y="443"/>
                    </a:lnTo>
                    <a:lnTo>
                      <a:pt x="748" y="461"/>
                    </a:lnTo>
                    <a:lnTo>
                      <a:pt x="724" y="485"/>
                    </a:lnTo>
                    <a:lnTo>
                      <a:pt x="712" y="503"/>
                    </a:lnTo>
                    <a:lnTo>
                      <a:pt x="712" y="509"/>
                    </a:lnTo>
                    <a:lnTo>
                      <a:pt x="706" y="515"/>
                    </a:lnTo>
                    <a:lnTo>
                      <a:pt x="688" y="533"/>
                    </a:lnTo>
                    <a:lnTo>
                      <a:pt x="670" y="551"/>
                    </a:lnTo>
                    <a:lnTo>
                      <a:pt x="658" y="563"/>
                    </a:lnTo>
                    <a:lnTo>
                      <a:pt x="658" y="569"/>
                    </a:lnTo>
                    <a:lnTo>
                      <a:pt x="658" y="569"/>
                    </a:lnTo>
                    <a:lnTo>
                      <a:pt x="658" y="569"/>
                    </a:lnTo>
                    <a:lnTo>
                      <a:pt x="652" y="569"/>
                    </a:lnTo>
                    <a:lnTo>
                      <a:pt x="652" y="575"/>
                    </a:lnTo>
                    <a:lnTo>
                      <a:pt x="640" y="581"/>
                    </a:lnTo>
                    <a:lnTo>
                      <a:pt x="616" y="593"/>
                    </a:lnTo>
                    <a:lnTo>
                      <a:pt x="604" y="599"/>
                    </a:lnTo>
                    <a:lnTo>
                      <a:pt x="592" y="605"/>
                    </a:lnTo>
                    <a:lnTo>
                      <a:pt x="592" y="605"/>
                    </a:lnTo>
                    <a:lnTo>
                      <a:pt x="586" y="611"/>
                    </a:lnTo>
                    <a:lnTo>
                      <a:pt x="574" y="617"/>
                    </a:lnTo>
                    <a:lnTo>
                      <a:pt x="562" y="629"/>
                    </a:lnTo>
                    <a:lnTo>
                      <a:pt x="550" y="635"/>
                    </a:lnTo>
                    <a:lnTo>
                      <a:pt x="550" y="653"/>
                    </a:lnTo>
                    <a:lnTo>
                      <a:pt x="556" y="677"/>
                    </a:lnTo>
                    <a:lnTo>
                      <a:pt x="562" y="707"/>
                    </a:lnTo>
                    <a:lnTo>
                      <a:pt x="538" y="737"/>
                    </a:lnTo>
                    <a:lnTo>
                      <a:pt x="377" y="785"/>
                    </a:lnTo>
                    <a:lnTo>
                      <a:pt x="365" y="761"/>
                    </a:lnTo>
                    <a:lnTo>
                      <a:pt x="359" y="755"/>
                    </a:lnTo>
                    <a:lnTo>
                      <a:pt x="353" y="755"/>
                    </a:lnTo>
                    <a:lnTo>
                      <a:pt x="359" y="683"/>
                    </a:lnTo>
                    <a:lnTo>
                      <a:pt x="365" y="671"/>
                    </a:lnTo>
                    <a:lnTo>
                      <a:pt x="371" y="665"/>
                    </a:lnTo>
                    <a:lnTo>
                      <a:pt x="389" y="641"/>
                    </a:lnTo>
                    <a:lnTo>
                      <a:pt x="389" y="641"/>
                    </a:lnTo>
                    <a:lnTo>
                      <a:pt x="413" y="629"/>
                    </a:lnTo>
                    <a:lnTo>
                      <a:pt x="431" y="611"/>
                    </a:lnTo>
                    <a:lnTo>
                      <a:pt x="419" y="623"/>
                    </a:lnTo>
                    <a:lnTo>
                      <a:pt x="419" y="629"/>
                    </a:lnTo>
                    <a:lnTo>
                      <a:pt x="425" y="647"/>
                    </a:lnTo>
                    <a:lnTo>
                      <a:pt x="425" y="659"/>
                    </a:lnTo>
                    <a:lnTo>
                      <a:pt x="431" y="665"/>
                    </a:lnTo>
                    <a:lnTo>
                      <a:pt x="437" y="659"/>
                    </a:lnTo>
                    <a:lnTo>
                      <a:pt x="443" y="635"/>
                    </a:lnTo>
                    <a:lnTo>
                      <a:pt x="443" y="617"/>
                    </a:lnTo>
                    <a:lnTo>
                      <a:pt x="443" y="605"/>
                    </a:lnTo>
                    <a:lnTo>
                      <a:pt x="491" y="575"/>
                    </a:lnTo>
                    <a:lnTo>
                      <a:pt x="527" y="545"/>
                    </a:lnTo>
                    <a:lnTo>
                      <a:pt x="550" y="527"/>
                    </a:lnTo>
                    <a:lnTo>
                      <a:pt x="568" y="515"/>
                    </a:lnTo>
                    <a:lnTo>
                      <a:pt x="586" y="503"/>
                    </a:lnTo>
                    <a:lnTo>
                      <a:pt x="598" y="497"/>
                    </a:lnTo>
                    <a:lnTo>
                      <a:pt x="610" y="485"/>
                    </a:lnTo>
                    <a:lnTo>
                      <a:pt x="616" y="479"/>
                    </a:lnTo>
                    <a:lnTo>
                      <a:pt x="616" y="473"/>
                    </a:lnTo>
                    <a:lnTo>
                      <a:pt x="628" y="455"/>
                    </a:lnTo>
                    <a:lnTo>
                      <a:pt x="634" y="431"/>
                    </a:lnTo>
                    <a:lnTo>
                      <a:pt x="640" y="408"/>
                    </a:lnTo>
                    <a:lnTo>
                      <a:pt x="640" y="402"/>
                    </a:lnTo>
                    <a:lnTo>
                      <a:pt x="640" y="396"/>
                    </a:lnTo>
                    <a:lnTo>
                      <a:pt x="628" y="396"/>
                    </a:lnTo>
                    <a:lnTo>
                      <a:pt x="634" y="396"/>
                    </a:lnTo>
                    <a:lnTo>
                      <a:pt x="634" y="396"/>
                    </a:lnTo>
                    <a:lnTo>
                      <a:pt x="634" y="390"/>
                    </a:lnTo>
                    <a:lnTo>
                      <a:pt x="640" y="378"/>
                    </a:lnTo>
                    <a:lnTo>
                      <a:pt x="652" y="336"/>
                    </a:lnTo>
                    <a:lnTo>
                      <a:pt x="664" y="300"/>
                    </a:lnTo>
                    <a:lnTo>
                      <a:pt x="664" y="282"/>
                    </a:lnTo>
                    <a:lnTo>
                      <a:pt x="670" y="276"/>
                    </a:lnTo>
                    <a:lnTo>
                      <a:pt x="664" y="270"/>
                    </a:lnTo>
                    <a:lnTo>
                      <a:pt x="658" y="258"/>
                    </a:lnTo>
                    <a:lnTo>
                      <a:pt x="646" y="246"/>
                    </a:lnTo>
                    <a:lnTo>
                      <a:pt x="640" y="240"/>
                    </a:lnTo>
                    <a:lnTo>
                      <a:pt x="676" y="258"/>
                    </a:lnTo>
                    <a:lnTo>
                      <a:pt x="682" y="192"/>
                    </a:lnTo>
                    <a:lnTo>
                      <a:pt x="682" y="198"/>
                    </a:lnTo>
                    <a:lnTo>
                      <a:pt x="682" y="222"/>
                    </a:lnTo>
                    <a:lnTo>
                      <a:pt x="688" y="246"/>
                    </a:lnTo>
                    <a:lnTo>
                      <a:pt x="694" y="264"/>
                    </a:lnTo>
                    <a:lnTo>
                      <a:pt x="694" y="264"/>
                    </a:lnTo>
                    <a:close/>
                    <a:moveTo>
                      <a:pt x="532" y="455"/>
                    </a:moveTo>
                    <a:lnTo>
                      <a:pt x="527" y="461"/>
                    </a:lnTo>
                    <a:lnTo>
                      <a:pt x="532" y="449"/>
                    </a:lnTo>
                    <a:lnTo>
                      <a:pt x="532" y="455"/>
                    </a:lnTo>
                    <a:lnTo>
                      <a:pt x="532" y="455"/>
                    </a:lnTo>
                    <a:close/>
                    <a:moveTo>
                      <a:pt x="634" y="803"/>
                    </a:moveTo>
                    <a:lnTo>
                      <a:pt x="634" y="803"/>
                    </a:lnTo>
                    <a:lnTo>
                      <a:pt x="634" y="803"/>
                    </a:lnTo>
                    <a:lnTo>
                      <a:pt x="634" y="803"/>
                    </a:lnTo>
                    <a:lnTo>
                      <a:pt x="634" y="803"/>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1763" name="Freeform 19"/>
              <p:cNvSpPr>
                <a:spLocks/>
              </p:cNvSpPr>
              <p:nvPr/>
            </p:nvSpPr>
            <p:spPr bwMode="hidden">
              <a:xfrm>
                <a:off x="684" y="2709"/>
                <a:ext cx="47" cy="78"/>
              </a:xfrm>
              <a:custGeom>
                <a:avLst/>
                <a:gdLst>
                  <a:gd name="T0" fmla="*/ 12 w 47"/>
                  <a:gd name="T1" fmla="*/ 72 h 78"/>
                  <a:gd name="T2" fmla="*/ 18 w 47"/>
                  <a:gd name="T3" fmla="*/ 60 h 78"/>
                  <a:gd name="T4" fmla="*/ 24 w 47"/>
                  <a:gd name="T5" fmla="*/ 54 h 78"/>
                  <a:gd name="T6" fmla="*/ 47 w 47"/>
                  <a:gd name="T7" fmla="*/ 0 h 78"/>
                  <a:gd name="T8" fmla="*/ 0 w 47"/>
                  <a:gd name="T9" fmla="*/ 78 h 78"/>
                  <a:gd name="T10" fmla="*/ 12 w 47"/>
                  <a:gd name="T11" fmla="*/ 72 h 78"/>
                  <a:gd name="T12" fmla="*/ 12 w 47"/>
                  <a:gd name="T13" fmla="*/ 72 h 78"/>
                </a:gdLst>
                <a:ahLst/>
                <a:cxnLst>
                  <a:cxn ang="0">
                    <a:pos x="T0" y="T1"/>
                  </a:cxn>
                  <a:cxn ang="0">
                    <a:pos x="T2" y="T3"/>
                  </a:cxn>
                  <a:cxn ang="0">
                    <a:pos x="T4" y="T5"/>
                  </a:cxn>
                  <a:cxn ang="0">
                    <a:pos x="T6" y="T7"/>
                  </a:cxn>
                  <a:cxn ang="0">
                    <a:pos x="T8" y="T9"/>
                  </a:cxn>
                  <a:cxn ang="0">
                    <a:pos x="T10" y="T11"/>
                  </a:cxn>
                  <a:cxn ang="0">
                    <a:pos x="T12" y="T13"/>
                  </a:cxn>
                </a:cxnLst>
                <a:rect l="0" t="0" r="r" b="b"/>
                <a:pathLst>
                  <a:path w="47" h="78">
                    <a:moveTo>
                      <a:pt x="12" y="72"/>
                    </a:moveTo>
                    <a:lnTo>
                      <a:pt x="18" y="60"/>
                    </a:lnTo>
                    <a:lnTo>
                      <a:pt x="24" y="54"/>
                    </a:lnTo>
                    <a:lnTo>
                      <a:pt x="47" y="0"/>
                    </a:lnTo>
                    <a:lnTo>
                      <a:pt x="0" y="78"/>
                    </a:lnTo>
                    <a:lnTo>
                      <a:pt x="12" y="72"/>
                    </a:lnTo>
                    <a:lnTo>
                      <a:pt x="12" y="72"/>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1764" name="Freeform 20"/>
              <p:cNvSpPr>
                <a:spLocks/>
              </p:cNvSpPr>
              <p:nvPr/>
            </p:nvSpPr>
            <p:spPr bwMode="hidden">
              <a:xfrm>
                <a:off x="1284" y="2572"/>
                <a:ext cx="149" cy="419"/>
              </a:xfrm>
              <a:custGeom>
                <a:avLst/>
                <a:gdLst>
                  <a:gd name="T0" fmla="*/ 29 w 149"/>
                  <a:gd name="T1" fmla="*/ 96 h 419"/>
                  <a:gd name="T2" fmla="*/ 41 w 149"/>
                  <a:gd name="T3" fmla="*/ 126 h 419"/>
                  <a:gd name="T4" fmla="*/ 29 w 149"/>
                  <a:gd name="T5" fmla="*/ 161 h 419"/>
                  <a:gd name="T6" fmla="*/ 47 w 149"/>
                  <a:gd name="T7" fmla="*/ 149 h 419"/>
                  <a:gd name="T8" fmla="*/ 53 w 149"/>
                  <a:gd name="T9" fmla="*/ 347 h 419"/>
                  <a:gd name="T10" fmla="*/ 65 w 149"/>
                  <a:gd name="T11" fmla="*/ 371 h 419"/>
                  <a:gd name="T12" fmla="*/ 65 w 149"/>
                  <a:gd name="T13" fmla="*/ 377 h 419"/>
                  <a:gd name="T14" fmla="*/ 65 w 149"/>
                  <a:gd name="T15" fmla="*/ 389 h 419"/>
                  <a:gd name="T16" fmla="*/ 77 w 149"/>
                  <a:gd name="T17" fmla="*/ 395 h 419"/>
                  <a:gd name="T18" fmla="*/ 101 w 149"/>
                  <a:gd name="T19" fmla="*/ 407 h 419"/>
                  <a:gd name="T20" fmla="*/ 125 w 149"/>
                  <a:gd name="T21" fmla="*/ 413 h 419"/>
                  <a:gd name="T22" fmla="*/ 149 w 149"/>
                  <a:gd name="T23" fmla="*/ 419 h 419"/>
                  <a:gd name="T24" fmla="*/ 125 w 149"/>
                  <a:gd name="T25" fmla="*/ 395 h 419"/>
                  <a:gd name="T26" fmla="*/ 77 w 149"/>
                  <a:gd name="T27" fmla="*/ 365 h 419"/>
                  <a:gd name="T28" fmla="*/ 77 w 149"/>
                  <a:gd name="T29" fmla="*/ 365 h 419"/>
                  <a:gd name="T30" fmla="*/ 77 w 149"/>
                  <a:gd name="T31" fmla="*/ 353 h 419"/>
                  <a:gd name="T32" fmla="*/ 83 w 149"/>
                  <a:gd name="T33" fmla="*/ 329 h 419"/>
                  <a:gd name="T34" fmla="*/ 83 w 149"/>
                  <a:gd name="T35" fmla="*/ 293 h 419"/>
                  <a:gd name="T36" fmla="*/ 83 w 149"/>
                  <a:gd name="T37" fmla="*/ 257 h 419"/>
                  <a:gd name="T38" fmla="*/ 83 w 149"/>
                  <a:gd name="T39" fmla="*/ 221 h 419"/>
                  <a:gd name="T40" fmla="*/ 77 w 149"/>
                  <a:gd name="T41" fmla="*/ 185 h 419"/>
                  <a:gd name="T42" fmla="*/ 65 w 149"/>
                  <a:gd name="T43" fmla="*/ 155 h 419"/>
                  <a:gd name="T44" fmla="*/ 59 w 149"/>
                  <a:gd name="T45" fmla="*/ 143 h 419"/>
                  <a:gd name="T46" fmla="*/ 53 w 149"/>
                  <a:gd name="T47" fmla="*/ 137 h 419"/>
                  <a:gd name="T48" fmla="*/ 53 w 149"/>
                  <a:gd name="T49" fmla="*/ 120 h 419"/>
                  <a:gd name="T50" fmla="*/ 53 w 149"/>
                  <a:gd name="T51" fmla="*/ 108 h 419"/>
                  <a:gd name="T52" fmla="*/ 47 w 149"/>
                  <a:gd name="T53" fmla="*/ 90 h 419"/>
                  <a:gd name="T54" fmla="*/ 35 w 149"/>
                  <a:gd name="T55" fmla="*/ 54 h 419"/>
                  <a:gd name="T56" fmla="*/ 23 w 149"/>
                  <a:gd name="T57" fmla="*/ 18 h 419"/>
                  <a:gd name="T58" fmla="*/ 17 w 149"/>
                  <a:gd name="T59" fmla="*/ 6 h 419"/>
                  <a:gd name="T60" fmla="*/ 17 w 149"/>
                  <a:gd name="T61" fmla="*/ 0 h 419"/>
                  <a:gd name="T62" fmla="*/ 0 w 149"/>
                  <a:gd name="T63" fmla="*/ 6 h 419"/>
                  <a:gd name="T64" fmla="*/ 6 w 149"/>
                  <a:gd name="T65" fmla="*/ 114 h 419"/>
                  <a:gd name="T66" fmla="*/ 29 w 149"/>
                  <a:gd name="T67" fmla="*/ 96 h 419"/>
                  <a:gd name="T68" fmla="*/ 29 w 149"/>
                  <a:gd name="T69" fmla="*/ 96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9" h="419">
                    <a:moveTo>
                      <a:pt x="29" y="96"/>
                    </a:moveTo>
                    <a:lnTo>
                      <a:pt x="41" y="126"/>
                    </a:lnTo>
                    <a:lnTo>
                      <a:pt x="29" y="161"/>
                    </a:lnTo>
                    <a:lnTo>
                      <a:pt x="47" y="149"/>
                    </a:lnTo>
                    <a:lnTo>
                      <a:pt x="53" y="347"/>
                    </a:lnTo>
                    <a:lnTo>
                      <a:pt x="65" y="371"/>
                    </a:lnTo>
                    <a:lnTo>
                      <a:pt x="65" y="377"/>
                    </a:lnTo>
                    <a:lnTo>
                      <a:pt x="65" y="389"/>
                    </a:lnTo>
                    <a:lnTo>
                      <a:pt x="77" y="395"/>
                    </a:lnTo>
                    <a:lnTo>
                      <a:pt x="101" y="407"/>
                    </a:lnTo>
                    <a:lnTo>
                      <a:pt x="125" y="413"/>
                    </a:lnTo>
                    <a:lnTo>
                      <a:pt x="149" y="419"/>
                    </a:lnTo>
                    <a:lnTo>
                      <a:pt x="125" y="395"/>
                    </a:lnTo>
                    <a:lnTo>
                      <a:pt x="77" y="365"/>
                    </a:lnTo>
                    <a:lnTo>
                      <a:pt x="77" y="365"/>
                    </a:lnTo>
                    <a:lnTo>
                      <a:pt x="77" y="353"/>
                    </a:lnTo>
                    <a:lnTo>
                      <a:pt x="83" y="329"/>
                    </a:lnTo>
                    <a:lnTo>
                      <a:pt x="83" y="293"/>
                    </a:lnTo>
                    <a:lnTo>
                      <a:pt x="83" y="257"/>
                    </a:lnTo>
                    <a:lnTo>
                      <a:pt x="83" y="221"/>
                    </a:lnTo>
                    <a:lnTo>
                      <a:pt x="77" y="185"/>
                    </a:lnTo>
                    <a:lnTo>
                      <a:pt x="65" y="155"/>
                    </a:lnTo>
                    <a:lnTo>
                      <a:pt x="59" y="143"/>
                    </a:lnTo>
                    <a:lnTo>
                      <a:pt x="53" y="137"/>
                    </a:lnTo>
                    <a:lnTo>
                      <a:pt x="53" y="120"/>
                    </a:lnTo>
                    <a:lnTo>
                      <a:pt x="53" y="108"/>
                    </a:lnTo>
                    <a:lnTo>
                      <a:pt x="47" y="90"/>
                    </a:lnTo>
                    <a:lnTo>
                      <a:pt x="35" y="54"/>
                    </a:lnTo>
                    <a:lnTo>
                      <a:pt x="23" y="18"/>
                    </a:lnTo>
                    <a:lnTo>
                      <a:pt x="17" y="6"/>
                    </a:lnTo>
                    <a:lnTo>
                      <a:pt x="17" y="0"/>
                    </a:lnTo>
                    <a:lnTo>
                      <a:pt x="0" y="6"/>
                    </a:lnTo>
                    <a:lnTo>
                      <a:pt x="6" y="114"/>
                    </a:lnTo>
                    <a:lnTo>
                      <a:pt x="29" y="96"/>
                    </a:lnTo>
                    <a:lnTo>
                      <a:pt x="29" y="96"/>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1765" name="Freeform 21"/>
              <p:cNvSpPr>
                <a:spLocks/>
              </p:cNvSpPr>
              <p:nvPr/>
            </p:nvSpPr>
            <p:spPr bwMode="hidden">
              <a:xfrm>
                <a:off x="1140" y="2434"/>
                <a:ext cx="167" cy="138"/>
              </a:xfrm>
              <a:custGeom>
                <a:avLst/>
                <a:gdLst>
                  <a:gd name="T0" fmla="*/ 102 w 167"/>
                  <a:gd name="T1" fmla="*/ 18 h 138"/>
                  <a:gd name="T2" fmla="*/ 96 w 167"/>
                  <a:gd name="T3" fmla="*/ 12 h 138"/>
                  <a:gd name="T4" fmla="*/ 90 w 167"/>
                  <a:gd name="T5" fmla="*/ 0 h 138"/>
                  <a:gd name="T6" fmla="*/ 78 w 167"/>
                  <a:gd name="T7" fmla="*/ 0 h 138"/>
                  <a:gd name="T8" fmla="*/ 66 w 167"/>
                  <a:gd name="T9" fmla="*/ 0 h 138"/>
                  <a:gd name="T10" fmla="*/ 60 w 167"/>
                  <a:gd name="T11" fmla="*/ 0 h 138"/>
                  <a:gd name="T12" fmla="*/ 48 w 167"/>
                  <a:gd name="T13" fmla="*/ 6 h 138"/>
                  <a:gd name="T14" fmla="*/ 36 w 167"/>
                  <a:gd name="T15" fmla="*/ 12 h 138"/>
                  <a:gd name="T16" fmla="*/ 30 w 167"/>
                  <a:gd name="T17" fmla="*/ 12 h 138"/>
                  <a:gd name="T18" fmla="*/ 24 w 167"/>
                  <a:gd name="T19" fmla="*/ 24 h 138"/>
                  <a:gd name="T20" fmla="*/ 18 w 167"/>
                  <a:gd name="T21" fmla="*/ 42 h 138"/>
                  <a:gd name="T22" fmla="*/ 6 w 167"/>
                  <a:gd name="T23" fmla="*/ 66 h 138"/>
                  <a:gd name="T24" fmla="*/ 0 w 167"/>
                  <a:gd name="T25" fmla="*/ 72 h 138"/>
                  <a:gd name="T26" fmla="*/ 42 w 167"/>
                  <a:gd name="T27" fmla="*/ 30 h 138"/>
                  <a:gd name="T28" fmla="*/ 30 w 167"/>
                  <a:gd name="T29" fmla="*/ 66 h 138"/>
                  <a:gd name="T30" fmla="*/ 96 w 167"/>
                  <a:gd name="T31" fmla="*/ 36 h 138"/>
                  <a:gd name="T32" fmla="*/ 120 w 167"/>
                  <a:gd name="T33" fmla="*/ 78 h 138"/>
                  <a:gd name="T34" fmla="*/ 120 w 167"/>
                  <a:gd name="T35" fmla="*/ 54 h 138"/>
                  <a:gd name="T36" fmla="*/ 167 w 167"/>
                  <a:gd name="T37" fmla="*/ 138 h 138"/>
                  <a:gd name="T38" fmla="*/ 167 w 167"/>
                  <a:gd name="T39" fmla="*/ 120 h 138"/>
                  <a:gd name="T40" fmla="*/ 161 w 167"/>
                  <a:gd name="T41" fmla="*/ 102 h 138"/>
                  <a:gd name="T42" fmla="*/ 138 w 167"/>
                  <a:gd name="T43" fmla="*/ 60 h 138"/>
                  <a:gd name="T44" fmla="*/ 114 w 167"/>
                  <a:gd name="T45" fmla="*/ 30 h 138"/>
                  <a:gd name="T46" fmla="*/ 108 w 167"/>
                  <a:gd name="T47" fmla="*/ 24 h 138"/>
                  <a:gd name="T48" fmla="*/ 102 w 167"/>
                  <a:gd name="T49" fmla="*/ 18 h 138"/>
                  <a:gd name="T50" fmla="*/ 102 w 167"/>
                  <a:gd name="T51" fmla="*/ 18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67" h="138">
                    <a:moveTo>
                      <a:pt x="102" y="18"/>
                    </a:moveTo>
                    <a:lnTo>
                      <a:pt x="96" y="12"/>
                    </a:lnTo>
                    <a:lnTo>
                      <a:pt x="90" y="0"/>
                    </a:lnTo>
                    <a:lnTo>
                      <a:pt x="78" y="0"/>
                    </a:lnTo>
                    <a:lnTo>
                      <a:pt x="66" y="0"/>
                    </a:lnTo>
                    <a:lnTo>
                      <a:pt x="60" y="0"/>
                    </a:lnTo>
                    <a:lnTo>
                      <a:pt x="48" y="6"/>
                    </a:lnTo>
                    <a:lnTo>
                      <a:pt x="36" y="12"/>
                    </a:lnTo>
                    <a:lnTo>
                      <a:pt x="30" y="12"/>
                    </a:lnTo>
                    <a:lnTo>
                      <a:pt x="24" y="24"/>
                    </a:lnTo>
                    <a:lnTo>
                      <a:pt x="18" y="42"/>
                    </a:lnTo>
                    <a:lnTo>
                      <a:pt x="6" y="66"/>
                    </a:lnTo>
                    <a:lnTo>
                      <a:pt x="0" y="72"/>
                    </a:lnTo>
                    <a:lnTo>
                      <a:pt x="42" y="30"/>
                    </a:lnTo>
                    <a:lnTo>
                      <a:pt x="30" y="66"/>
                    </a:lnTo>
                    <a:lnTo>
                      <a:pt x="96" y="36"/>
                    </a:lnTo>
                    <a:lnTo>
                      <a:pt x="120" y="78"/>
                    </a:lnTo>
                    <a:lnTo>
                      <a:pt x="120" y="54"/>
                    </a:lnTo>
                    <a:lnTo>
                      <a:pt x="167" y="138"/>
                    </a:lnTo>
                    <a:lnTo>
                      <a:pt x="167" y="120"/>
                    </a:lnTo>
                    <a:lnTo>
                      <a:pt x="161" y="102"/>
                    </a:lnTo>
                    <a:lnTo>
                      <a:pt x="138" y="60"/>
                    </a:lnTo>
                    <a:lnTo>
                      <a:pt x="114" y="30"/>
                    </a:lnTo>
                    <a:lnTo>
                      <a:pt x="108" y="24"/>
                    </a:lnTo>
                    <a:lnTo>
                      <a:pt x="102" y="18"/>
                    </a:lnTo>
                    <a:lnTo>
                      <a:pt x="102" y="18"/>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1766" name="Freeform 22"/>
              <p:cNvSpPr>
                <a:spLocks/>
              </p:cNvSpPr>
              <p:nvPr/>
            </p:nvSpPr>
            <p:spPr bwMode="hidden">
              <a:xfrm>
                <a:off x="948" y="2314"/>
                <a:ext cx="113" cy="114"/>
              </a:xfrm>
              <a:custGeom>
                <a:avLst/>
                <a:gdLst>
                  <a:gd name="T0" fmla="*/ 0 w 113"/>
                  <a:gd name="T1" fmla="*/ 0 h 114"/>
                  <a:gd name="T2" fmla="*/ 6 w 113"/>
                  <a:gd name="T3" fmla="*/ 0 h 114"/>
                  <a:gd name="T4" fmla="*/ 24 w 113"/>
                  <a:gd name="T5" fmla="*/ 6 h 114"/>
                  <a:gd name="T6" fmla="*/ 48 w 113"/>
                  <a:gd name="T7" fmla="*/ 18 h 114"/>
                  <a:gd name="T8" fmla="*/ 71 w 113"/>
                  <a:gd name="T9" fmla="*/ 36 h 114"/>
                  <a:gd name="T10" fmla="*/ 83 w 113"/>
                  <a:gd name="T11" fmla="*/ 48 h 114"/>
                  <a:gd name="T12" fmla="*/ 95 w 113"/>
                  <a:gd name="T13" fmla="*/ 66 h 114"/>
                  <a:gd name="T14" fmla="*/ 107 w 113"/>
                  <a:gd name="T15" fmla="*/ 90 h 114"/>
                  <a:gd name="T16" fmla="*/ 113 w 113"/>
                  <a:gd name="T17" fmla="*/ 114 h 114"/>
                  <a:gd name="T18" fmla="*/ 83 w 113"/>
                  <a:gd name="T19" fmla="*/ 66 h 114"/>
                  <a:gd name="T20" fmla="*/ 60 w 113"/>
                  <a:gd name="T21" fmla="*/ 78 h 114"/>
                  <a:gd name="T22" fmla="*/ 71 w 113"/>
                  <a:gd name="T23" fmla="*/ 54 h 114"/>
                  <a:gd name="T24" fmla="*/ 12 w 113"/>
                  <a:gd name="T25" fmla="*/ 78 h 114"/>
                  <a:gd name="T26" fmla="*/ 60 w 113"/>
                  <a:gd name="T27" fmla="*/ 48 h 114"/>
                  <a:gd name="T28" fmla="*/ 60 w 113"/>
                  <a:gd name="T29" fmla="*/ 42 h 114"/>
                  <a:gd name="T30" fmla="*/ 54 w 113"/>
                  <a:gd name="T31" fmla="*/ 30 h 114"/>
                  <a:gd name="T32" fmla="*/ 36 w 113"/>
                  <a:gd name="T33" fmla="*/ 18 h 114"/>
                  <a:gd name="T34" fmla="*/ 0 w 113"/>
                  <a:gd name="T35" fmla="*/ 0 h 114"/>
                  <a:gd name="T36" fmla="*/ 0 w 113"/>
                  <a:gd name="T37" fmla="*/ 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13" h="114">
                    <a:moveTo>
                      <a:pt x="0" y="0"/>
                    </a:moveTo>
                    <a:lnTo>
                      <a:pt x="6" y="0"/>
                    </a:lnTo>
                    <a:lnTo>
                      <a:pt x="24" y="6"/>
                    </a:lnTo>
                    <a:lnTo>
                      <a:pt x="48" y="18"/>
                    </a:lnTo>
                    <a:lnTo>
                      <a:pt x="71" y="36"/>
                    </a:lnTo>
                    <a:lnTo>
                      <a:pt x="83" y="48"/>
                    </a:lnTo>
                    <a:lnTo>
                      <a:pt x="95" y="66"/>
                    </a:lnTo>
                    <a:lnTo>
                      <a:pt x="107" y="90"/>
                    </a:lnTo>
                    <a:lnTo>
                      <a:pt x="113" y="114"/>
                    </a:lnTo>
                    <a:lnTo>
                      <a:pt x="83" y="66"/>
                    </a:lnTo>
                    <a:lnTo>
                      <a:pt x="60" y="78"/>
                    </a:lnTo>
                    <a:lnTo>
                      <a:pt x="71" y="54"/>
                    </a:lnTo>
                    <a:lnTo>
                      <a:pt x="12" y="78"/>
                    </a:lnTo>
                    <a:lnTo>
                      <a:pt x="60" y="48"/>
                    </a:lnTo>
                    <a:lnTo>
                      <a:pt x="60" y="42"/>
                    </a:lnTo>
                    <a:lnTo>
                      <a:pt x="54" y="30"/>
                    </a:lnTo>
                    <a:lnTo>
                      <a:pt x="36" y="18"/>
                    </a:lnTo>
                    <a:lnTo>
                      <a:pt x="0" y="0"/>
                    </a:lnTo>
                    <a:lnTo>
                      <a:pt x="0"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1767" name="Freeform 23"/>
              <p:cNvSpPr>
                <a:spLocks/>
              </p:cNvSpPr>
              <p:nvPr/>
            </p:nvSpPr>
            <p:spPr bwMode="hidden">
              <a:xfrm>
                <a:off x="1122" y="2578"/>
                <a:ext cx="66" cy="60"/>
              </a:xfrm>
              <a:custGeom>
                <a:avLst/>
                <a:gdLst>
                  <a:gd name="T0" fmla="*/ 54 w 66"/>
                  <a:gd name="T1" fmla="*/ 0 h 60"/>
                  <a:gd name="T2" fmla="*/ 42 w 66"/>
                  <a:gd name="T3" fmla="*/ 18 h 60"/>
                  <a:gd name="T4" fmla="*/ 36 w 66"/>
                  <a:gd name="T5" fmla="*/ 6 h 60"/>
                  <a:gd name="T6" fmla="*/ 24 w 66"/>
                  <a:gd name="T7" fmla="*/ 30 h 60"/>
                  <a:gd name="T8" fmla="*/ 18 w 66"/>
                  <a:gd name="T9" fmla="*/ 36 h 60"/>
                  <a:gd name="T10" fmla="*/ 6 w 66"/>
                  <a:gd name="T11" fmla="*/ 48 h 60"/>
                  <a:gd name="T12" fmla="*/ 0 w 66"/>
                  <a:gd name="T13" fmla="*/ 60 h 60"/>
                  <a:gd name="T14" fmla="*/ 12 w 66"/>
                  <a:gd name="T15" fmla="*/ 54 h 60"/>
                  <a:gd name="T16" fmla="*/ 30 w 66"/>
                  <a:gd name="T17" fmla="*/ 36 h 60"/>
                  <a:gd name="T18" fmla="*/ 54 w 66"/>
                  <a:gd name="T19" fmla="*/ 18 h 60"/>
                  <a:gd name="T20" fmla="*/ 66 w 66"/>
                  <a:gd name="T21" fmla="*/ 6 h 60"/>
                  <a:gd name="T22" fmla="*/ 54 w 66"/>
                  <a:gd name="T23" fmla="*/ 0 h 60"/>
                  <a:gd name="T24" fmla="*/ 54 w 66"/>
                  <a:gd name="T25" fmla="*/ 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6" h="60">
                    <a:moveTo>
                      <a:pt x="54" y="0"/>
                    </a:moveTo>
                    <a:lnTo>
                      <a:pt x="42" y="18"/>
                    </a:lnTo>
                    <a:lnTo>
                      <a:pt x="36" y="6"/>
                    </a:lnTo>
                    <a:lnTo>
                      <a:pt x="24" y="30"/>
                    </a:lnTo>
                    <a:lnTo>
                      <a:pt x="18" y="36"/>
                    </a:lnTo>
                    <a:lnTo>
                      <a:pt x="6" y="48"/>
                    </a:lnTo>
                    <a:lnTo>
                      <a:pt x="0" y="60"/>
                    </a:lnTo>
                    <a:lnTo>
                      <a:pt x="12" y="54"/>
                    </a:lnTo>
                    <a:lnTo>
                      <a:pt x="30" y="36"/>
                    </a:lnTo>
                    <a:lnTo>
                      <a:pt x="54" y="18"/>
                    </a:lnTo>
                    <a:lnTo>
                      <a:pt x="66" y="6"/>
                    </a:lnTo>
                    <a:lnTo>
                      <a:pt x="54" y="0"/>
                    </a:lnTo>
                    <a:lnTo>
                      <a:pt x="54"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1768" name="Freeform 24"/>
              <p:cNvSpPr>
                <a:spLocks/>
              </p:cNvSpPr>
              <p:nvPr/>
            </p:nvSpPr>
            <p:spPr bwMode="hidden">
              <a:xfrm>
                <a:off x="942" y="2674"/>
                <a:ext cx="161" cy="179"/>
              </a:xfrm>
              <a:custGeom>
                <a:avLst/>
                <a:gdLst>
                  <a:gd name="T0" fmla="*/ 131 w 161"/>
                  <a:gd name="T1" fmla="*/ 53 h 179"/>
                  <a:gd name="T2" fmla="*/ 137 w 161"/>
                  <a:gd name="T3" fmla="*/ 53 h 179"/>
                  <a:gd name="T4" fmla="*/ 143 w 161"/>
                  <a:gd name="T5" fmla="*/ 41 h 179"/>
                  <a:gd name="T6" fmla="*/ 155 w 161"/>
                  <a:gd name="T7" fmla="*/ 35 h 179"/>
                  <a:gd name="T8" fmla="*/ 161 w 161"/>
                  <a:gd name="T9" fmla="*/ 24 h 179"/>
                  <a:gd name="T10" fmla="*/ 161 w 161"/>
                  <a:gd name="T11" fmla="*/ 12 h 179"/>
                  <a:gd name="T12" fmla="*/ 161 w 161"/>
                  <a:gd name="T13" fmla="*/ 0 h 179"/>
                  <a:gd name="T14" fmla="*/ 149 w 161"/>
                  <a:gd name="T15" fmla="*/ 24 h 179"/>
                  <a:gd name="T16" fmla="*/ 143 w 161"/>
                  <a:gd name="T17" fmla="*/ 35 h 179"/>
                  <a:gd name="T18" fmla="*/ 131 w 161"/>
                  <a:gd name="T19" fmla="*/ 35 h 179"/>
                  <a:gd name="T20" fmla="*/ 119 w 161"/>
                  <a:gd name="T21" fmla="*/ 41 h 179"/>
                  <a:gd name="T22" fmla="*/ 125 w 161"/>
                  <a:gd name="T23" fmla="*/ 53 h 179"/>
                  <a:gd name="T24" fmla="*/ 95 w 161"/>
                  <a:gd name="T25" fmla="*/ 95 h 179"/>
                  <a:gd name="T26" fmla="*/ 0 w 161"/>
                  <a:gd name="T27" fmla="*/ 137 h 179"/>
                  <a:gd name="T28" fmla="*/ 60 w 161"/>
                  <a:gd name="T29" fmla="*/ 119 h 179"/>
                  <a:gd name="T30" fmla="*/ 54 w 161"/>
                  <a:gd name="T31" fmla="*/ 125 h 179"/>
                  <a:gd name="T32" fmla="*/ 48 w 161"/>
                  <a:gd name="T33" fmla="*/ 131 h 179"/>
                  <a:gd name="T34" fmla="*/ 24 w 161"/>
                  <a:gd name="T35" fmla="*/ 155 h 179"/>
                  <a:gd name="T36" fmla="*/ 12 w 161"/>
                  <a:gd name="T37" fmla="*/ 167 h 179"/>
                  <a:gd name="T38" fmla="*/ 0 w 161"/>
                  <a:gd name="T39" fmla="*/ 173 h 179"/>
                  <a:gd name="T40" fmla="*/ 0 w 161"/>
                  <a:gd name="T41" fmla="*/ 179 h 179"/>
                  <a:gd name="T42" fmla="*/ 6 w 161"/>
                  <a:gd name="T43" fmla="*/ 173 h 179"/>
                  <a:gd name="T44" fmla="*/ 30 w 161"/>
                  <a:gd name="T45" fmla="*/ 155 h 179"/>
                  <a:gd name="T46" fmla="*/ 48 w 161"/>
                  <a:gd name="T47" fmla="*/ 143 h 179"/>
                  <a:gd name="T48" fmla="*/ 71 w 161"/>
                  <a:gd name="T49" fmla="*/ 125 h 179"/>
                  <a:gd name="T50" fmla="*/ 95 w 161"/>
                  <a:gd name="T51" fmla="*/ 107 h 179"/>
                  <a:gd name="T52" fmla="*/ 119 w 161"/>
                  <a:gd name="T53" fmla="*/ 77 h 179"/>
                  <a:gd name="T54" fmla="*/ 131 w 161"/>
                  <a:gd name="T55" fmla="*/ 59 h 179"/>
                  <a:gd name="T56" fmla="*/ 131 w 161"/>
                  <a:gd name="T57" fmla="*/ 53 h 179"/>
                  <a:gd name="T58" fmla="*/ 131 w 161"/>
                  <a:gd name="T59" fmla="*/ 53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61" h="179">
                    <a:moveTo>
                      <a:pt x="131" y="53"/>
                    </a:moveTo>
                    <a:lnTo>
                      <a:pt x="137" y="53"/>
                    </a:lnTo>
                    <a:lnTo>
                      <a:pt x="143" y="41"/>
                    </a:lnTo>
                    <a:lnTo>
                      <a:pt x="155" y="35"/>
                    </a:lnTo>
                    <a:lnTo>
                      <a:pt x="161" y="24"/>
                    </a:lnTo>
                    <a:lnTo>
                      <a:pt x="161" y="12"/>
                    </a:lnTo>
                    <a:lnTo>
                      <a:pt x="161" y="0"/>
                    </a:lnTo>
                    <a:lnTo>
                      <a:pt x="149" y="24"/>
                    </a:lnTo>
                    <a:lnTo>
                      <a:pt x="143" y="35"/>
                    </a:lnTo>
                    <a:lnTo>
                      <a:pt x="131" y="35"/>
                    </a:lnTo>
                    <a:lnTo>
                      <a:pt x="119" y="41"/>
                    </a:lnTo>
                    <a:lnTo>
                      <a:pt x="125" y="53"/>
                    </a:lnTo>
                    <a:lnTo>
                      <a:pt x="95" y="95"/>
                    </a:lnTo>
                    <a:lnTo>
                      <a:pt x="0" y="137"/>
                    </a:lnTo>
                    <a:lnTo>
                      <a:pt x="60" y="119"/>
                    </a:lnTo>
                    <a:lnTo>
                      <a:pt x="54" y="125"/>
                    </a:lnTo>
                    <a:lnTo>
                      <a:pt x="48" y="131"/>
                    </a:lnTo>
                    <a:lnTo>
                      <a:pt x="24" y="155"/>
                    </a:lnTo>
                    <a:lnTo>
                      <a:pt x="12" y="167"/>
                    </a:lnTo>
                    <a:lnTo>
                      <a:pt x="0" y="173"/>
                    </a:lnTo>
                    <a:lnTo>
                      <a:pt x="0" y="179"/>
                    </a:lnTo>
                    <a:lnTo>
                      <a:pt x="6" y="173"/>
                    </a:lnTo>
                    <a:lnTo>
                      <a:pt x="30" y="155"/>
                    </a:lnTo>
                    <a:lnTo>
                      <a:pt x="48" y="143"/>
                    </a:lnTo>
                    <a:lnTo>
                      <a:pt x="71" y="125"/>
                    </a:lnTo>
                    <a:lnTo>
                      <a:pt x="95" y="107"/>
                    </a:lnTo>
                    <a:lnTo>
                      <a:pt x="119" y="77"/>
                    </a:lnTo>
                    <a:lnTo>
                      <a:pt x="131" y="59"/>
                    </a:lnTo>
                    <a:lnTo>
                      <a:pt x="131" y="53"/>
                    </a:lnTo>
                    <a:lnTo>
                      <a:pt x="131" y="53"/>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1769" name="Freeform 25"/>
              <p:cNvSpPr>
                <a:spLocks/>
              </p:cNvSpPr>
              <p:nvPr/>
            </p:nvSpPr>
            <p:spPr bwMode="hidden">
              <a:xfrm>
                <a:off x="737" y="2763"/>
                <a:ext cx="73" cy="54"/>
              </a:xfrm>
              <a:custGeom>
                <a:avLst/>
                <a:gdLst>
                  <a:gd name="T0" fmla="*/ 24 w 72"/>
                  <a:gd name="T1" fmla="*/ 36 h 54"/>
                  <a:gd name="T2" fmla="*/ 48 w 72"/>
                  <a:gd name="T3" fmla="*/ 24 h 54"/>
                  <a:gd name="T4" fmla="*/ 60 w 72"/>
                  <a:gd name="T5" fmla="*/ 12 h 54"/>
                  <a:gd name="T6" fmla="*/ 66 w 72"/>
                  <a:gd name="T7" fmla="*/ 6 h 54"/>
                  <a:gd name="T8" fmla="*/ 72 w 72"/>
                  <a:gd name="T9" fmla="*/ 0 h 54"/>
                  <a:gd name="T10" fmla="*/ 42 w 72"/>
                  <a:gd name="T11" fmla="*/ 18 h 54"/>
                  <a:gd name="T12" fmla="*/ 30 w 72"/>
                  <a:gd name="T13" fmla="*/ 24 h 54"/>
                  <a:gd name="T14" fmla="*/ 24 w 72"/>
                  <a:gd name="T15" fmla="*/ 24 h 54"/>
                  <a:gd name="T16" fmla="*/ 18 w 72"/>
                  <a:gd name="T17" fmla="*/ 18 h 54"/>
                  <a:gd name="T18" fmla="*/ 12 w 72"/>
                  <a:gd name="T19" fmla="*/ 12 h 54"/>
                  <a:gd name="T20" fmla="*/ 0 w 72"/>
                  <a:gd name="T21" fmla="*/ 54 h 54"/>
                  <a:gd name="T22" fmla="*/ 12 w 72"/>
                  <a:gd name="T23" fmla="*/ 42 h 54"/>
                  <a:gd name="T24" fmla="*/ 24 w 72"/>
                  <a:gd name="T25" fmla="*/ 36 h 54"/>
                  <a:gd name="T26" fmla="*/ 24 w 72"/>
                  <a:gd name="T27" fmla="*/ 36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2" h="54">
                    <a:moveTo>
                      <a:pt x="24" y="36"/>
                    </a:moveTo>
                    <a:lnTo>
                      <a:pt x="48" y="24"/>
                    </a:lnTo>
                    <a:lnTo>
                      <a:pt x="60" y="12"/>
                    </a:lnTo>
                    <a:lnTo>
                      <a:pt x="66" y="6"/>
                    </a:lnTo>
                    <a:lnTo>
                      <a:pt x="72" y="0"/>
                    </a:lnTo>
                    <a:lnTo>
                      <a:pt x="42" y="18"/>
                    </a:lnTo>
                    <a:lnTo>
                      <a:pt x="30" y="24"/>
                    </a:lnTo>
                    <a:lnTo>
                      <a:pt x="24" y="24"/>
                    </a:lnTo>
                    <a:lnTo>
                      <a:pt x="18" y="18"/>
                    </a:lnTo>
                    <a:lnTo>
                      <a:pt x="12" y="12"/>
                    </a:lnTo>
                    <a:lnTo>
                      <a:pt x="0" y="54"/>
                    </a:lnTo>
                    <a:lnTo>
                      <a:pt x="12" y="42"/>
                    </a:lnTo>
                    <a:lnTo>
                      <a:pt x="24" y="36"/>
                    </a:lnTo>
                    <a:lnTo>
                      <a:pt x="24" y="36"/>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1770" name="Freeform 26"/>
              <p:cNvSpPr>
                <a:spLocks/>
              </p:cNvSpPr>
              <p:nvPr/>
            </p:nvSpPr>
            <p:spPr bwMode="hidden">
              <a:xfrm>
                <a:off x="624" y="2889"/>
                <a:ext cx="12" cy="54"/>
              </a:xfrm>
              <a:custGeom>
                <a:avLst/>
                <a:gdLst>
                  <a:gd name="T0" fmla="*/ 12 w 12"/>
                  <a:gd name="T1" fmla="*/ 0 h 54"/>
                  <a:gd name="T2" fmla="*/ 0 w 12"/>
                  <a:gd name="T3" fmla="*/ 12 h 54"/>
                  <a:gd name="T4" fmla="*/ 0 w 12"/>
                  <a:gd name="T5" fmla="*/ 18 h 54"/>
                  <a:gd name="T6" fmla="*/ 6 w 12"/>
                  <a:gd name="T7" fmla="*/ 54 h 54"/>
                  <a:gd name="T8" fmla="*/ 12 w 12"/>
                  <a:gd name="T9" fmla="*/ 36 h 54"/>
                  <a:gd name="T10" fmla="*/ 12 w 12"/>
                  <a:gd name="T11" fmla="*/ 18 h 54"/>
                  <a:gd name="T12" fmla="*/ 12 w 12"/>
                  <a:gd name="T13" fmla="*/ 6 h 54"/>
                  <a:gd name="T14" fmla="*/ 12 w 12"/>
                  <a:gd name="T15" fmla="*/ 0 h 54"/>
                  <a:gd name="T16" fmla="*/ 12 w 12"/>
                  <a:gd name="T17"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 h="54">
                    <a:moveTo>
                      <a:pt x="12" y="0"/>
                    </a:moveTo>
                    <a:lnTo>
                      <a:pt x="0" y="12"/>
                    </a:lnTo>
                    <a:lnTo>
                      <a:pt x="0" y="18"/>
                    </a:lnTo>
                    <a:lnTo>
                      <a:pt x="6" y="54"/>
                    </a:lnTo>
                    <a:lnTo>
                      <a:pt x="12" y="36"/>
                    </a:lnTo>
                    <a:lnTo>
                      <a:pt x="12" y="18"/>
                    </a:lnTo>
                    <a:lnTo>
                      <a:pt x="12" y="6"/>
                    </a:lnTo>
                    <a:lnTo>
                      <a:pt x="12" y="0"/>
                    </a:lnTo>
                    <a:lnTo>
                      <a:pt x="12"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1771" name="Freeform 27"/>
              <p:cNvSpPr>
                <a:spLocks/>
              </p:cNvSpPr>
              <p:nvPr/>
            </p:nvSpPr>
            <p:spPr bwMode="hidden">
              <a:xfrm>
                <a:off x="492" y="3021"/>
                <a:ext cx="48" cy="72"/>
              </a:xfrm>
              <a:custGeom>
                <a:avLst/>
                <a:gdLst>
                  <a:gd name="T0" fmla="*/ 48 w 48"/>
                  <a:gd name="T1" fmla="*/ 6 h 72"/>
                  <a:gd name="T2" fmla="*/ 48 w 48"/>
                  <a:gd name="T3" fmla="*/ 6 h 72"/>
                  <a:gd name="T4" fmla="*/ 48 w 48"/>
                  <a:gd name="T5" fmla="*/ 6 h 72"/>
                  <a:gd name="T6" fmla="*/ 48 w 48"/>
                  <a:gd name="T7" fmla="*/ 6 h 72"/>
                  <a:gd name="T8" fmla="*/ 6 w 48"/>
                  <a:gd name="T9" fmla="*/ 0 h 72"/>
                  <a:gd name="T10" fmla="*/ 42 w 48"/>
                  <a:gd name="T11" fmla="*/ 12 h 72"/>
                  <a:gd name="T12" fmla="*/ 42 w 48"/>
                  <a:gd name="T13" fmla="*/ 12 h 72"/>
                  <a:gd name="T14" fmla="*/ 0 w 48"/>
                  <a:gd name="T15" fmla="*/ 72 h 72"/>
                  <a:gd name="T16" fmla="*/ 18 w 48"/>
                  <a:gd name="T17" fmla="*/ 54 h 72"/>
                  <a:gd name="T18" fmla="*/ 18 w 48"/>
                  <a:gd name="T19" fmla="*/ 66 h 72"/>
                  <a:gd name="T20" fmla="*/ 48 w 48"/>
                  <a:gd name="T21" fmla="*/ 6 h 72"/>
                  <a:gd name="T22" fmla="*/ 48 w 48"/>
                  <a:gd name="T23" fmla="*/ 6 h 72"/>
                  <a:gd name="T24" fmla="*/ 48 w 48"/>
                  <a:gd name="T25" fmla="*/ 6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8" h="72">
                    <a:moveTo>
                      <a:pt x="48" y="6"/>
                    </a:moveTo>
                    <a:lnTo>
                      <a:pt x="48" y="6"/>
                    </a:lnTo>
                    <a:lnTo>
                      <a:pt x="48" y="6"/>
                    </a:lnTo>
                    <a:lnTo>
                      <a:pt x="48" y="6"/>
                    </a:lnTo>
                    <a:lnTo>
                      <a:pt x="6" y="0"/>
                    </a:lnTo>
                    <a:lnTo>
                      <a:pt x="42" y="12"/>
                    </a:lnTo>
                    <a:lnTo>
                      <a:pt x="42" y="12"/>
                    </a:lnTo>
                    <a:lnTo>
                      <a:pt x="0" y="72"/>
                    </a:lnTo>
                    <a:lnTo>
                      <a:pt x="18" y="54"/>
                    </a:lnTo>
                    <a:lnTo>
                      <a:pt x="18" y="66"/>
                    </a:lnTo>
                    <a:lnTo>
                      <a:pt x="48" y="6"/>
                    </a:lnTo>
                    <a:lnTo>
                      <a:pt x="48" y="6"/>
                    </a:lnTo>
                    <a:lnTo>
                      <a:pt x="48" y="6"/>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1772" name="Freeform 28"/>
              <p:cNvSpPr>
                <a:spLocks/>
              </p:cNvSpPr>
              <p:nvPr/>
            </p:nvSpPr>
            <p:spPr bwMode="hidden">
              <a:xfrm>
                <a:off x="437" y="3027"/>
                <a:ext cx="288" cy="84"/>
              </a:xfrm>
              <a:custGeom>
                <a:avLst/>
                <a:gdLst>
                  <a:gd name="T0" fmla="*/ 287 w 287"/>
                  <a:gd name="T1" fmla="*/ 0 h 84"/>
                  <a:gd name="T2" fmla="*/ 0 w 287"/>
                  <a:gd name="T3" fmla="*/ 84 h 84"/>
                  <a:gd name="T4" fmla="*/ 168 w 287"/>
                  <a:gd name="T5" fmla="*/ 36 h 84"/>
                  <a:gd name="T6" fmla="*/ 114 w 287"/>
                  <a:gd name="T7" fmla="*/ 60 h 84"/>
                  <a:gd name="T8" fmla="*/ 276 w 287"/>
                  <a:gd name="T9" fmla="*/ 18 h 84"/>
                  <a:gd name="T10" fmla="*/ 287 w 287"/>
                  <a:gd name="T11" fmla="*/ 0 h 84"/>
                  <a:gd name="T12" fmla="*/ 287 w 287"/>
                  <a:gd name="T13" fmla="*/ 0 h 84"/>
                </a:gdLst>
                <a:ahLst/>
                <a:cxnLst>
                  <a:cxn ang="0">
                    <a:pos x="T0" y="T1"/>
                  </a:cxn>
                  <a:cxn ang="0">
                    <a:pos x="T2" y="T3"/>
                  </a:cxn>
                  <a:cxn ang="0">
                    <a:pos x="T4" y="T5"/>
                  </a:cxn>
                  <a:cxn ang="0">
                    <a:pos x="T6" y="T7"/>
                  </a:cxn>
                  <a:cxn ang="0">
                    <a:pos x="T8" y="T9"/>
                  </a:cxn>
                  <a:cxn ang="0">
                    <a:pos x="T10" y="T11"/>
                  </a:cxn>
                  <a:cxn ang="0">
                    <a:pos x="T12" y="T13"/>
                  </a:cxn>
                </a:cxnLst>
                <a:rect l="0" t="0" r="r" b="b"/>
                <a:pathLst>
                  <a:path w="287" h="84">
                    <a:moveTo>
                      <a:pt x="287" y="0"/>
                    </a:moveTo>
                    <a:lnTo>
                      <a:pt x="0" y="84"/>
                    </a:lnTo>
                    <a:lnTo>
                      <a:pt x="168" y="36"/>
                    </a:lnTo>
                    <a:lnTo>
                      <a:pt x="114" y="60"/>
                    </a:lnTo>
                    <a:lnTo>
                      <a:pt x="276" y="18"/>
                    </a:lnTo>
                    <a:lnTo>
                      <a:pt x="287" y="0"/>
                    </a:lnTo>
                    <a:lnTo>
                      <a:pt x="287"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1773" name="Freeform 29"/>
              <p:cNvSpPr>
                <a:spLocks/>
              </p:cNvSpPr>
              <p:nvPr/>
            </p:nvSpPr>
            <p:spPr bwMode="hidden">
              <a:xfrm>
                <a:off x="828" y="3003"/>
                <a:ext cx="66" cy="108"/>
              </a:xfrm>
              <a:custGeom>
                <a:avLst/>
                <a:gdLst>
                  <a:gd name="T0" fmla="*/ 6 w 66"/>
                  <a:gd name="T1" fmla="*/ 0 h 108"/>
                  <a:gd name="T2" fmla="*/ 66 w 66"/>
                  <a:gd name="T3" fmla="*/ 6 h 108"/>
                  <a:gd name="T4" fmla="*/ 0 w 66"/>
                  <a:gd name="T5" fmla="*/ 84 h 108"/>
                  <a:gd name="T6" fmla="*/ 54 w 66"/>
                  <a:gd name="T7" fmla="*/ 24 h 108"/>
                  <a:gd name="T8" fmla="*/ 6 w 66"/>
                  <a:gd name="T9" fmla="*/ 108 h 108"/>
                  <a:gd name="T10" fmla="*/ 66 w 66"/>
                  <a:gd name="T11" fmla="*/ 6 h 108"/>
                  <a:gd name="T12" fmla="*/ 6 w 66"/>
                  <a:gd name="T13" fmla="*/ 0 h 108"/>
                  <a:gd name="T14" fmla="*/ 6 w 66"/>
                  <a:gd name="T15" fmla="*/ 0 h 10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6" h="108">
                    <a:moveTo>
                      <a:pt x="6" y="0"/>
                    </a:moveTo>
                    <a:lnTo>
                      <a:pt x="66" y="6"/>
                    </a:lnTo>
                    <a:lnTo>
                      <a:pt x="0" y="84"/>
                    </a:lnTo>
                    <a:lnTo>
                      <a:pt x="54" y="24"/>
                    </a:lnTo>
                    <a:lnTo>
                      <a:pt x="6" y="108"/>
                    </a:lnTo>
                    <a:lnTo>
                      <a:pt x="66" y="6"/>
                    </a:lnTo>
                    <a:lnTo>
                      <a:pt x="6" y="0"/>
                    </a:lnTo>
                    <a:lnTo>
                      <a:pt x="6"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1774" name="Freeform 30"/>
              <p:cNvSpPr>
                <a:spLocks/>
              </p:cNvSpPr>
              <p:nvPr/>
            </p:nvSpPr>
            <p:spPr bwMode="hidden">
              <a:xfrm>
                <a:off x="366" y="3111"/>
                <a:ext cx="77" cy="42"/>
              </a:xfrm>
              <a:custGeom>
                <a:avLst/>
                <a:gdLst>
                  <a:gd name="T0" fmla="*/ 36 w 77"/>
                  <a:gd name="T1" fmla="*/ 0 h 42"/>
                  <a:gd name="T2" fmla="*/ 42 w 77"/>
                  <a:gd name="T3" fmla="*/ 0 h 42"/>
                  <a:gd name="T4" fmla="*/ 60 w 77"/>
                  <a:gd name="T5" fmla="*/ 6 h 42"/>
                  <a:gd name="T6" fmla="*/ 48 w 77"/>
                  <a:gd name="T7" fmla="*/ 6 h 42"/>
                  <a:gd name="T8" fmla="*/ 42 w 77"/>
                  <a:gd name="T9" fmla="*/ 6 h 42"/>
                  <a:gd name="T10" fmla="*/ 60 w 77"/>
                  <a:gd name="T11" fmla="*/ 6 h 42"/>
                  <a:gd name="T12" fmla="*/ 0 w 77"/>
                  <a:gd name="T13" fmla="*/ 24 h 42"/>
                  <a:gd name="T14" fmla="*/ 71 w 77"/>
                  <a:gd name="T15" fmla="*/ 6 h 42"/>
                  <a:gd name="T16" fmla="*/ 66 w 77"/>
                  <a:gd name="T17" fmla="*/ 42 h 42"/>
                  <a:gd name="T18" fmla="*/ 77 w 77"/>
                  <a:gd name="T19" fmla="*/ 6 h 42"/>
                  <a:gd name="T20" fmla="*/ 36 w 77"/>
                  <a:gd name="T21" fmla="*/ 0 h 42"/>
                  <a:gd name="T22" fmla="*/ 36 w 77"/>
                  <a:gd name="T23" fmla="*/ 0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7" h="42">
                    <a:moveTo>
                      <a:pt x="36" y="0"/>
                    </a:moveTo>
                    <a:lnTo>
                      <a:pt x="42" y="0"/>
                    </a:lnTo>
                    <a:lnTo>
                      <a:pt x="60" y="6"/>
                    </a:lnTo>
                    <a:lnTo>
                      <a:pt x="48" y="6"/>
                    </a:lnTo>
                    <a:lnTo>
                      <a:pt x="42" y="6"/>
                    </a:lnTo>
                    <a:lnTo>
                      <a:pt x="60" y="6"/>
                    </a:lnTo>
                    <a:lnTo>
                      <a:pt x="0" y="24"/>
                    </a:lnTo>
                    <a:lnTo>
                      <a:pt x="71" y="6"/>
                    </a:lnTo>
                    <a:lnTo>
                      <a:pt x="66" y="42"/>
                    </a:lnTo>
                    <a:lnTo>
                      <a:pt x="77" y="6"/>
                    </a:lnTo>
                    <a:lnTo>
                      <a:pt x="36" y="0"/>
                    </a:lnTo>
                    <a:lnTo>
                      <a:pt x="36"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1775" name="Freeform 31"/>
              <p:cNvSpPr>
                <a:spLocks/>
              </p:cNvSpPr>
              <p:nvPr/>
            </p:nvSpPr>
            <p:spPr bwMode="hidden">
              <a:xfrm>
                <a:off x="498" y="3165"/>
                <a:ext cx="66" cy="30"/>
              </a:xfrm>
              <a:custGeom>
                <a:avLst/>
                <a:gdLst>
                  <a:gd name="T0" fmla="*/ 66 w 66"/>
                  <a:gd name="T1" fmla="*/ 6 h 30"/>
                  <a:gd name="T2" fmla="*/ 0 w 66"/>
                  <a:gd name="T3" fmla="*/ 0 h 30"/>
                  <a:gd name="T4" fmla="*/ 54 w 66"/>
                  <a:gd name="T5" fmla="*/ 6 h 30"/>
                  <a:gd name="T6" fmla="*/ 18 w 66"/>
                  <a:gd name="T7" fmla="*/ 18 h 30"/>
                  <a:gd name="T8" fmla="*/ 60 w 66"/>
                  <a:gd name="T9" fmla="*/ 12 h 30"/>
                  <a:gd name="T10" fmla="*/ 60 w 66"/>
                  <a:gd name="T11" fmla="*/ 30 h 30"/>
                  <a:gd name="T12" fmla="*/ 60 w 66"/>
                  <a:gd name="T13" fmla="*/ 30 h 30"/>
                  <a:gd name="T14" fmla="*/ 66 w 66"/>
                  <a:gd name="T15" fmla="*/ 6 h 30"/>
                  <a:gd name="T16" fmla="*/ 66 w 66"/>
                  <a:gd name="T17" fmla="*/ 6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6" h="30">
                    <a:moveTo>
                      <a:pt x="66" y="6"/>
                    </a:moveTo>
                    <a:lnTo>
                      <a:pt x="0" y="0"/>
                    </a:lnTo>
                    <a:lnTo>
                      <a:pt x="54" y="6"/>
                    </a:lnTo>
                    <a:lnTo>
                      <a:pt x="18" y="18"/>
                    </a:lnTo>
                    <a:lnTo>
                      <a:pt x="60" y="12"/>
                    </a:lnTo>
                    <a:lnTo>
                      <a:pt x="60" y="30"/>
                    </a:lnTo>
                    <a:lnTo>
                      <a:pt x="60" y="30"/>
                    </a:lnTo>
                    <a:lnTo>
                      <a:pt x="66" y="6"/>
                    </a:lnTo>
                    <a:lnTo>
                      <a:pt x="66" y="6"/>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1776" name="Freeform 32"/>
              <p:cNvSpPr>
                <a:spLocks/>
              </p:cNvSpPr>
              <p:nvPr/>
            </p:nvSpPr>
            <p:spPr bwMode="hidden">
              <a:xfrm>
                <a:off x="840" y="2919"/>
                <a:ext cx="18" cy="60"/>
              </a:xfrm>
              <a:custGeom>
                <a:avLst/>
                <a:gdLst>
                  <a:gd name="T0" fmla="*/ 0 w 18"/>
                  <a:gd name="T1" fmla="*/ 24 h 60"/>
                  <a:gd name="T2" fmla="*/ 12 w 18"/>
                  <a:gd name="T3" fmla="*/ 24 h 60"/>
                  <a:gd name="T4" fmla="*/ 12 w 18"/>
                  <a:gd name="T5" fmla="*/ 60 h 60"/>
                  <a:gd name="T6" fmla="*/ 18 w 18"/>
                  <a:gd name="T7" fmla="*/ 18 h 60"/>
                  <a:gd name="T8" fmla="*/ 18 w 18"/>
                  <a:gd name="T9" fmla="*/ 18 h 60"/>
                  <a:gd name="T10" fmla="*/ 18 w 18"/>
                  <a:gd name="T11" fmla="*/ 0 h 60"/>
                  <a:gd name="T12" fmla="*/ 12 w 18"/>
                  <a:gd name="T13" fmla="*/ 18 h 60"/>
                  <a:gd name="T14" fmla="*/ 0 w 18"/>
                  <a:gd name="T15" fmla="*/ 24 h 60"/>
                  <a:gd name="T16" fmla="*/ 0 w 18"/>
                  <a:gd name="T17" fmla="*/ 2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 h="60">
                    <a:moveTo>
                      <a:pt x="0" y="24"/>
                    </a:moveTo>
                    <a:lnTo>
                      <a:pt x="12" y="24"/>
                    </a:lnTo>
                    <a:lnTo>
                      <a:pt x="12" y="60"/>
                    </a:lnTo>
                    <a:lnTo>
                      <a:pt x="18" y="18"/>
                    </a:lnTo>
                    <a:lnTo>
                      <a:pt x="18" y="18"/>
                    </a:lnTo>
                    <a:lnTo>
                      <a:pt x="18" y="0"/>
                    </a:lnTo>
                    <a:lnTo>
                      <a:pt x="12" y="18"/>
                    </a:lnTo>
                    <a:lnTo>
                      <a:pt x="0" y="24"/>
                    </a:lnTo>
                    <a:lnTo>
                      <a:pt x="0" y="24"/>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1777" name="Freeform 33"/>
              <p:cNvSpPr>
                <a:spLocks/>
              </p:cNvSpPr>
              <p:nvPr/>
            </p:nvSpPr>
            <p:spPr bwMode="hidden">
              <a:xfrm>
                <a:off x="546" y="3021"/>
                <a:ext cx="6" cy="18"/>
              </a:xfrm>
              <a:custGeom>
                <a:avLst/>
                <a:gdLst>
                  <a:gd name="T0" fmla="*/ 6 w 6"/>
                  <a:gd name="T1" fmla="*/ 0 h 18"/>
                  <a:gd name="T2" fmla="*/ 0 w 6"/>
                  <a:gd name="T3" fmla="*/ 18 h 18"/>
                  <a:gd name="T4" fmla="*/ 6 w 6"/>
                  <a:gd name="T5" fmla="*/ 12 h 18"/>
                  <a:gd name="T6" fmla="*/ 6 w 6"/>
                  <a:gd name="T7" fmla="*/ 0 h 18"/>
                  <a:gd name="T8" fmla="*/ 6 w 6"/>
                  <a:gd name="T9" fmla="*/ 0 h 18"/>
                </a:gdLst>
                <a:ahLst/>
                <a:cxnLst>
                  <a:cxn ang="0">
                    <a:pos x="T0" y="T1"/>
                  </a:cxn>
                  <a:cxn ang="0">
                    <a:pos x="T2" y="T3"/>
                  </a:cxn>
                  <a:cxn ang="0">
                    <a:pos x="T4" y="T5"/>
                  </a:cxn>
                  <a:cxn ang="0">
                    <a:pos x="T6" y="T7"/>
                  </a:cxn>
                  <a:cxn ang="0">
                    <a:pos x="T8" y="T9"/>
                  </a:cxn>
                </a:cxnLst>
                <a:rect l="0" t="0" r="r" b="b"/>
                <a:pathLst>
                  <a:path w="6" h="18">
                    <a:moveTo>
                      <a:pt x="6" y="0"/>
                    </a:moveTo>
                    <a:lnTo>
                      <a:pt x="0" y="18"/>
                    </a:lnTo>
                    <a:lnTo>
                      <a:pt x="6" y="12"/>
                    </a:lnTo>
                    <a:lnTo>
                      <a:pt x="6" y="0"/>
                    </a:lnTo>
                    <a:lnTo>
                      <a:pt x="6"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1778" name="Freeform 34"/>
              <p:cNvSpPr>
                <a:spLocks/>
              </p:cNvSpPr>
              <p:nvPr/>
            </p:nvSpPr>
            <p:spPr bwMode="hidden">
              <a:xfrm>
                <a:off x="534" y="2943"/>
                <a:ext cx="30" cy="78"/>
              </a:xfrm>
              <a:custGeom>
                <a:avLst/>
                <a:gdLst>
                  <a:gd name="T0" fmla="*/ 24 w 30"/>
                  <a:gd name="T1" fmla="*/ 6 h 78"/>
                  <a:gd name="T2" fmla="*/ 18 w 30"/>
                  <a:gd name="T3" fmla="*/ 24 h 78"/>
                  <a:gd name="T4" fmla="*/ 0 w 30"/>
                  <a:gd name="T5" fmla="*/ 18 h 78"/>
                  <a:gd name="T6" fmla="*/ 12 w 30"/>
                  <a:gd name="T7" fmla="*/ 30 h 78"/>
                  <a:gd name="T8" fmla="*/ 6 w 30"/>
                  <a:gd name="T9" fmla="*/ 42 h 78"/>
                  <a:gd name="T10" fmla="*/ 18 w 30"/>
                  <a:gd name="T11" fmla="*/ 78 h 78"/>
                  <a:gd name="T12" fmla="*/ 18 w 30"/>
                  <a:gd name="T13" fmla="*/ 24 h 78"/>
                  <a:gd name="T14" fmla="*/ 24 w 30"/>
                  <a:gd name="T15" fmla="*/ 12 h 78"/>
                  <a:gd name="T16" fmla="*/ 30 w 30"/>
                  <a:gd name="T17" fmla="*/ 6 h 78"/>
                  <a:gd name="T18" fmla="*/ 30 w 30"/>
                  <a:gd name="T19" fmla="*/ 6 h 78"/>
                  <a:gd name="T20" fmla="*/ 12 w 30"/>
                  <a:gd name="T21" fmla="*/ 0 h 78"/>
                  <a:gd name="T22" fmla="*/ 24 w 30"/>
                  <a:gd name="T23" fmla="*/ 6 h 78"/>
                  <a:gd name="T24" fmla="*/ 24 w 30"/>
                  <a:gd name="T25" fmla="*/ 6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0" h="78">
                    <a:moveTo>
                      <a:pt x="24" y="6"/>
                    </a:moveTo>
                    <a:lnTo>
                      <a:pt x="18" y="24"/>
                    </a:lnTo>
                    <a:lnTo>
                      <a:pt x="0" y="18"/>
                    </a:lnTo>
                    <a:lnTo>
                      <a:pt x="12" y="30"/>
                    </a:lnTo>
                    <a:lnTo>
                      <a:pt x="6" y="42"/>
                    </a:lnTo>
                    <a:lnTo>
                      <a:pt x="18" y="78"/>
                    </a:lnTo>
                    <a:lnTo>
                      <a:pt x="18" y="24"/>
                    </a:lnTo>
                    <a:lnTo>
                      <a:pt x="24" y="12"/>
                    </a:lnTo>
                    <a:lnTo>
                      <a:pt x="30" y="6"/>
                    </a:lnTo>
                    <a:lnTo>
                      <a:pt x="30" y="6"/>
                    </a:lnTo>
                    <a:lnTo>
                      <a:pt x="12" y="0"/>
                    </a:lnTo>
                    <a:lnTo>
                      <a:pt x="24" y="6"/>
                    </a:lnTo>
                    <a:lnTo>
                      <a:pt x="24" y="6"/>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1779" name="Freeform 35"/>
              <p:cNvSpPr>
                <a:spLocks/>
              </p:cNvSpPr>
              <p:nvPr/>
            </p:nvSpPr>
            <p:spPr bwMode="hidden">
              <a:xfrm>
                <a:off x="540" y="3039"/>
                <a:ext cx="24" cy="24"/>
              </a:xfrm>
              <a:custGeom>
                <a:avLst/>
                <a:gdLst>
                  <a:gd name="T0" fmla="*/ 6 w 24"/>
                  <a:gd name="T1" fmla="*/ 0 h 24"/>
                  <a:gd name="T2" fmla="*/ 0 w 24"/>
                  <a:gd name="T3" fmla="*/ 0 h 24"/>
                  <a:gd name="T4" fmla="*/ 6 w 24"/>
                  <a:gd name="T5" fmla="*/ 0 h 24"/>
                  <a:gd name="T6" fmla="*/ 12 w 24"/>
                  <a:gd name="T7" fmla="*/ 6 h 24"/>
                  <a:gd name="T8" fmla="*/ 24 w 24"/>
                  <a:gd name="T9" fmla="*/ 24 h 24"/>
                  <a:gd name="T10" fmla="*/ 24 w 24"/>
                  <a:gd name="T11" fmla="*/ 18 h 24"/>
                  <a:gd name="T12" fmla="*/ 18 w 24"/>
                  <a:gd name="T13" fmla="*/ 6 h 24"/>
                  <a:gd name="T14" fmla="*/ 12 w 24"/>
                  <a:gd name="T15" fmla="*/ 0 h 24"/>
                  <a:gd name="T16" fmla="*/ 6 w 24"/>
                  <a:gd name="T17" fmla="*/ 0 h 24"/>
                  <a:gd name="T18" fmla="*/ 6 w 24"/>
                  <a:gd name="T19" fmla="*/ 0 h 24"/>
                  <a:gd name="T20" fmla="*/ 6 w 24"/>
                  <a:gd name="T21" fmla="*/ 0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4" h="24">
                    <a:moveTo>
                      <a:pt x="6" y="0"/>
                    </a:moveTo>
                    <a:lnTo>
                      <a:pt x="0" y="0"/>
                    </a:lnTo>
                    <a:lnTo>
                      <a:pt x="6" y="0"/>
                    </a:lnTo>
                    <a:lnTo>
                      <a:pt x="12" y="6"/>
                    </a:lnTo>
                    <a:lnTo>
                      <a:pt x="24" y="24"/>
                    </a:lnTo>
                    <a:lnTo>
                      <a:pt x="24" y="18"/>
                    </a:lnTo>
                    <a:lnTo>
                      <a:pt x="18" y="6"/>
                    </a:lnTo>
                    <a:lnTo>
                      <a:pt x="12" y="0"/>
                    </a:lnTo>
                    <a:lnTo>
                      <a:pt x="6" y="0"/>
                    </a:lnTo>
                    <a:lnTo>
                      <a:pt x="6" y="0"/>
                    </a:lnTo>
                    <a:lnTo>
                      <a:pt x="6"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1780" name="Freeform 36"/>
              <p:cNvSpPr>
                <a:spLocks/>
              </p:cNvSpPr>
              <p:nvPr/>
            </p:nvSpPr>
            <p:spPr bwMode="hidden">
              <a:xfrm>
                <a:off x="801" y="2681"/>
                <a:ext cx="215" cy="216"/>
              </a:xfrm>
              <a:custGeom>
                <a:avLst/>
                <a:gdLst>
                  <a:gd name="T0" fmla="*/ 215 w 215"/>
                  <a:gd name="T1" fmla="*/ 0 h 216"/>
                  <a:gd name="T2" fmla="*/ 147 w 215"/>
                  <a:gd name="T3" fmla="*/ 36 h 216"/>
                  <a:gd name="T4" fmla="*/ 132 w 215"/>
                  <a:gd name="T5" fmla="*/ 49 h 216"/>
                  <a:gd name="T6" fmla="*/ 104 w 215"/>
                  <a:gd name="T7" fmla="*/ 79 h 216"/>
                  <a:gd name="T8" fmla="*/ 87 w 215"/>
                  <a:gd name="T9" fmla="*/ 114 h 216"/>
                  <a:gd name="T10" fmla="*/ 48 w 215"/>
                  <a:gd name="T11" fmla="*/ 156 h 216"/>
                  <a:gd name="T12" fmla="*/ 42 w 215"/>
                  <a:gd name="T13" fmla="*/ 166 h 216"/>
                  <a:gd name="T14" fmla="*/ 29 w 215"/>
                  <a:gd name="T15" fmla="*/ 177 h 216"/>
                  <a:gd name="T16" fmla="*/ 0 w 215"/>
                  <a:gd name="T17" fmla="*/ 208 h 216"/>
                  <a:gd name="T18" fmla="*/ 48 w 215"/>
                  <a:gd name="T19" fmla="*/ 216 h 216"/>
                  <a:gd name="T20" fmla="*/ 215 w 215"/>
                  <a:gd name="T21" fmla="*/ 0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15" h="216">
                    <a:moveTo>
                      <a:pt x="215" y="0"/>
                    </a:moveTo>
                    <a:lnTo>
                      <a:pt x="147" y="36"/>
                    </a:lnTo>
                    <a:lnTo>
                      <a:pt x="132" y="49"/>
                    </a:lnTo>
                    <a:lnTo>
                      <a:pt x="104" y="79"/>
                    </a:lnTo>
                    <a:lnTo>
                      <a:pt x="87" y="114"/>
                    </a:lnTo>
                    <a:lnTo>
                      <a:pt x="48" y="156"/>
                    </a:lnTo>
                    <a:lnTo>
                      <a:pt x="42" y="166"/>
                    </a:lnTo>
                    <a:lnTo>
                      <a:pt x="29" y="177"/>
                    </a:lnTo>
                    <a:lnTo>
                      <a:pt x="0" y="208"/>
                    </a:lnTo>
                    <a:lnTo>
                      <a:pt x="48" y="216"/>
                    </a:lnTo>
                    <a:lnTo>
                      <a:pt x="215" y="0"/>
                    </a:ln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31781" name="Freeform 37"/>
              <p:cNvSpPr>
                <a:spLocks/>
              </p:cNvSpPr>
              <p:nvPr/>
            </p:nvSpPr>
            <p:spPr bwMode="hidden">
              <a:xfrm>
                <a:off x="536" y="2710"/>
                <a:ext cx="212" cy="179"/>
              </a:xfrm>
              <a:custGeom>
                <a:avLst/>
                <a:gdLst>
                  <a:gd name="T0" fmla="*/ 212 w 212"/>
                  <a:gd name="T1" fmla="*/ 0 h 179"/>
                  <a:gd name="T2" fmla="*/ 144 w 212"/>
                  <a:gd name="T3" fmla="*/ 36 h 179"/>
                  <a:gd name="T4" fmla="*/ 0 w 212"/>
                  <a:gd name="T5" fmla="*/ 179 h 179"/>
                  <a:gd name="T6" fmla="*/ 177 w 212"/>
                  <a:gd name="T7" fmla="*/ 85 h 179"/>
                  <a:gd name="T8" fmla="*/ 212 w 212"/>
                  <a:gd name="T9" fmla="*/ 0 h 179"/>
                </a:gdLst>
                <a:ahLst/>
                <a:cxnLst>
                  <a:cxn ang="0">
                    <a:pos x="T0" y="T1"/>
                  </a:cxn>
                  <a:cxn ang="0">
                    <a:pos x="T2" y="T3"/>
                  </a:cxn>
                  <a:cxn ang="0">
                    <a:pos x="T4" y="T5"/>
                  </a:cxn>
                  <a:cxn ang="0">
                    <a:pos x="T6" y="T7"/>
                  </a:cxn>
                  <a:cxn ang="0">
                    <a:pos x="T8" y="T9"/>
                  </a:cxn>
                </a:cxnLst>
                <a:rect l="0" t="0" r="r" b="b"/>
                <a:pathLst>
                  <a:path w="212" h="179">
                    <a:moveTo>
                      <a:pt x="212" y="0"/>
                    </a:moveTo>
                    <a:lnTo>
                      <a:pt x="144" y="36"/>
                    </a:lnTo>
                    <a:lnTo>
                      <a:pt x="0" y="179"/>
                    </a:lnTo>
                    <a:lnTo>
                      <a:pt x="177" y="85"/>
                    </a:lnTo>
                    <a:lnTo>
                      <a:pt x="212" y="0"/>
                    </a:ln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31782" name="Freeform 38"/>
              <p:cNvSpPr>
                <a:spLocks/>
              </p:cNvSpPr>
              <p:nvPr/>
            </p:nvSpPr>
            <p:spPr bwMode="hidden">
              <a:xfrm>
                <a:off x="1037" y="2609"/>
                <a:ext cx="64" cy="79"/>
              </a:xfrm>
              <a:custGeom>
                <a:avLst/>
                <a:gdLst>
                  <a:gd name="T0" fmla="*/ 0 w 64"/>
                  <a:gd name="T1" fmla="*/ 22 h 79"/>
                  <a:gd name="T2" fmla="*/ 64 w 64"/>
                  <a:gd name="T3" fmla="*/ 79 h 79"/>
                  <a:gd name="T4" fmla="*/ 60 w 64"/>
                  <a:gd name="T5" fmla="*/ 0 h 79"/>
                  <a:gd name="T6" fmla="*/ 0 w 64"/>
                  <a:gd name="T7" fmla="*/ 22 h 79"/>
                </a:gdLst>
                <a:ahLst/>
                <a:cxnLst>
                  <a:cxn ang="0">
                    <a:pos x="T0" y="T1"/>
                  </a:cxn>
                  <a:cxn ang="0">
                    <a:pos x="T2" y="T3"/>
                  </a:cxn>
                  <a:cxn ang="0">
                    <a:pos x="T4" y="T5"/>
                  </a:cxn>
                  <a:cxn ang="0">
                    <a:pos x="T6" y="T7"/>
                  </a:cxn>
                </a:cxnLst>
                <a:rect l="0" t="0" r="r" b="b"/>
                <a:pathLst>
                  <a:path w="64" h="79">
                    <a:moveTo>
                      <a:pt x="0" y="22"/>
                    </a:moveTo>
                    <a:lnTo>
                      <a:pt x="64" y="79"/>
                    </a:lnTo>
                    <a:lnTo>
                      <a:pt x="60" y="0"/>
                    </a:lnTo>
                    <a:lnTo>
                      <a:pt x="0" y="22"/>
                    </a:ln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31783" name="Freeform 39"/>
              <p:cNvSpPr>
                <a:spLocks/>
              </p:cNvSpPr>
              <p:nvPr userDrawn="1"/>
            </p:nvSpPr>
            <p:spPr bwMode="hidden">
              <a:xfrm>
                <a:off x="867" y="2471"/>
                <a:ext cx="137" cy="207"/>
              </a:xfrm>
              <a:custGeom>
                <a:avLst/>
                <a:gdLst>
                  <a:gd name="T0" fmla="*/ 0 w 137"/>
                  <a:gd name="T1" fmla="*/ 0 h 207"/>
                  <a:gd name="T2" fmla="*/ 17 w 137"/>
                  <a:gd name="T3" fmla="*/ 87 h 207"/>
                  <a:gd name="T4" fmla="*/ 69 w 137"/>
                  <a:gd name="T5" fmla="*/ 154 h 207"/>
                  <a:gd name="T6" fmla="*/ 137 w 137"/>
                  <a:gd name="T7" fmla="*/ 207 h 207"/>
                  <a:gd name="T8" fmla="*/ 0 w 137"/>
                  <a:gd name="T9" fmla="*/ 0 h 207"/>
                </a:gdLst>
                <a:ahLst/>
                <a:cxnLst>
                  <a:cxn ang="0">
                    <a:pos x="T0" y="T1"/>
                  </a:cxn>
                  <a:cxn ang="0">
                    <a:pos x="T2" y="T3"/>
                  </a:cxn>
                  <a:cxn ang="0">
                    <a:pos x="T4" y="T5"/>
                  </a:cxn>
                  <a:cxn ang="0">
                    <a:pos x="T6" y="T7"/>
                  </a:cxn>
                  <a:cxn ang="0">
                    <a:pos x="T8" y="T9"/>
                  </a:cxn>
                </a:cxnLst>
                <a:rect l="0" t="0" r="r" b="b"/>
                <a:pathLst>
                  <a:path w="137" h="207">
                    <a:moveTo>
                      <a:pt x="0" y="0"/>
                    </a:moveTo>
                    <a:lnTo>
                      <a:pt x="17" y="87"/>
                    </a:lnTo>
                    <a:lnTo>
                      <a:pt x="69" y="154"/>
                    </a:lnTo>
                    <a:lnTo>
                      <a:pt x="137" y="207"/>
                    </a:lnTo>
                    <a:lnTo>
                      <a:pt x="0" y="0"/>
                    </a:ln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31784" name="Freeform 40"/>
              <p:cNvSpPr>
                <a:spLocks/>
              </p:cNvSpPr>
              <p:nvPr userDrawn="1"/>
            </p:nvSpPr>
            <p:spPr bwMode="hidden">
              <a:xfrm>
                <a:off x="817" y="2507"/>
                <a:ext cx="65" cy="222"/>
              </a:xfrm>
              <a:custGeom>
                <a:avLst/>
                <a:gdLst>
                  <a:gd name="T0" fmla="*/ 0 w 65"/>
                  <a:gd name="T1" fmla="*/ 222 h 222"/>
                  <a:gd name="T2" fmla="*/ 40 w 65"/>
                  <a:gd name="T3" fmla="*/ 142 h 222"/>
                  <a:gd name="T4" fmla="*/ 65 w 65"/>
                  <a:gd name="T5" fmla="*/ 72 h 222"/>
                  <a:gd name="T6" fmla="*/ 7 w 65"/>
                  <a:gd name="T7" fmla="*/ 0 h 222"/>
                  <a:gd name="T8" fmla="*/ 0 w 65"/>
                  <a:gd name="T9" fmla="*/ 222 h 222"/>
                </a:gdLst>
                <a:ahLst/>
                <a:cxnLst>
                  <a:cxn ang="0">
                    <a:pos x="T0" y="T1"/>
                  </a:cxn>
                  <a:cxn ang="0">
                    <a:pos x="T2" y="T3"/>
                  </a:cxn>
                  <a:cxn ang="0">
                    <a:pos x="T4" y="T5"/>
                  </a:cxn>
                  <a:cxn ang="0">
                    <a:pos x="T6" y="T7"/>
                  </a:cxn>
                  <a:cxn ang="0">
                    <a:pos x="T8" y="T9"/>
                  </a:cxn>
                </a:cxnLst>
                <a:rect l="0" t="0" r="r" b="b"/>
                <a:pathLst>
                  <a:path w="65" h="222">
                    <a:moveTo>
                      <a:pt x="0" y="222"/>
                    </a:moveTo>
                    <a:lnTo>
                      <a:pt x="40" y="142"/>
                    </a:lnTo>
                    <a:lnTo>
                      <a:pt x="65" y="72"/>
                    </a:lnTo>
                    <a:lnTo>
                      <a:pt x="7" y="0"/>
                    </a:lnTo>
                    <a:lnTo>
                      <a:pt x="0" y="222"/>
                    </a:ln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grpSp>
      </p:grpSp>
      <p:sp>
        <p:nvSpPr>
          <p:cNvPr id="31785" name="Rectangle 41"/>
          <p:cNvSpPr>
            <a:spLocks noGrp="1" noChangeArrowheads="1"/>
          </p:cNvSpPr>
          <p:nvPr>
            <p:ph type="ctrTitle"/>
          </p:nvPr>
        </p:nvSpPr>
        <p:spPr>
          <a:xfrm>
            <a:off x="685800" y="1447800"/>
            <a:ext cx="7772400" cy="1470025"/>
          </a:xfrm>
        </p:spPr>
        <p:txBody>
          <a:bodyPr/>
          <a:lstStyle>
            <a:lvl1pPr>
              <a:defRPr/>
            </a:lvl1pPr>
          </a:lstStyle>
          <a:p>
            <a:pPr lvl="0"/>
            <a:r>
              <a:rPr lang="ru-RU" altLang="ru-RU" noProof="0" smtClean="0"/>
              <a:t>Образец заголовка</a:t>
            </a:r>
          </a:p>
        </p:txBody>
      </p:sp>
      <p:sp>
        <p:nvSpPr>
          <p:cNvPr id="31786" name="Rectangle 42"/>
          <p:cNvSpPr>
            <a:spLocks noGrp="1" noChangeArrowheads="1"/>
          </p:cNvSpPr>
          <p:nvPr>
            <p:ph type="subTitle" idx="1"/>
          </p:nvPr>
        </p:nvSpPr>
        <p:spPr>
          <a:xfrm>
            <a:off x="1371600" y="3203575"/>
            <a:ext cx="6400800" cy="1752600"/>
          </a:xfrm>
        </p:spPr>
        <p:txBody>
          <a:bodyPr/>
          <a:lstStyle>
            <a:lvl1pPr marL="0" indent="0" algn="ctr">
              <a:buFont typeface="Wingdings" panose="05000000000000000000" pitchFamily="2" charset="2"/>
              <a:buNone/>
              <a:defRPr/>
            </a:lvl1pPr>
          </a:lstStyle>
          <a:p>
            <a:pPr lvl="0"/>
            <a:r>
              <a:rPr lang="ru-RU" altLang="ru-RU" noProof="0" smtClean="0"/>
              <a:t>Образец подзаголовка</a:t>
            </a:r>
          </a:p>
        </p:txBody>
      </p:sp>
      <p:sp>
        <p:nvSpPr>
          <p:cNvPr id="31787" name="Rectangle 43"/>
          <p:cNvSpPr>
            <a:spLocks noGrp="1" noChangeArrowheads="1"/>
          </p:cNvSpPr>
          <p:nvPr>
            <p:ph type="dt" sz="half" idx="2"/>
          </p:nvPr>
        </p:nvSpPr>
        <p:spPr>
          <a:xfrm>
            <a:off x="457200" y="6245225"/>
            <a:ext cx="2133600" cy="476250"/>
          </a:xfrm>
        </p:spPr>
        <p:txBody>
          <a:bodyPr/>
          <a:lstStyle>
            <a:lvl1pPr>
              <a:defRPr/>
            </a:lvl1pPr>
          </a:lstStyle>
          <a:p>
            <a:endParaRPr lang="ru-RU" altLang="ru-RU"/>
          </a:p>
        </p:txBody>
      </p:sp>
      <p:sp>
        <p:nvSpPr>
          <p:cNvPr id="31788" name="Rectangle 44"/>
          <p:cNvSpPr>
            <a:spLocks noGrp="1" noChangeArrowheads="1"/>
          </p:cNvSpPr>
          <p:nvPr>
            <p:ph type="ftr" sz="quarter" idx="3"/>
          </p:nvPr>
        </p:nvSpPr>
        <p:spPr>
          <a:xfrm>
            <a:off x="3124200" y="6245225"/>
            <a:ext cx="2895600" cy="476250"/>
          </a:xfrm>
        </p:spPr>
        <p:txBody>
          <a:bodyPr/>
          <a:lstStyle>
            <a:lvl1pPr>
              <a:defRPr/>
            </a:lvl1pPr>
          </a:lstStyle>
          <a:p>
            <a:endParaRPr lang="ru-RU" altLang="ru-RU"/>
          </a:p>
        </p:txBody>
      </p:sp>
      <p:sp>
        <p:nvSpPr>
          <p:cNvPr id="31789" name="Rectangle 45"/>
          <p:cNvSpPr>
            <a:spLocks noGrp="1" noChangeArrowheads="1"/>
          </p:cNvSpPr>
          <p:nvPr>
            <p:ph type="sldNum" sz="quarter" idx="4"/>
          </p:nvPr>
        </p:nvSpPr>
        <p:spPr>
          <a:xfrm>
            <a:off x="6553200" y="6245225"/>
            <a:ext cx="2133600" cy="476250"/>
          </a:xfrm>
        </p:spPr>
        <p:txBody>
          <a:bodyPr/>
          <a:lstStyle>
            <a:lvl1pPr>
              <a:defRPr/>
            </a:lvl1pPr>
          </a:lstStyle>
          <a:p>
            <a:fld id="{5852F9BE-C68F-4CAB-BC59-FFC6108AA1B5}" type="slidenum">
              <a:rPr lang="ru-RU" altLang="ru-RU"/>
              <a:pPr/>
              <a:t>‹#›</a:t>
            </a:fld>
            <a:endParaRPr lang="ru-RU" alt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A5ABD17E-555D-470F-9664-B88CD9062F60}" type="slidenum">
              <a:rPr lang="ru-RU" altLang="ru-RU"/>
              <a:pPr/>
              <a:t>‹#›</a:t>
            </a:fld>
            <a:endParaRPr lang="ru-RU" altLang="ru-RU"/>
          </a:p>
        </p:txBody>
      </p:sp>
    </p:spTree>
    <p:extLst>
      <p:ext uri="{BB962C8B-B14F-4D97-AF65-F5344CB8AC3E}">
        <p14:creationId xmlns:p14="http://schemas.microsoft.com/office/powerpoint/2010/main" val="6148827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8"/>
            <a:ext cx="7886700" cy="2852737"/>
          </a:xfrm>
        </p:spPr>
        <p:txBody>
          <a:bodyPr/>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918B0272-4D16-4513-B48E-3DC61133BADC}" type="slidenum">
              <a:rPr lang="ru-RU" altLang="ru-RU"/>
              <a:pPr/>
              <a:t>‹#›</a:t>
            </a:fld>
            <a:endParaRPr lang="ru-RU" altLang="ru-RU"/>
          </a:p>
        </p:txBody>
      </p:sp>
    </p:spTree>
    <p:extLst>
      <p:ext uri="{BB962C8B-B14F-4D97-AF65-F5344CB8AC3E}">
        <p14:creationId xmlns:p14="http://schemas.microsoft.com/office/powerpoint/2010/main" val="40765511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307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307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7BA58424-89CB-43FC-93B1-6A965342DB84}" type="slidenum">
              <a:rPr lang="ru-RU" altLang="ru-RU"/>
              <a:pPr/>
              <a:t>‹#›</a:t>
            </a:fld>
            <a:endParaRPr lang="ru-RU" altLang="ru-RU"/>
          </a:p>
        </p:txBody>
      </p:sp>
    </p:spTree>
    <p:extLst>
      <p:ext uri="{BB962C8B-B14F-4D97-AF65-F5344CB8AC3E}">
        <p14:creationId xmlns:p14="http://schemas.microsoft.com/office/powerpoint/2010/main" val="7314754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365125"/>
            <a:ext cx="78867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630238" y="2505075"/>
            <a:ext cx="386873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29150" y="2505075"/>
            <a:ext cx="38877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ltLang="ru-RU"/>
          </a:p>
        </p:txBody>
      </p:sp>
      <p:sp>
        <p:nvSpPr>
          <p:cNvPr id="8" name="Нижний колонтитул 7"/>
          <p:cNvSpPr>
            <a:spLocks noGrp="1"/>
          </p:cNvSpPr>
          <p:nvPr>
            <p:ph type="ftr" sz="quarter" idx="11"/>
          </p:nvPr>
        </p:nvSpPr>
        <p:spPr/>
        <p:txBody>
          <a:bodyPr/>
          <a:lstStyle>
            <a:lvl1pPr>
              <a:defRPr/>
            </a:lvl1pPr>
          </a:lstStyle>
          <a:p>
            <a:endParaRPr lang="ru-RU" altLang="ru-RU"/>
          </a:p>
        </p:txBody>
      </p:sp>
      <p:sp>
        <p:nvSpPr>
          <p:cNvPr id="9" name="Номер слайда 8"/>
          <p:cNvSpPr>
            <a:spLocks noGrp="1"/>
          </p:cNvSpPr>
          <p:nvPr>
            <p:ph type="sldNum" sz="quarter" idx="12"/>
          </p:nvPr>
        </p:nvSpPr>
        <p:spPr/>
        <p:txBody>
          <a:bodyPr/>
          <a:lstStyle>
            <a:lvl1pPr>
              <a:defRPr/>
            </a:lvl1pPr>
          </a:lstStyle>
          <a:p>
            <a:fld id="{BB53053A-385E-4FC1-898B-AD1B1380FB0C}" type="slidenum">
              <a:rPr lang="ru-RU" altLang="ru-RU"/>
              <a:pPr/>
              <a:t>‹#›</a:t>
            </a:fld>
            <a:endParaRPr lang="ru-RU" altLang="ru-RU"/>
          </a:p>
        </p:txBody>
      </p:sp>
    </p:spTree>
    <p:extLst>
      <p:ext uri="{BB962C8B-B14F-4D97-AF65-F5344CB8AC3E}">
        <p14:creationId xmlns:p14="http://schemas.microsoft.com/office/powerpoint/2010/main" val="42626720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ltLang="ru-RU"/>
          </a:p>
        </p:txBody>
      </p:sp>
      <p:sp>
        <p:nvSpPr>
          <p:cNvPr id="4" name="Нижний колонтитул 3"/>
          <p:cNvSpPr>
            <a:spLocks noGrp="1"/>
          </p:cNvSpPr>
          <p:nvPr>
            <p:ph type="ftr" sz="quarter" idx="11"/>
          </p:nvPr>
        </p:nvSpPr>
        <p:spPr/>
        <p:txBody>
          <a:bodyPr/>
          <a:lstStyle>
            <a:lvl1pPr>
              <a:defRPr/>
            </a:lvl1pPr>
          </a:lstStyle>
          <a:p>
            <a:endParaRPr lang="ru-RU" altLang="ru-RU"/>
          </a:p>
        </p:txBody>
      </p:sp>
      <p:sp>
        <p:nvSpPr>
          <p:cNvPr id="5" name="Номер слайда 4"/>
          <p:cNvSpPr>
            <a:spLocks noGrp="1"/>
          </p:cNvSpPr>
          <p:nvPr>
            <p:ph type="sldNum" sz="quarter" idx="12"/>
          </p:nvPr>
        </p:nvSpPr>
        <p:spPr/>
        <p:txBody>
          <a:bodyPr/>
          <a:lstStyle>
            <a:lvl1pPr>
              <a:defRPr/>
            </a:lvl1pPr>
          </a:lstStyle>
          <a:p>
            <a:fld id="{5B09570A-ED1A-4210-B147-A7191802ACB4}" type="slidenum">
              <a:rPr lang="ru-RU" altLang="ru-RU"/>
              <a:pPr/>
              <a:t>‹#›</a:t>
            </a:fld>
            <a:endParaRPr lang="ru-RU" altLang="ru-RU"/>
          </a:p>
        </p:txBody>
      </p:sp>
    </p:spTree>
    <p:extLst>
      <p:ext uri="{BB962C8B-B14F-4D97-AF65-F5344CB8AC3E}">
        <p14:creationId xmlns:p14="http://schemas.microsoft.com/office/powerpoint/2010/main" val="123813846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ltLang="ru-RU"/>
          </a:p>
        </p:txBody>
      </p:sp>
      <p:sp>
        <p:nvSpPr>
          <p:cNvPr id="3" name="Нижний колонтитул 2"/>
          <p:cNvSpPr>
            <a:spLocks noGrp="1"/>
          </p:cNvSpPr>
          <p:nvPr>
            <p:ph type="ftr" sz="quarter" idx="11"/>
          </p:nvPr>
        </p:nvSpPr>
        <p:spPr/>
        <p:txBody>
          <a:bodyPr/>
          <a:lstStyle>
            <a:lvl1pPr>
              <a:defRPr/>
            </a:lvl1pPr>
          </a:lstStyle>
          <a:p>
            <a:endParaRPr lang="ru-RU" altLang="ru-RU"/>
          </a:p>
        </p:txBody>
      </p:sp>
      <p:sp>
        <p:nvSpPr>
          <p:cNvPr id="4" name="Номер слайда 3"/>
          <p:cNvSpPr>
            <a:spLocks noGrp="1"/>
          </p:cNvSpPr>
          <p:nvPr>
            <p:ph type="sldNum" sz="quarter" idx="12"/>
          </p:nvPr>
        </p:nvSpPr>
        <p:spPr/>
        <p:txBody>
          <a:bodyPr/>
          <a:lstStyle>
            <a:lvl1pPr>
              <a:defRPr/>
            </a:lvl1pPr>
          </a:lstStyle>
          <a:p>
            <a:fld id="{D1357F3D-AB70-4032-A045-DA0B4BDAA765}" type="slidenum">
              <a:rPr lang="ru-RU" altLang="ru-RU"/>
              <a:pPr/>
              <a:t>‹#›</a:t>
            </a:fld>
            <a:endParaRPr lang="ru-RU" altLang="ru-RU"/>
          </a:p>
        </p:txBody>
      </p:sp>
    </p:spTree>
    <p:extLst>
      <p:ext uri="{BB962C8B-B14F-4D97-AF65-F5344CB8AC3E}">
        <p14:creationId xmlns:p14="http://schemas.microsoft.com/office/powerpoint/2010/main" val="359393048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C4E8E63E-E60E-4DA2-9B5A-28888CAA9448}" type="slidenum">
              <a:rPr lang="ru-RU" altLang="ru-RU"/>
              <a:pPr/>
              <a:t>‹#›</a:t>
            </a:fld>
            <a:endParaRPr lang="ru-RU" altLang="ru-RU"/>
          </a:p>
        </p:txBody>
      </p:sp>
    </p:spTree>
    <p:extLst>
      <p:ext uri="{BB962C8B-B14F-4D97-AF65-F5344CB8AC3E}">
        <p14:creationId xmlns:p14="http://schemas.microsoft.com/office/powerpoint/2010/main" val="14623203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EDADB14C-603A-40BE-8EE4-112762DCDF6E}" type="slidenum">
              <a:rPr lang="ru-RU" altLang="ru-RU"/>
              <a:pPr/>
              <a:t>‹#›</a:t>
            </a:fld>
            <a:endParaRPr lang="ru-RU" altLang="ru-RU"/>
          </a:p>
        </p:txBody>
      </p:sp>
    </p:spTree>
    <p:extLst>
      <p:ext uri="{BB962C8B-B14F-4D97-AF65-F5344CB8AC3E}">
        <p14:creationId xmlns:p14="http://schemas.microsoft.com/office/powerpoint/2010/main" val="270906511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A7479987-5F20-46C9-B4D1-5FB6C4F675D3}" type="slidenum">
              <a:rPr lang="ru-RU" altLang="ru-RU"/>
              <a:pPr/>
              <a:t>‹#›</a:t>
            </a:fld>
            <a:endParaRPr lang="ru-RU" altLang="ru-RU"/>
          </a:p>
        </p:txBody>
      </p:sp>
    </p:spTree>
    <p:extLst>
      <p:ext uri="{BB962C8B-B14F-4D97-AF65-F5344CB8AC3E}">
        <p14:creationId xmlns:p14="http://schemas.microsoft.com/office/powerpoint/2010/main" val="296674632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16A0F48A-4064-4683-A8F6-5BBF5CDEC8E5}" type="slidenum">
              <a:rPr lang="ru-RU" altLang="ru-RU"/>
              <a:pPr/>
              <a:t>‹#›</a:t>
            </a:fld>
            <a:endParaRPr lang="ru-RU" altLang="ru-RU"/>
          </a:p>
        </p:txBody>
      </p:sp>
    </p:spTree>
    <p:extLst>
      <p:ext uri="{BB962C8B-B14F-4D97-AF65-F5344CB8AC3E}">
        <p14:creationId xmlns:p14="http://schemas.microsoft.com/office/powerpoint/2010/main" val="47977013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158750"/>
            <a:ext cx="2057400" cy="597217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158750"/>
            <a:ext cx="6019800" cy="59721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1931491F-EAC3-47FE-B710-409E575B7573}" type="slidenum">
              <a:rPr lang="ru-RU" altLang="ru-RU"/>
              <a:pPr/>
              <a:t>‹#›</a:t>
            </a:fld>
            <a:endParaRPr lang="ru-RU" altLang="ru-RU"/>
          </a:p>
        </p:txBody>
      </p:sp>
    </p:spTree>
    <p:extLst>
      <p:ext uri="{BB962C8B-B14F-4D97-AF65-F5344CB8AC3E}">
        <p14:creationId xmlns:p14="http://schemas.microsoft.com/office/powerpoint/2010/main" val="5243831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8"/>
            <a:ext cx="78867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2FBCFAD0-18B6-4C04-A0E9-7F5F75F0A369}" type="slidenum">
              <a:rPr lang="ru-RU" altLang="ru-RU"/>
              <a:pPr/>
              <a:t>‹#›</a:t>
            </a:fld>
            <a:endParaRPr lang="ru-RU" altLang="ru-RU"/>
          </a:p>
        </p:txBody>
      </p:sp>
    </p:spTree>
    <p:extLst>
      <p:ext uri="{BB962C8B-B14F-4D97-AF65-F5344CB8AC3E}">
        <p14:creationId xmlns:p14="http://schemas.microsoft.com/office/powerpoint/2010/main" val="36800060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685800" y="1981200"/>
            <a:ext cx="38100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981200"/>
            <a:ext cx="38100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F848CF9C-D38E-4436-85FA-513D2040BB4A}" type="slidenum">
              <a:rPr lang="ru-RU" altLang="ru-RU"/>
              <a:pPr/>
              <a:t>‹#›</a:t>
            </a:fld>
            <a:endParaRPr lang="ru-RU" altLang="ru-RU"/>
          </a:p>
        </p:txBody>
      </p:sp>
    </p:spTree>
    <p:extLst>
      <p:ext uri="{BB962C8B-B14F-4D97-AF65-F5344CB8AC3E}">
        <p14:creationId xmlns:p14="http://schemas.microsoft.com/office/powerpoint/2010/main" val="4223845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365125"/>
            <a:ext cx="78867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630238" y="2505075"/>
            <a:ext cx="386873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29150" y="2505075"/>
            <a:ext cx="38877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ltLang="ru-RU"/>
          </a:p>
        </p:txBody>
      </p:sp>
      <p:sp>
        <p:nvSpPr>
          <p:cNvPr id="8" name="Нижний колонтитул 7"/>
          <p:cNvSpPr>
            <a:spLocks noGrp="1"/>
          </p:cNvSpPr>
          <p:nvPr>
            <p:ph type="ftr" sz="quarter" idx="11"/>
          </p:nvPr>
        </p:nvSpPr>
        <p:spPr/>
        <p:txBody>
          <a:bodyPr/>
          <a:lstStyle>
            <a:lvl1pPr>
              <a:defRPr/>
            </a:lvl1pPr>
          </a:lstStyle>
          <a:p>
            <a:endParaRPr lang="ru-RU" altLang="ru-RU"/>
          </a:p>
        </p:txBody>
      </p:sp>
      <p:sp>
        <p:nvSpPr>
          <p:cNvPr id="9" name="Номер слайда 8"/>
          <p:cNvSpPr>
            <a:spLocks noGrp="1"/>
          </p:cNvSpPr>
          <p:nvPr>
            <p:ph type="sldNum" sz="quarter" idx="12"/>
          </p:nvPr>
        </p:nvSpPr>
        <p:spPr/>
        <p:txBody>
          <a:bodyPr/>
          <a:lstStyle>
            <a:lvl1pPr>
              <a:defRPr/>
            </a:lvl1pPr>
          </a:lstStyle>
          <a:p>
            <a:fld id="{B1ED31C8-0B2D-41CB-9B7D-C1EB1C7FCB9E}" type="slidenum">
              <a:rPr lang="ru-RU" altLang="ru-RU"/>
              <a:pPr/>
              <a:t>‹#›</a:t>
            </a:fld>
            <a:endParaRPr lang="ru-RU" altLang="ru-RU"/>
          </a:p>
        </p:txBody>
      </p:sp>
    </p:spTree>
    <p:extLst>
      <p:ext uri="{BB962C8B-B14F-4D97-AF65-F5344CB8AC3E}">
        <p14:creationId xmlns:p14="http://schemas.microsoft.com/office/powerpoint/2010/main" val="26297126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ltLang="ru-RU"/>
          </a:p>
        </p:txBody>
      </p:sp>
      <p:sp>
        <p:nvSpPr>
          <p:cNvPr id="4" name="Нижний колонтитул 3"/>
          <p:cNvSpPr>
            <a:spLocks noGrp="1"/>
          </p:cNvSpPr>
          <p:nvPr>
            <p:ph type="ftr" sz="quarter" idx="11"/>
          </p:nvPr>
        </p:nvSpPr>
        <p:spPr/>
        <p:txBody>
          <a:bodyPr/>
          <a:lstStyle>
            <a:lvl1pPr>
              <a:defRPr/>
            </a:lvl1pPr>
          </a:lstStyle>
          <a:p>
            <a:endParaRPr lang="ru-RU" altLang="ru-RU"/>
          </a:p>
        </p:txBody>
      </p:sp>
      <p:sp>
        <p:nvSpPr>
          <p:cNvPr id="5" name="Номер слайда 4"/>
          <p:cNvSpPr>
            <a:spLocks noGrp="1"/>
          </p:cNvSpPr>
          <p:nvPr>
            <p:ph type="sldNum" sz="quarter" idx="12"/>
          </p:nvPr>
        </p:nvSpPr>
        <p:spPr/>
        <p:txBody>
          <a:bodyPr/>
          <a:lstStyle>
            <a:lvl1pPr>
              <a:defRPr/>
            </a:lvl1pPr>
          </a:lstStyle>
          <a:p>
            <a:fld id="{9BCD177D-E5D3-495A-81F5-7383C4D2E9F9}" type="slidenum">
              <a:rPr lang="ru-RU" altLang="ru-RU"/>
              <a:pPr/>
              <a:t>‹#›</a:t>
            </a:fld>
            <a:endParaRPr lang="ru-RU" altLang="ru-RU"/>
          </a:p>
        </p:txBody>
      </p:sp>
    </p:spTree>
    <p:extLst>
      <p:ext uri="{BB962C8B-B14F-4D97-AF65-F5344CB8AC3E}">
        <p14:creationId xmlns:p14="http://schemas.microsoft.com/office/powerpoint/2010/main" val="396933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ltLang="ru-RU"/>
          </a:p>
        </p:txBody>
      </p:sp>
      <p:sp>
        <p:nvSpPr>
          <p:cNvPr id="3" name="Нижний колонтитул 2"/>
          <p:cNvSpPr>
            <a:spLocks noGrp="1"/>
          </p:cNvSpPr>
          <p:nvPr>
            <p:ph type="ftr" sz="quarter" idx="11"/>
          </p:nvPr>
        </p:nvSpPr>
        <p:spPr/>
        <p:txBody>
          <a:bodyPr/>
          <a:lstStyle>
            <a:lvl1pPr>
              <a:defRPr/>
            </a:lvl1pPr>
          </a:lstStyle>
          <a:p>
            <a:endParaRPr lang="ru-RU" altLang="ru-RU"/>
          </a:p>
        </p:txBody>
      </p:sp>
      <p:sp>
        <p:nvSpPr>
          <p:cNvPr id="4" name="Номер слайда 3"/>
          <p:cNvSpPr>
            <a:spLocks noGrp="1"/>
          </p:cNvSpPr>
          <p:nvPr>
            <p:ph type="sldNum" sz="quarter" idx="12"/>
          </p:nvPr>
        </p:nvSpPr>
        <p:spPr/>
        <p:txBody>
          <a:bodyPr/>
          <a:lstStyle>
            <a:lvl1pPr>
              <a:defRPr/>
            </a:lvl1pPr>
          </a:lstStyle>
          <a:p>
            <a:fld id="{82A029F3-E8B9-4B68-A19B-18F831F61018}" type="slidenum">
              <a:rPr lang="ru-RU" altLang="ru-RU"/>
              <a:pPr/>
              <a:t>‹#›</a:t>
            </a:fld>
            <a:endParaRPr lang="ru-RU" altLang="ru-RU"/>
          </a:p>
        </p:txBody>
      </p:sp>
    </p:spTree>
    <p:extLst>
      <p:ext uri="{BB962C8B-B14F-4D97-AF65-F5344CB8AC3E}">
        <p14:creationId xmlns:p14="http://schemas.microsoft.com/office/powerpoint/2010/main" val="400300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BB5E4A83-9231-4633-8403-74C4501C71E3}" type="slidenum">
              <a:rPr lang="ru-RU" altLang="ru-RU"/>
              <a:pPr/>
              <a:t>‹#›</a:t>
            </a:fld>
            <a:endParaRPr lang="ru-RU" altLang="ru-RU"/>
          </a:p>
        </p:txBody>
      </p:sp>
    </p:spTree>
    <p:extLst>
      <p:ext uri="{BB962C8B-B14F-4D97-AF65-F5344CB8AC3E}">
        <p14:creationId xmlns:p14="http://schemas.microsoft.com/office/powerpoint/2010/main" val="19731526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EF54927A-FA07-417A-9EA0-6E772C4323DA}" type="slidenum">
              <a:rPr lang="ru-RU" altLang="ru-RU"/>
              <a:pPr/>
              <a:t>‹#›</a:t>
            </a:fld>
            <a:endParaRPr lang="ru-RU" altLang="ru-RU"/>
          </a:p>
        </p:txBody>
      </p:sp>
    </p:spTree>
    <p:extLst>
      <p:ext uri="{BB962C8B-B14F-4D97-AF65-F5344CB8AC3E}">
        <p14:creationId xmlns:p14="http://schemas.microsoft.com/office/powerpoint/2010/main" val="19672762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8674" name="Group 2"/>
          <p:cNvGrpSpPr>
            <a:grpSpLocks/>
          </p:cNvGrpSpPr>
          <p:nvPr/>
        </p:nvGrpSpPr>
        <p:grpSpPr bwMode="auto">
          <a:xfrm>
            <a:off x="6303963" y="0"/>
            <a:ext cx="2840037" cy="3254375"/>
            <a:chOff x="3115" y="0"/>
            <a:chExt cx="2170" cy="2486"/>
          </a:xfrm>
        </p:grpSpPr>
        <p:grpSp>
          <p:nvGrpSpPr>
            <p:cNvPr id="28675" name="Group 3"/>
            <p:cNvGrpSpPr>
              <a:grpSpLocks/>
            </p:cNvGrpSpPr>
            <p:nvPr/>
          </p:nvGrpSpPr>
          <p:grpSpPr bwMode="auto">
            <a:xfrm>
              <a:off x="4080" y="1910"/>
              <a:ext cx="768" cy="576"/>
              <a:chOff x="0" y="0"/>
              <a:chExt cx="768" cy="576"/>
            </a:xfrm>
          </p:grpSpPr>
          <p:sp>
            <p:nvSpPr>
              <p:cNvPr id="28676" name="Oval 4"/>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677" name="Oval 5"/>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8678" name="Group 6"/>
            <p:cNvGrpSpPr>
              <a:grpSpLocks/>
            </p:cNvGrpSpPr>
            <p:nvPr/>
          </p:nvGrpSpPr>
          <p:grpSpPr bwMode="auto">
            <a:xfrm>
              <a:off x="4257" y="1103"/>
              <a:ext cx="768" cy="576"/>
              <a:chOff x="0" y="0"/>
              <a:chExt cx="768" cy="576"/>
            </a:xfrm>
          </p:grpSpPr>
          <p:sp>
            <p:nvSpPr>
              <p:cNvPr id="28679" name="Oval 7"/>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680" name="Oval 8"/>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8681" name="Group 9"/>
            <p:cNvGrpSpPr>
              <a:grpSpLocks/>
            </p:cNvGrpSpPr>
            <p:nvPr/>
          </p:nvGrpSpPr>
          <p:grpSpPr bwMode="auto">
            <a:xfrm>
              <a:off x="3134" y="0"/>
              <a:ext cx="768" cy="576"/>
              <a:chOff x="0" y="0"/>
              <a:chExt cx="768" cy="576"/>
            </a:xfrm>
          </p:grpSpPr>
          <p:sp>
            <p:nvSpPr>
              <p:cNvPr id="28682" name="Oval 10"/>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683" name="Oval 11"/>
              <p:cNvSpPr>
                <a:spLocks noChangeArrowheads="1"/>
              </p:cNvSpPr>
              <p:nvPr/>
            </p:nvSpPr>
            <p:spPr bwMode="hidden">
              <a:xfrm>
                <a:off x="276" y="252"/>
                <a:ext cx="185" cy="108"/>
              </a:xfrm>
              <a:prstGeom prst="ellipse">
                <a:avLst/>
              </a:prstGeom>
              <a:gradFill rotWithShape="0">
                <a:gsLst>
                  <a:gs pos="0">
                    <a:schemeClr val="accent1"/>
                  </a:gs>
                  <a:gs pos="100000">
                    <a:schemeClr val="bg2"/>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8684" name="Group 12"/>
            <p:cNvGrpSpPr>
              <a:grpSpLocks/>
            </p:cNvGrpSpPr>
            <p:nvPr/>
          </p:nvGrpSpPr>
          <p:grpSpPr bwMode="auto">
            <a:xfrm>
              <a:off x="3115" y="0"/>
              <a:ext cx="2170" cy="1702"/>
              <a:chOff x="3115" y="0"/>
              <a:chExt cx="2170" cy="1702"/>
            </a:xfrm>
          </p:grpSpPr>
          <p:grpSp>
            <p:nvGrpSpPr>
              <p:cNvPr id="28685" name="Group 13"/>
              <p:cNvGrpSpPr>
                <a:grpSpLocks/>
              </p:cNvGrpSpPr>
              <p:nvPr/>
            </p:nvGrpSpPr>
            <p:grpSpPr bwMode="auto">
              <a:xfrm>
                <a:off x="3640" y="308"/>
                <a:ext cx="1145" cy="844"/>
                <a:chOff x="1265" y="814"/>
                <a:chExt cx="2919" cy="2151"/>
              </a:xfrm>
            </p:grpSpPr>
            <p:sp>
              <p:nvSpPr>
                <p:cNvPr id="28686" name="Oval 14"/>
                <p:cNvSpPr>
                  <a:spLocks noChangeArrowheads="1"/>
                </p:cNvSpPr>
                <p:nvPr/>
              </p:nvSpPr>
              <p:spPr bwMode="hidden">
                <a:xfrm>
                  <a:off x="1265" y="814"/>
                  <a:ext cx="2919" cy="2151"/>
                </a:xfrm>
                <a:prstGeom prst="ellipse">
                  <a:avLst/>
                </a:prstGeom>
                <a:gradFill rotWithShape="0">
                  <a:gsLst>
                    <a:gs pos="0">
                      <a:schemeClr val="bg2"/>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687" name="Oval 15"/>
                <p:cNvSpPr>
                  <a:spLocks noChangeArrowheads="1"/>
                </p:cNvSpPr>
                <p:nvPr/>
              </p:nvSpPr>
              <p:spPr bwMode="hidden">
                <a:xfrm>
                  <a:off x="2380" y="1601"/>
                  <a:ext cx="579" cy="406"/>
                </a:xfrm>
                <a:prstGeom prst="ellipse">
                  <a:avLst/>
                </a:prstGeom>
                <a:gradFill rotWithShape="0">
                  <a:gsLst>
                    <a:gs pos="0">
                      <a:schemeClr val="accent2"/>
                    </a:gs>
                    <a:gs pos="100000">
                      <a:schemeClr val="bg2"/>
                    </a:gs>
                  </a:gsLst>
                  <a:path path="shape">
                    <a:fillToRect l="50000" t="50000" r="50000" b="50000"/>
                  </a:path>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8688" name="Group 16"/>
              <p:cNvGrpSpPr>
                <a:grpSpLocks/>
              </p:cNvGrpSpPr>
              <p:nvPr/>
            </p:nvGrpSpPr>
            <p:grpSpPr bwMode="auto">
              <a:xfrm>
                <a:off x="3115" y="0"/>
                <a:ext cx="2145" cy="1702"/>
                <a:chOff x="3115" y="0"/>
                <a:chExt cx="2145" cy="1702"/>
              </a:xfrm>
            </p:grpSpPr>
            <p:grpSp>
              <p:nvGrpSpPr>
                <p:cNvPr id="28689" name="Group 17"/>
                <p:cNvGrpSpPr>
                  <a:grpSpLocks/>
                </p:cNvGrpSpPr>
                <p:nvPr/>
              </p:nvGrpSpPr>
              <p:grpSpPr bwMode="auto">
                <a:xfrm>
                  <a:off x="4505" y="589"/>
                  <a:ext cx="493" cy="912"/>
                  <a:chOff x="3471" y="1530"/>
                  <a:chExt cx="1258" cy="2327"/>
                </a:xfrm>
              </p:grpSpPr>
              <p:sp>
                <p:nvSpPr>
                  <p:cNvPr id="28690" name="Freeform 18"/>
                  <p:cNvSpPr>
                    <a:spLocks/>
                  </p:cNvSpPr>
                  <p:nvPr/>
                </p:nvSpPr>
                <p:spPr bwMode="hidden">
                  <a:xfrm rot="2711884">
                    <a:off x="2765" y="2236"/>
                    <a:ext cx="1724"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691" name="Freeform 19"/>
                  <p:cNvSpPr>
                    <a:spLocks/>
                  </p:cNvSpPr>
                  <p:nvPr/>
                </p:nvSpPr>
                <p:spPr bwMode="hidden">
                  <a:xfrm rot="2711884">
                    <a:off x="4021" y="3150"/>
                    <a:ext cx="925" cy="490"/>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8692" name="Group 20"/>
                <p:cNvGrpSpPr>
                  <a:grpSpLocks/>
                </p:cNvGrpSpPr>
                <p:nvPr/>
              </p:nvGrpSpPr>
              <p:grpSpPr bwMode="auto">
                <a:xfrm>
                  <a:off x="4267" y="781"/>
                  <a:ext cx="966" cy="522"/>
                  <a:chOff x="2864" y="2019"/>
                  <a:chExt cx="2463" cy="1332"/>
                </a:xfrm>
              </p:grpSpPr>
              <p:sp>
                <p:nvSpPr>
                  <p:cNvPr id="28693" name="Freeform 21"/>
                  <p:cNvSpPr>
                    <a:spLocks/>
                  </p:cNvSpPr>
                  <p:nvPr/>
                </p:nvSpPr>
                <p:spPr bwMode="hidden">
                  <a:xfrm rot="2104081">
                    <a:off x="2864" y="2019"/>
                    <a:ext cx="1814" cy="347"/>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694" name="Freeform 22"/>
                  <p:cNvSpPr>
                    <a:spLocks/>
                  </p:cNvSpPr>
                  <p:nvPr/>
                </p:nvSpPr>
                <p:spPr bwMode="hidden">
                  <a:xfrm rot="2104081">
                    <a:off x="4353" y="2806"/>
                    <a:ext cx="974" cy="545"/>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8695" name="Group 23"/>
                <p:cNvGrpSpPr>
                  <a:grpSpLocks/>
                </p:cNvGrpSpPr>
                <p:nvPr/>
              </p:nvGrpSpPr>
              <p:grpSpPr bwMode="auto">
                <a:xfrm>
                  <a:off x="4280" y="707"/>
                  <a:ext cx="971" cy="417"/>
                  <a:chOff x="2897" y="1832"/>
                  <a:chExt cx="2477" cy="1064"/>
                </a:xfrm>
              </p:grpSpPr>
              <p:sp>
                <p:nvSpPr>
                  <p:cNvPr id="28696" name="Freeform 24"/>
                  <p:cNvSpPr>
                    <a:spLocks/>
                  </p:cNvSpPr>
                  <p:nvPr/>
                </p:nvSpPr>
                <p:spPr bwMode="hidden">
                  <a:xfrm rot="1582915">
                    <a:off x="2897" y="1832"/>
                    <a:ext cx="1736" cy="304"/>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697" name="Freeform 25"/>
                  <p:cNvSpPr>
                    <a:spLocks/>
                  </p:cNvSpPr>
                  <p:nvPr/>
                </p:nvSpPr>
                <p:spPr bwMode="hidden">
                  <a:xfrm rot="1582915">
                    <a:off x="4442" y="2420"/>
                    <a:ext cx="932" cy="47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8698" name="Group 26"/>
                <p:cNvGrpSpPr>
                  <a:grpSpLocks/>
                </p:cNvGrpSpPr>
                <p:nvPr/>
              </p:nvGrpSpPr>
              <p:grpSpPr bwMode="auto">
                <a:xfrm>
                  <a:off x="4291" y="630"/>
                  <a:ext cx="969" cy="364"/>
                  <a:chOff x="2924" y="1636"/>
                  <a:chExt cx="2472" cy="927"/>
                </a:xfrm>
              </p:grpSpPr>
              <p:sp>
                <p:nvSpPr>
                  <p:cNvPr id="28699" name="Freeform 27"/>
                  <p:cNvSpPr>
                    <a:spLocks/>
                  </p:cNvSpPr>
                  <p:nvPr/>
                </p:nvSpPr>
                <p:spPr bwMode="hidden">
                  <a:xfrm rot="1080363">
                    <a:off x="2924" y="1636"/>
                    <a:ext cx="1677" cy="33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700" name="Freeform 28"/>
                  <p:cNvSpPr>
                    <a:spLocks/>
                  </p:cNvSpPr>
                  <p:nvPr/>
                </p:nvSpPr>
                <p:spPr bwMode="hidden">
                  <a:xfrm rot="1080363">
                    <a:off x="4495" y="2037"/>
                    <a:ext cx="901" cy="52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8701" name="Group 29"/>
                <p:cNvGrpSpPr>
                  <a:grpSpLocks/>
                </p:cNvGrpSpPr>
                <p:nvPr/>
              </p:nvGrpSpPr>
              <p:grpSpPr bwMode="auto">
                <a:xfrm>
                  <a:off x="4304" y="543"/>
                  <a:ext cx="918" cy="258"/>
                  <a:chOff x="2958" y="1414"/>
                  <a:chExt cx="2342" cy="657"/>
                </a:xfrm>
              </p:grpSpPr>
              <p:sp>
                <p:nvSpPr>
                  <p:cNvPr id="28702" name="Freeform 30"/>
                  <p:cNvSpPr>
                    <a:spLocks/>
                  </p:cNvSpPr>
                  <p:nvPr/>
                </p:nvSpPr>
                <p:spPr bwMode="hidden">
                  <a:xfrm rot="463793">
                    <a:off x="2958" y="1414"/>
                    <a:ext cx="1545"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703" name="Freeform 31"/>
                  <p:cNvSpPr>
                    <a:spLocks/>
                  </p:cNvSpPr>
                  <p:nvPr/>
                </p:nvSpPr>
                <p:spPr bwMode="hidden">
                  <a:xfrm rot="463793">
                    <a:off x="4470" y="1582"/>
                    <a:ext cx="830" cy="48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8704" name="Group 32"/>
                <p:cNvGrpSpPr>
                  <a:grpSpLocks/>
                </p:cNvGrpSpPr>
                <p:nvPr/>
              </p:nvGrpSpPr>
              <p:grpSpPr bwMode="auto">
                <a:xfrm>
                  <a:off x="4314" y="487"/>
                  <a:ext cx="843" cy="134"/>
                  <a:chOff x="2983" y="1269"/>
                  <a:chExt cx="2150" cy="343"/>
                </a:xfrm>
              </p:grpSpPr>
              <p:sp>
                <p:nvSpPr>
                  <p:cNvPr id="28705" name="Freeform 33"/>
                  <p:cNvSpPr>
                    <a:spLocks/>
                  </p:cNvSpPr>
                  <p:nvPr/>
                </p:nvSpPr>
                <p:spPr bwMode="hidden">
                  <a:xfrm rot="-84182">
                    <a:off x="2983" y="1289"/>
                    <a:ext cx="1404" cy="219"/>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706" name="Freeform 34"/>
                  <p:cNvSpPr>
                    <a:spLocks/>
                  </p:cNvSpPr>
                  <p:nvPr/>
                </p:nvSpPr>
                <p:spPr bwMode="hidden">
                  <a:xfrm rot="-84182">
                    <a:off x="4379" y="1269"/>
                    <a:ext cx="754" cy="343"/>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8707" name="Group 35"/>
                <p:cNvGrpSpPr>
                  <a:grpSpLocks/>
                </p:cNvGrpSpPr>
                <p:nvPr/>
              </p:nvGrpSpPr>
              <p:grpSpPr bwMode="auto">
                <a:xfrm>
                  <a:off x="4296" y="349"/>
                  <a:ext cx="737" cy="167"/>
                  <a:chOff x="2938" y="917"/>
                  <a:chExt cx="1879" cy="427"/>
                </a:xfrm>
              </p:grpSpPr>
              <p:sp>
                <p:nvSpPr>
                  <p:cNvPr id="28708" name="Freeform 36"/>
                  <p:cNvSpPr>
                    <a:spLocks/>
                  </p:cNvSpPr>
                  <p:nvPr/>
                </p:nvSpPr>
                <p:spPr bwMode="hidden">
                  <a:xfrm rot="-802576">
                    <a:off x="2938" y="1129"/>
                    <a:ext cx="1233"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709" name="Freeform 37"/>
                  <p:cNvSpPr>
                    <a:spLocks/>
                  </p:cNvSpPr>
                  <p:nvPr/>
                </p:nvSpPr>
                <p:spPr bwMode="hidden">
                  <a:xfrm rot="-802576">
                    <a:off x="4155" y="917"/>
                    <a:ext cx="662" cy="33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8710" name="Group 38"/>
                <p:cNvGrpSpPr>
                  <a:grpSpLocks/>
                </p:cNvGrpSpPr>
                <p:nvPr/>
              </p:nvGrpSpPr>
              <p:grpSpPr bwMode="auto">
                <a:xfrm>
                  <a:off x="3394" y="637"/>
                  <a:ext cx="493" cy="912"/>
                  <a:chOff x="637" y="1653"/>
                  <a:chExt cx="1257" cy="2326"/>
                </a:xfrm>
              </p:grpSpPr>
              <p:sp>
                <p:nvSpPr>
                  <p:cNvPr id="28711" name="Freeform 39"/>
                  <p:cNvSpPr>
                    <a:spLocks/>
                  </p:cNvSpPr>
                  <p:nvPr/>
                </p:nvSpPr>
                <p:spPr bwMode="hidden">
                  <a:xfrm rot="18888116" flipH="1">
                    <a:off x="876" y="2359"/>
                    <a:ext cx="1724"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712" name="Freeform 40"/>
                  <p:cNvSpPr>
                    <a:spLocks/>
                  </p:cNvSpPr>
                  <p:nvPr/>
                </p:nvSpPr>
                <p:spPr bwMode="hidden">
                  <a:xfrm rot="18888116" flipH="1">
                    <a:off x="419" y="3272"/>
                    <a:ext cx="925" cy="490"/>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8713" name="Group 41"/>
                <p:cNvGrpSpPr>
                  <a:grpSpLocks/>
                </p:cNvGrpSpPr>
                <p:nvPr/>
              </p:nvGrpSpPr>
              <p:grpSpPr bwMode="auto">
                <a:xfrm>
                  <a:off x="3142" y="850"/>
                  <a:ext cx="966" cy="522"/>
                  <a:chOff x="-5" y="2196"/>
                  <a:chExt cx="2463" cy="1332"/>
                </a:xfrm>
              </p:grpSpPr>
              <p:sp>
                <p:nvSpPr>
                  <p:cNvPr id="28714" name="Freeform 42"/>
                  <p:cNvSpPr>
                    <a:spLocks/>
                  </p:cNvSpPr>
                  <p:nvPr/>
                </p:nvSpPr>
                <p:spPr bwMode="hidden">
                  <a:xfrm rot="19495919" flipH="1">
                    <a:off x="644" y="2196"/>
                    <a:ext cx="1814" cy="347"/>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715" name="Freeform 43"/>
                  <p:cNvSpPr>
                    <a:spLocks/>
                  </p:cNvSpPr>
                  <p:nvPr/>
                </p:nvSpPr>
                <p:spPr bwMode="hidden">
                  <a:xfrm rot="19495919" flipH="1">
                    <a:off x="-5" y="2983"/>
                    <a:ext cx="974" cy="545"/>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8716" name="Group 44"/>
                <p:cNvGrpSpPr>
                  <a:grpSpLocks/>
                </p:cNvGrpSpPr>
                <p:nvPr/>
              </p:nvGrpSpPr>
              <p:grpSpPr bwMode="auto">
                <a:xfrm>
                  <a:off x="3124" y="777"/>
                  <a:ext cx="971" cy="417"/>
                  <a:chOff x="-52" y="2009"/>
                  <a:chExt cx="2477" cy="1064"/>
                </a:xfrm>
              </p:grpSpPr>
              <p:sp>
                <p:nvSpPr>
                  <p:cNvPr id="28717" name="Freeform 45"/>
                  <p:cNvSpPr>
                    <a:spLocks/>
                  </p:cNvSpPr>
                  <p:nvPr/>
                </p:nvSpPr>
                <p:spPr bwMode="hidden">
                  <a:xfrm rot="20017085" flipH="1">
                    <a:off x="689" y="2009"/>
                    <a:ext cx="1736" cy="304"/>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718" name="Freeform 46"/>
                  <p:cNvSpPr>
                    <a:spLocks/>
                  </p:cNvSpPr>
                  <p:nvPr/>
                </p:nvSpPr>
                <p:spPr bwMode="hidden">
                  <a:xfrm rot="20017085" flipH="1">
                    <a:off x="-52" y="2597"/>
                    <a:ext cx="932" cy="47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8719" name="Group 47"/>
                <p:cNvGrpSpPr>
                  <a:grpSpLocks/>
                </p:cNvGrpSpPr>
                <p:nvPr/>
              </p:nvGrpSpPr>
              <p:grpSpPr bwMode="auto">
                <a:xfrm>
                  <a:off x="3115" y="700"/>
                  <a:ext cx="969" cy="363"/>
                  <a:chOff x="-74" y="1813"/>
                  <a:chExt cx="2472" cy="927"/>
                </a:xfrm>
              </p:grpSpPr>
              <p:sp>
                <p:nvSpPr>
                  <p:cNvPr id="28720" name="Freeform 48"/>
                  <p:cNvSpPr>
                    <a:spLocks/>
                  </p:cNvSpPr>
                  <p:nvPr/>
                </p:nvSpPr>
                <p:spPr bwMode="hidden">
                  <a:xfrm rot="20519637" flipH="1">
                    <a:off x="721" y="1813"/>
                    <a:ext cx="1677" cy="33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721" name="Freeform 49"/>
                  <p:cNvSpPr>
                    <a:spLocks/>
                  </p:cNvSpPr>
                  <p:nvPr/>
                </p:nvSpPr>
                <p:spPr bwMode="hidden">
                  <a:xfrm rot="20519637" flipH="1">
                    <a:off x="-74" y="2214"/>
                    <a:ext cx="901" cy="52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8722" name="Group 50"/>
                <p:cNvGrpSpPr>
                  <a:grpSpLocks/>
                </p:cNvGrpSpPr>
                <p:nvPr/>
              </p:nvGrpSpPr>
              <p:grpSpPr bwMode="auto">
                <a:xfrm>
                  <a:off x="3153" y="613"/>
                  <a:ext cx="918" cy="257"/>
                  <a:chOff x="22" y="1591"/>
                  <a:chExt cx="2342" cy="657"/>
                </a:xfrm>
              </p:grpSpPr>
              <p:sp>
                <p:nvSpPr>
                  <p:cNvPr id="28723" name="Freeform 51"/>
                  <p:cNvSpPr>
                    <a:spLocks/>
                  </p:cNvSpPr>
                  <p:nvPr/>
                </p:nvSpPr>
                <p:spPr bwMode="hidden">
                  <a:xfrm rot="21136207" flipH="1">
                    <a:off x="819" y="1591"/>
                    <a:ext cx="1545"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724" name="Freeform 52"/>
                  <p:cNvSpPr>
                    <a:spLocks/>
                  </p:cNvSpPr>
                  <p:nvPr/>
                </p:nvSpPr>
                <p:spPr bwMode="hidden">
                  <a:xfrm rot="21136207" flipH="1">
                    <a:off x="22" y="1759"/>
                    <a:ext cx="830" cy="48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8725" name="Group 53"/>
                <p:cNvGrpSpPr>
                  <a:grpSpLocks/>
                </p:cNvGrpSpPr>
                <p:nvPr/>
              </p:nvGrpSpPr>
              <p:grpSpPr bwMode="auto">
                <a:xfrm>
                  <a:off x="3218" y="556"/>
                  <a:ext cx="843" cy="134"/>
                  <a:chOff x="189" y="1446"/>
                  <a:chExt cx="2150" cy="343"/>
                </a:xfrm>
              </p:grpSpPr>
              <p:sp>
                <p:nvSpPr>
                  <p:cNvPr id="28726" name="Freeform 54"/>
                  <p:cNvSpPr>
                    <a:spLocks/>
                  </p:cNvSpPr>
                  <p:nvPr/>
                </p:nvSpPr>
                <p:spPr bwMode="hidden">
                  <a:xfrm rot="84182" flipH="1">
                    <a:off x="935" y="1466"/>
                    <a:ext cx="1404" cy="219"/>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727" name="Freeform 55"/>
                  <p:cNvSpPr>
                    <a:spLocks/>
                  </p:cNvSpPr>
                  <p:nvPr/>
                </p:nvSpPr>
                <p:spPr bwMode="hidden">
                  <a:xfrm rot="84182" flipH="1">
                    <a:off x="189" y="1446"/>
                    <a:ext cx="754" cy="343"/>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8728" name="Group 56"/>
                <p:cNvGrpSpPr>
                  <a:grpSpLocks/>
                </p:cNvGrpSpPr>
                <p:nvPr/>
              </p:nvGrpSpPr>
              <p:grpSpPr bwMode="auto">
                <a:xfrm>
                  <a:off x="3342" y="418"/>
                  <a:ext cx="737" cy="167"/>
                  <a:chOff x="505" y="1094"/>
                  <a:chExt cx="1879" cy="427"/>
                </a:xfrm>
              </p:grpSpPr>
              <p:sp>
                <p:nvSpPr>
                  <p:cNvPr id="28729" name="Freeform 57"/>
                  <p:cNvSpPr>
                    <a:spLocks/>
                  </p:cNvSpPr>
                  <p:nvPr/>
                </p:nvSpPr>
                <p:spPr bwMode="hidden">
                  <a:xfrm rot="802576" flipH="1">
                    <a:off x="1151" y="1306"/>
                    <a:ext cx="1233"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730" name="Freeform 58"/>
                  <p:cNvSpPr>
                    <a:spLocks/>
                  </p:cNvSpPr>
                  <p:nvPr/>
                </p:nvSpPr>
                <p:spPr bwMode="hidden">
                  <a:xfrm rot="802576" flipH="1">
                    <a:off x="505" y="1094"/>
                    <a:ext cx="662" cy="33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8731" name="Group 59"/>
                <p:cNvGrpSpPr>
                  <a:grpSpLocks/>
                </p:cNvGrpSpPr>
                <p:nvPr/>
              </p:nvGrpSpPr>
              <p:grpSpPr bwMode="auto">
                <a:xfrm>
                  <a:off x="3386" y="341"/>
                  <a:ext cx="725" cy="218"/>
                  <a:chOff x="616" y="899"/>
                  <a:chExt cx="1850" cy="554"/>
                </a:xfrm>
              </p:grpSpPr>
              <p:sp>
                <p:nvSpPr>
                  <p:cNvPr id="28732" name="Freeform 60"/>
                  <p:cNvSpPr>
                    <a:spLocks/>
                  </p:cNvSpPr>
                  <p:nvPr/>
                </p:nvSpPr>
                <p:spPr bwMode="hidden">
                  <a:xfrm rot="1277471" flipH="1">
                    <a:off x="1233" y="1238"/>
                    <a:ext cx="1233"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733" name="Freeform 61"/>
                  <p:cNvSpPr>
                    <a:spLocks/>
                  </p:cNvSpPr>
                  <p:nvPr/>
                </p:nvSpPr>
                <p:spPr bwMode="hidden">
                  <a:xfrm rot="1277471" flipH="1">
                    <a:off x="616" y="899"/>
                    <a:ext cx="662" cy="33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8734" name="Group 62"/>
                <p:cNvGrpSpPr>
                  <a:grpSpLocks/>
                </p:cNvGrpSpPr>
                <p:nvPr/>
              </p:nvGrpSpPr>
              <p:grpSpPr bwMode="auto">
                <a:xfrm>
                  <a:off x="3472" y="231"/>
                  <a:ext cx="693" cy="291"/>
                  <a:chOff x="3472" y="231"/>
                  <a:chExt cx="693" cy="291"/>
                </a:xfrm>
              </p:grpSpPr>
              <p:sp>
                <p:nvSpPr>
                  <p:cNvPr id="28735" name="Freeform 63"/>
                  <p:cNvSpPr>
                    <a:spLocks/>
                  </p:cNvSpPr>
                  <p:nvPr/>
                </p:nvSpPr>
                <p:spPr bwMode="hidden">
                  <a:xfrm rot="2028410" flipH="1">
                    <a:off x="3681" y="438"/>
                    <a:ext cx="484" cy="84"/>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736" name="Freeform 64"/>
                  <p:cNvSpPr>
                    <a:spLocks/>
                  </p:cNvSpPr>
                  <p:nvPr/>
                </p:nvSpPr>
                <p:spPr bwMode="hidden">
                  <a:xfrm rot="2028410" flipH="1">
                    <a:off x="3472" y="231"/>
                    <a:ext cx="260" cy="132"/>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8737" name="Group 65"/>
                <p:cNvGrpSpPr>
                  <a:grpSpLocks/>
                </p:cNvGrpSpPr>
                <p:nvPr/>
              </p:nvGrpSpPr>
              <p:grpSpPr bwMode="auto">
                <a:xfrm>
                  <a:off x="3554" y="118"/>
                  <a:ext cx="664" cy="349"/>
                  <a:chOff x="3554" y="118"/>
                  <a:chExt cx="664" cy="349"/>
                </a:xfrm>
              </p:grpSpPr>
              <p:sp>
                <p:nvSpPr>
                  <p:cNvPr id="28738" name="Freeform 66"/>
                  <p:cNvSpPr>
                    <a:spLocks/>
                  </p:cNvSpPr>
                  <p:nvPr/>
                </p:nvSpPr>
                <p:spPr bwMode="hidden">
                  <a:xfrm rot="2664424" flipH="1">
                    <a:off x="3727" y="383"/>
                    <a:ext cx="491" cy="84"/>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739" name="Freeform 67"/>
                  <p:cNvSpPr>
                    <a:spLocks/>
                  </p:cNvSpPr>
                  <p:nvPr/>
                </p:nvSpPr>
                <p:spPr bwMode="hidden">
                  <a:xfrm rot="2664424" flipH="1">
                    <a:off x="3554" y="118"/>
                    <a:ext cx="264" cy="132"/>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8740" name="Group 68"/>
                <p:cNvGrpSpPr>
                  <a:grpSpLocks/>
                </p:cNvGrpSpPr>
                <p:nvPr/>
              </p:nvGrpSpPr>
              <p:grpSpPr bwMode="auto">
                <a:xfrm>
                  <a:off x="3784" y="30"/>
                  <a:ext cx="305" cy="593"/>
                  <a:chOff x="1633" y="104"/>
                  <a:chExt cx="778" cy="1512"/>
                </a:xfrm>
              </p:grpSpPr>
              <p:sp>
                <p:nvSpPr>
                  <p:cNvPr id="28741" name="Freeform 69"/>
                  <p:cNvSpPr>
                    <a:spLocks/>
                  </p:cNvSpPr>
                  <p:nvPr/>
                </p:nvSpPr>
                <p:spPr bwMode="hidden">
                  <a:xfrm rot="3473776" flipH="1">
                    <a:off x="1754" y="958"/>
                    <a:ext cx="1100"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742" name="Freeform 70"/>
                  <p:cNvSpPr>
                    <a:spLocks/>
                  </p:cNvSpPr>
                  <p:nvPr/>
                </p:nvSpPr>
                <p:spPr bwMode="hidden">
                  <a:xfrm rot="3473776" flipH="1">
                    <a:off x="1506" y="231"/>
                    <a:ext cx="591" cy="33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8743" name="Group 71"/>
                <p:cNvGrpSpPr>
                  <a:grpSpLocks/>
                </p:cNvGrpSpPr>
                <p:nvPr/>
              </p:nvGrpSpPr>
              <p:grpSpPr bwMode="auto">
                <a:xfrm>
                  <a:off x="3903" y="0"/>
                  <a:ext cx="248" cy="601"/>
                  <a:chOff x="1935" y="28"/>
                  <a:chExt cx="634" cy="1534"/>
                </a:xfrm>
              </p:grpSpPr>
              <p:sp>
                <p:nvSpPr>
                  <p:cNvPr id="28744" name="Freeform 72"/>
                  <p:cNvSpPr>
                    <a:spLocks/>
                  </p:cNvSpPr>
                  <p:nvPr/>
                </p:nvSpPr>
                <p:spPr bwMode="hidden">
                  <a:xfrm rot="4126480" flipH="1">
                    <a:off x="1931" y="924"/>
                    <a:ext cx="1061"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745" name="Freeform 73"/>
                  <p:cNvSpPr>
                    <a:spLocks/>
                  </p:cNvSpPr>
                  <p:nvPr/>
                </p:nvSpPr>
                <p:spPr bwMode="hidden">
                  <a:xfrm rot="4126480" flipH="1">
                    <a:off x="1819" y="144"/>
                    <a:ext cx="570" cy="33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8746" name="Group 74"/>
                <p:cNvGrpSpPr>
                  <a:grpSpLocks/>
                </p:cNvGrpSpPr>
                <p:nvPr/>
              </p:nvGrpSpPr>
              <p:grpSpPr bwMode="auto">
                <a:xfrm>
                  <a:off x="4251" y="252"/>
                  <a:ext cx="723" cy="222"/>
                  <a:chOff x="2822" y="672"/>
                  <a:chExt cx="1845" cy="566"/>
                </a:xfrm>
              </p:grpSpPr>
              <p:sp>
                <p:nvSpPr>
                  <p:cNvPr id="28747" name="Freeform 75"/>
                  <p:cNvSpPr>
                    <a:spLocks/>
                  </p:cNvSpPr>
                  <p:nvPr/>
                </p:nvSpPr>
                <p:spPr bwMode="hidden">
                  <a:xfrm rot="-1325434">
                    <a:off x="2822" y="1023"/>
                    <a:ext cx="1233"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748" name="Freeform 76"/>
                  <p:cNvSpPr>
                    <a:spLocks/>
                  </p:cNvSpPr>
                  <p:nvPr/>
                </p:nvSpPr>
                <p:spPr bwMode="hidden">
                  <a:xfrm rot="-1325434">
                    <a:off x="4005" y="672"/>
                    <a:ext cx="662" cy="33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8749" name="Group 77"/>
                <p:cNvGrpSpPr>
                  <a:grpSpLocks/>
                </p:cNvGrpSpPr>
                <p:nvPr/>
              </p:nvGrpSpPr>
              <p:grpSpPr bwMode="auto">
                <a:xfrm>
                  <a:off x="4196" y="163"/>
                  <a:ext cx="699" cy="282"/>
                  <a:chOff x="2683" y="445"/>
                  <a:chExt cx="1781" cy="717"/>
                </a:xfrm>
              </p:grpSpPr>
              <p:sp>
                <p:nvSpPr>
                  <p:cNvPr id="28750" name="Freeform 78"/>
                  <p:cNvSpPr>
                    <a:spLocks/>
                  </p:cNvSpPr>
                  <p:nvPr/>
                </p:nvSpPr>
                <p:spPr bwMode="hidden">
                  <a:xfrm rot="-1921064">
                    <a:off x="2683" y="947"/>
                    <a:ext cx="1233" cy="215"/>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751" name="Freeform 79"/>
                  <p:cNvSpPr>
                    <a:spLocks/>
                  </p:cNvSpPr>
                  <p:nvPr/>
                </p:nvSpPr>
                <p:spPr bwMode="hidden">
                  <a:xfrm rot="-1921064">
                    <a:off x="3802" y="445"/>
                    <a:ext cx="662" cy="338"/>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sp>
              <p:nvSpPr>
                <p:cNvPr id="28752" name="Freeform 80"/>
                <p:cNvSpPr>
                  <a:spLocks/>
                </p:cNvSpPr>
                <p:nvPr/>
              </p:nvSpPr>
              <p:spPr bwMode="hidden">
                <a:xfrm rot="4578755" flipH="1">
                  <a:off x="3968" y="372"/>
                  <a:ext cx="403" cy="57"/>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753" name="Freeform 81"/>
                <p:cNvSpPr>
                  <a:spLocks/>
                </p:cNvSpPr>
                <p:nvPr/>
              </p:nvSpPr>
              <p:spPr bwMode="hidden">
                <a:xfrm rot="4578755" flipH="1">
                  <a:off x="3977" y="77"/>
                  <a:ext cx="216" cy="90"/>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nvGrpSpPr>
                <p:cNvPr id="28754" name="Group 82"/>
                <p:cNvGrpSpPr>
                  <a:grpSpLocks/>
                </p:cNvGrpSpPr>
                <p:nvPr/>
              </p:nvGrpSpPr>
              <p:grpSpPr bwMode="auto">
                <a:xfrm>
                  <a:off x="4242" y="5"/>
                  <a:ext cx="251" cy="596"/>
                  <a:chOff x="2800" y="41"/>
                  <a:chExt cx="640" cy="1520"/>
                </a:xfrm>
              </p:grpSpPr>
              <p:sp>
                <p:nvSpPr>
                  <p:cNvPr id="28755" name="Freeform 83"/>
                  <p:cNvSpPr>
                    <a:spLocks/>
                  </p:cNvSpPr>
                  <p:nvPr/>
                </p:nvSpPr>
                <p:spPr bwMode="hidden">
                  <a:xfrm rot="-3857755">
                    <a:off x="2361" y="938"/>
                    <a:ext cx="1062" cy="184"/>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756" name="Freeform 84"/>
                  <p:cNvSpPr>
                    <a:spLocks/>
                  </p:cNvSpPr>
                  <p:nvPr/>
                </p:nvSpPr>
                <p:spPr bwMode="hidden">
                  <a:xfrm rot="-3857755">
                    <a:off x="3011" y="181"/>
                    <a:ext cx="570" cy="28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8757" name="Group 85"/>
                <p:cNvGrpSpPr>
                  <a:grpSpLocks/>
                </p:cNvGrpSpPr>
                <p:nvPr/>
              </p:nvGrpSpPr>
              <p:grpSpPr bwMode="auto">
                <a:xfrm>
                  <a:off x="4295" y="53"/>
                  <a:ext cx="398" cy="574"/>
                  <a:chOff x="2934" y="163"/>
                  <a:chExt cx="1017" cy="1464"/>
                </a:xfrm>
              </p:grpSpPr>
              <p:sp>
                <p:nvSpPr>
                  <p:cNvPr id="28758" name="Freeform 86"/>
                  <p:cNvSpPr>
                    <a:spLocks/>
                  </p:cNvSpPr>
                  <p:nvPr/>
                </p:nvSpPr>
                <p:spPr bwMode="hidden">
                  <a:xfrm rot="-2777260">
                    <a:off x="2491" y="915"/>
                    <a:ext cx="1155" cy="270"/>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759" name="Freeform 87"/>
                  <p:cNvSpPr>
                    <a:spLocks/>
                  </p:cNvSpPr>
                  <p:nvPr/>
                </p:nvSpPr>
                <p:spPr bwMode="hidden">
                  <a:xfrm rot="-2777260">
                    <a:off x="3430" y="261"/>
                    <a:ext cx="620" cy="423"/>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8760" name="Group 88"/>
                <p:cNvGrpSpPr>
                  <a:grpSpLocks/>
                </p:cNvGrpSpPr>
                <p:nvPr/>
              </p:nvGrpSpPr>
              <p:grpSpPr bwMode="auto">
                <a:xfrm>
                  <a:off x="4215" y="2"/>
                  <a:ext cx="95" cy="567"/>
                  <a:chOff x="2730" y="32"/>
                  <a:chExt cx="243" cy="1448"/>
                </a:xfrm>
              </p:grpSpPr>
              <p:sp>
                <p:nvSpPr>
                  <p:cNvPr id="28761" name="Freeform 89"/>
                  <p:cNvSpPr>
                    <a:spLocks/>
                  </p:cNvSpPr>
                  <p:nvPr/>
                </p:nvSpPr>
                <p:spPr bwMode="hidden">
                  <a:xfrm rot="-4903748">
                    <a:off x="2296" y="960"/>
                    <a:ext cx="954" cy="86"/>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762" name="Freeform 90"/>
                  <p:cNvSpPr>
                    <a:spLocks/>
                  </p:cNvSpPr>
                  <p:nvPr/>
                </p:nvSpPr>
                <p:spPr bwMode="hidden">
                  <a:xfrm rot="-4903748">
                    <a:off x="2650" y="220"/>
                    <a:ext cx="512" cy="135"/>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8763" name="Group 91"/>
                <p:cNvGrpSpPr>
                  <a:grpSpLocks/>
                </p:cNvGrpSpPr>
                <p:nvPr/>
              </p:nvGrpSpPr>
              <p:grpSpPr bwMode="auto">
                <a:xfrm>
                  <a:off x="3514" y="683"/>
                  <a:ext cx="425" cy="960"/>
                  <a:chOff x="943" y="1769"/>
                  <a:chExt cx="1085" cy="2450"/>
                </a:xfrm>
              </p:grpSpPr>
              <p:sp>
                <p:nvSpPr>
                  <p:cNvPr id="28764" name="Freeform 92"/>
                  <p:cNvSpPr>
                    <a:spLocks/>
                  </p:cNvSpPr>
                  <p:nvPr/>
                </p:nvSpPr>
                <p:spPr bwMode="hidden">
                  <a:xfrm rot="18335692" flipH="1">
                    <a:off x="1010" y="2475"/>
                    <a:ext cx="1724"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765" name="Freeform 93"/>
                  <p:cNvSpPr>
                    <a:spLocks/>
                  </p:cNvSpPr>
                  <p:nvPr/>
                </p:nvSpPr>
                <p:spPr bwMode="hidden">
                  <a:xfrm rot="18335692" flipH="1">
                    <a:off x="725" y="3512"/>
                    <a:ext cx="925" cy="490"/>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8766" name="Group 94"/>
                <p:cNvGrpSpPr>
                  <a:grpSpLocks/>
                </p:cNvGrpSpPr>
                <p:nvPr/>
              </p:nvGrpSpPr>
              <p:grpSpPr bwMode="auto">
                <a:xfrm>
                  <a:off x="3715" y="748"/>
                  <a:ext cx="300" cy="930"/>
                  <a:chOff x="1455" y="1936"/>
                  <a:chExt cx="766" cy="2373"/>
                </a:xfrm>
              </p:grpSpPr>
              <p:sp>
                <p:nvSpPr>
                  <p:cNvPr id="28767" name="Freeform 95"/>
                  <p:cNvSpPr>
                    <a:spLocks/>
                  </p:cNvSpPr>
                  <p:nvPr/>
                </p:nvSpPr>
                <p:spPr bwMode="hidden">
                  <a:xfrm rot="17542885" flipH="1">
                    <a:off x="1267" y="2578"/>
                    <a:ext cx="1595"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768" name="Freeform 96"/>
                  <p:cNvSpPr>
                    <a:spLocks/>
                  </p:cNvSpPr>
                  <p:nvPr/>
                </p:nvSpPr>
                <p:spPr bwMode="hidden">
                  <a:xfrm rot="17542885" flipH="1">
                    <a:off x="1272" y="3636"/>
                    <a:ext cx="856" cy="490"/>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8769" name="Group 97"/>
                <p:cNvGrpSpPr>
                  <a:grpSpLocks/>
                </p:cNvGrpSpPr>
                <p:nvPr/>
              </p:nvGrpSpPr>
              <p:grpSpPr bwMode="auto">
                <a:xfrm rot="88588">
                  <a:off x="3923" y="769"/>
                  <a:ext cx="180" cy="913"/>
                  <a:chOff x="1956" y="1990"/>
                  <a:chExt cx="492" cy="2604"/>
                </a:xfrm>
              </p:grpSpPr>
              <p:sp>
                <p:nvSpPr>
                  <p:cNvPr id="28770" name="Freeform 98"/>
                  <p:cNvSpPr>
                    <a:spLocks/>
                  </p:cNvSpPr>
                  <p:nvPr/>
                </p:nvSpPr>
                <p:spPr bwMode="hidden">
                  <a:xfrm rot="16782062" flipH="1">
                    <a:off x="1442" y="2695"/>
                    <a:ext cx="1711" cy="301"/>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771" name="Freeform 99"/>
                  <p:cNvSpPr>
                    <a:spLocks/>
                  </p:cNvSpPr>
                  <p:nvPr/>
                </p:nvSpPr>
                <p:spPr bwMode="hidden">
                  <a:xfrm rot="16782062" flipH="1">
                    <a:off x="1734" y="3898"/>
                    <a:ext cx="918" cy="473"/>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8772" name="Group 100"/>
                <p:cNvGrpSpPr>
                  <a:grpSpLocks/>
                </p:cNvGrpSpPr>
                <p:nvPr/>
              </p:nvGrpSpPr>
              <p:grpSpPr bwMode="auto">
                <a:xfrm>
                  <a:off x="4451" y="662"/>
                  <a:ext cx="442" cy="951"/>
                  <a:chOff x="3334" y="1717"/>
                  <a:chExt cx="1125" cy="2426"/>
                </a:xfrm>
              </p:grpSpPr>
              <p:sp>
                <p:nvSpPr>
                  <p:cNvPr id="28773" name="Freeform 101"/>
                  <p:cNvSpPr>
                    <a:spLocks/>
                  </p:cNvSpPr>
                  <p:nvPr/>
                </p:nvSpPr>
                <p:spPr bwMode="hidden">
                  <a:xfrm rot="3144576">
                    <a:off x="2628" y="2423"/>
                    <a:ext cx="1724" cy="312"/>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774" name="Freeform 102"/>
                  <p:cNvSpPr>
                    <a:spLocks/>
                  </p:cNvSpPr>
                  <p:nvPr/>
                </p:nvSpPr>
                <p:spPr bwMode="hidden">
                  <a:xfrm rot="3144576">
                    <a:off x="3751" y="3436"/>
                    <a:ext cx="925" cy="490"/>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8775" name="Group 103"/>
                <p:cNvGrpSpPr>
                  <a:grpSpLocks/>
                </p:cNvGrpSpPr>
                <p:nvPr/>
              </p:nvGrpSpPr>
              <p:grpSpPr bwMode="auto">
                <a:xfrm>
                  <a:off x="4391" y="721"/>
                  <a:ext cx="347" cy="951"/>
                  <a:chOff x="3181" y="1866"/>
                  <a:chExt cx="883" cy="2426"/>
                </a:xfrm>
              </p:grpSpPr>
              <p:sp>
                <p:nvSpPr>
                  <p:cNvPr id="28776" name="Freeform 104"/>
                  <p:cNvSpPr>
                    <a:spLocks/>
                  </p:cNvSpPr>
                  <p:nvPr/>
                </p:nvSpPr>
                <p:spPr bwMode="hidden">
                  <a:xfrm rot="3745735">
                    <a:off x="2506" y="2541"/>
                    <a:ext cx="1650" cy="299"/>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777" name="Freeform 105"/>
                  <p:cNvSpPr>
                    <a:spLocks/>
                  </p:cNvSpPr>
                  <p:nvPr/>
                </p:nvSpPr>
                <p:spPr bwMode="hidden">
                  <a:xfrm rot="3745735">
                    <a:off x="3387" y="3615"/>
                    <a:ext cx="885" cy="469"/>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8778" name="Group 106"/>
                <p:cNvGrpSpPr>
                  <a:grpSpLocks/>
                </p:cNvGrpSpPr>
                <p:nvPr/>
              </p:nvGrpSpPr>
              <p:grpSpPr bwMode="auto">
                <a:xfrm>
                  <a:off x="4323" y="767"/>
                  <a:ext cx="243" cy="935"/>
                  <a:chOff x="3006" y="1983"/>
                  <a:chExt cx="619" cy="2386"/>
                </a:xfrm>
              </p:grpSpPr>
              <p:sp>
                <p:nvSpPr>
                  <p:cNvPr id="28779" name="Freeform 107"/>
                  <p:cNvSpPr>
                    <a:spLocks/>
                  </p:cNvSpPr>
                  <p:nvPr/>
                </p:nvSpPr>
                <p:spPr bwMode="hidden">
                  <a:xfrm rot="4286818">
                    <a:off x="2328" y="2661"/>
                    <a:ext cx="1601" cy="246"/>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780" name="Freeform 108"/>
                  <p:cNvSpPr>
                    <a:spLocks/>
                  </p:cNvSpPr>
                  <p:nvPr/>
                </p:nvSpPr>
                <p:spPr bwMode="hidden">
                  <a:xfrm rot="4286818">
                    <a:off x="3002" y="3747"/>
                    <a:ext cx="859" cy="38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8781" name="Group 109"/>
                <p:cNvGrpSpPr>
                  <a:grpSpLocks/>
                </p:cNvGrpSpPr>
                <p:nvPr/>
              </p:nvGrpSpPr>
              <p:grpSpPr bwMode="auto">
                <a:xfrm>
                  <a:off x="4249" y="813"/>
                  <a:ext cx="159" cy="870"/>
                  <a:chOff x="2819" y="2101"/>
                  <a:chExt cx="405" cy="2219"/>
                </a:xfrm>
              </p:grpSpPr>
              <p:sp>
                <p:nvSpPr>
                  <p:cNvPr id="28782" name="Freeform 110"/>
                  <p:cNvSpPr>
                    <a:spLocks/>
                  </p:cNvSpPr>
                  <p:nvPr/>
                </p:nvSpPr>
                <p:spPr bwMode="hidden">
                  <a:xfrm rot="4898956">
                    <a:off x="2206" y="2714"/>
                    <a:ext cx="1471" cy="246"/>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783" name="Freeform 111"/>
                  <p:cNvSpPr>
                    <a:spLocks/>
                  </p:cNvSpPr>
                  <p:nvPr/>
                </p:nvSpPr>
                <p:spPr bwMode="hidden">
                  <a:xfrm rot="4898956">
                    <a:off x="2636" y="3732"/>
                    <a:ext cx="790" cy="386"/>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28784" name="Group 112"/>
                <p:cNvGrpSpPr>
                  <a:grpSpLocks/>
                </p:cNvGrpSpPr>
                <p:nvPr/>
              </p:nvGrpSpPr>
              <p:grpSpPr bwMode="auto">
                <a:xfrm>
                  <a:off x="4045" y="826"/>
                  <a:ext cx="167" cy="857"/>
                  <a:chOff x="2287" y="2135"/>
                  <a:chExt cx="426" cy="2185"/>
                </a:xfrm>
              </p:grpSpPr>
              <p:sp>
                <p:nvSpPr>
                  <p:cNvPr id="28785" name="Freeform 113"/>
                  <p:cNvSpPr>
                    <a:spLocks/>
                  </p:cNvSpPr>
                  <p:nvPr/>
                </p:nvSpPr>
                <p:spPr bwMode="hidden">
                  <a:xfrm rot="5755659">
                    <a:off x="1900" y="2760"/>
                    <a:ext cx="1437" cy="188"/>
                  </a:xfrm>
                  <a:custGeom>
                    <a:avLst/>
                    <a:gdLst>
                      <a:gd name="T0" fmla="*/ 0 w 2736"/>
                      <a:gd name="T1" fmla="*/ 504 h 504"/>
                      <a:gd name="T2" fmla="*/ 864 w 2736"/>
                      <a:gd name="T3" fmla="*/ 168 h 504"/>
                      <a:gd name="T4" fmla="*/ 1776 w 2736"/>
                      <a:gd name="T5" fmla="*/ 24 h 504"/>
                      <a:gd name="T6" fmla="*/ 2736 w 2736"/>
                      <a:gd name="T7" fmla="*/ 24 h 504"/>
                      <a:gd name="T8" fmla="*/ 2720 w 2736"/>
                      <a:gd name="T9" fmla="*/ 103 h 504"/>
                      <a:gd name="T10" fmla="*/ 1764 w 2736"/>
                      <a:gd name="T11" fmla="*/ 103 h 504"/>
                      <a:gd name="T12" fmla="*/ 654 w 2736"/>
                      <a:gd name="T13" fmla="*/ 292 h 504"/>
                      <a:gd name="T14" fmla="*/ 0 w 2736"/>
                      <a:gd name="T15" fmla="*/ 504 h 5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786" name="Freeform 114"/>
                  <p:cNvSpPr>
                    <a:spLocks/>
                  </p:cNvSpPr>
                  <p:nvPr/>
                </p:nvSpPr>
                <p:spPr bwMode="hidden">
                  <a:xfrm rot="5755659">
                    <a:off x="2049" y="3787"/>
                    <a:ext cx="771" cy="295"/>
                  </a:xfrm>
                  <a:custGeom>
                    <a:avLst/>
                    <a:gdLst>
                      <a:gd name="T0" fmla="*/ 5 w 1769"/>
                      <a:gd name="T1" fmla="*/ 8 h 791"/>
                      <a:gd name="T2" fmla="*/ 485 w 1769"/>
                      <a:gd name="T3" fmla="*/ 56 h 791"/>
                      <a:gd name="T4" fmla="*/ 1157 w 1769"/>
                      <a:gd name="T5" fmla="*/ 200 h 791"/>
                      <a:gd name="T6" fmla="*/ 1611 w 1769"/>
                      <a:gd name="T7" fmla="*/ 432 h 791"/>
                      <a:gd name="T8" fmla="*/ 1756 w 1769"/>
                      <a:gd name="T9" fmla="*/ 609 h 791"/>
                      <a:gd name="T10" fmla="*/ 1689 w 1769"/>
                      <a:gd name="T11" fmla="*/ 787 h 791"/>
                      <a:gd name="T12" fmla="*/ 1589 w 1769"/>
                      <a:gd name="T13" fmla="*/ 632 h 791"/>
                      <a:gd name="T14" fmla="*/ 1389 w 1769"/>
                      <a:gd name="T15" fmla="*/ 454 h 791"/>
                      <a:gd name="T16" fmla="*/ 1109 w 1769"/>
                      <a:gd name="T17" fmla="*/ 296 h 791"/>
                      <a:gd name="T18" fmla="*/ 581 w 1769"/>
                      <a:gd name="T19" fmla="*/ 152 h 791"/>
                      <a:gd name="T20" fmla="*/ 0 w 1769"/>
                      <a:gd name="T21" fmla="*/ 76 h 791"/>
                      <a:gd name="T22" fmla="*/ 5 w 1769"/>
                      <a:gd name="T23" fmla="*/ 8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sp>
            <p:nvSpPr>
              <p:cNvPr id="28787" name="Freeform 115"/>
              <p:cNvSpPr>
                <a:spLocks/>
              </p:cNvSpPr>
              <p:nvPr/>
            </p:nvSpPr>
            <p:spPr bwMode="hidden">
              <a:xfrm flipH="1">
                <a:off x="3873" y="934"/>
                <a:ext cx="191" cy="580"/>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788" name="Arc 116"/>
              <p:cNvSpPr>
                <a:spLocks/>
              </p:cNvSpPr>
              <p:nvPr/>
            </p:nvSpPr>
            <p:spPr bwMode="hidden">
              <a:xfrm flipH="1">
                <a:off x="3528" y="726"/>
                <a:ext cx="833" cy="903"/>
              </a:xfrm>
              <a:custGeom>
                <a:avLst/>
                <a:gdLst>
                  <a:gd name="G0" fmla="+- 0 0 0"/>
                  <a:gd name="G1" fmla="+- 20897 0 0"/>
                  <a:gd name="G2" fmla="+- 21600 0 0"/>
                  <a:gd name="T0" fmla="*/ 5467 w 21600"/>
                  <a:gd name="T1" fmla="*/ 0 h 21602"/>
                  <a:gd name="T2" fmla="*/ 21589 w 21600"/>
                  <a:gd name="T3" fmla="*/ 21602 h 21602"/>
                  <a:gd name="T4" fmla="*/ 0 w 21600"/>
                  <a:gd name="T5" fmla="*/ 20897 h 21602"/>
                </a:gdLst>
                <a:ahLst/>
                <a:cxnLst>
                  <a:cxn ang="0">
                    <a:pos x="T0" y="T1"/>
                  </a:cxn>
                  <a:cxn ang="0">
                    <a:pos x="T2" y="T3"/>
                  </a:cxn>
                  <a:cxn ang="0">
                    <a:pos x="T4" y="T5"/>
                  </a:cxn>
                </a:cxnLst>
                <a:rect l="0" t="0" r="r" b="b"/>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close/>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789" name="Arc 117"/>
              <p:cNvSpPr>
                <a:spLocks/>
              </p:cNvSpPr>
              <p:nvPr/>
            </p:nvSpPr>
            <p:spPr bwMode="hidden">
              <a:xfrm flipV="1">
                <a:off x="4278" y="179"/>
                <a:ext cx="1007" cy="802"/>
              </a:xfrm>
              <a:custGeom>
                <a:avLst/>
                <a:gdLst>
                  <a:gd name="G0" fmla="+- 17826 0 0"/>
                  <a:gd name="G1" fmla="+- 0 0 0"/>
                  <a:gd name="G2" fmla="+- 21600 0 0"/>
                  <a:gd name="T0" fmla="*/ 36729 w 36729"/>
                  <a:gd name="T1" fmla="*/ 10451 h 21600"/>
                  <a:gd name="T2" fmla="*/ 0 w 36729"/>
                  <a:gd name="T3" fmla="*/ 12197 h 21600"/>
                  <a:gd name="T4" fmla="*/ 17826 w 36729"/>
                  <a:gd name="T5" fmla="*/ 0 h 21600"/>
                </a:gdLst>
                <a:ahLst/>
                <a:cxnLst>
                  <a:cxn ang="0">
                    <a:pos x="T0" y="T1"/>
                  </a:cxn>
                  <a:cxn ang="0">
                    <a:pos x="T2" y="T3"/>
                  </a:cxn>
                  <a:cxn ang="0">
                    <a:pos x="T4" y="T5"/>
                  </a:cxn>
                </a:cxnLst>
                <a:rect l="0" t="0" r="r" b="b"/>
                <a:pathLst>
                  <a:path w="36729" h="21600" fill="none" extrusionOk="0">
                    <a:moveTo>
                      <a:pt x="36729" y="10451"/>
                    </a:moveTo>
                    <a:cubicBezTo>
                      <a:pt x="32926" y="17330"/>
                      <a:pt x="25686" y="21600"/>
                      <a:pt x="17826" y="21600"/>
                    </a:cubicBezTo>
                    <a:cubicBezTo>
                      <a:pt x="10696" y="21600"/>
                      <a:pt x="4025" y="18081"/>
                      <a:pt x="-1" y="12197"/>
                    </a:cubicBezTo>
                  </a:path>
                  <a:path w="36729" h="21600" stroke="0" extrusionOk="0">
                    <a:moveTo>
                      <a:pt x="36729" y="10451"/>
                    </a:moveTo>
                    <a:cubicBezTo>
                      <a:pt x="32926" y="17330"/>
                      <a:pt x="25686" y="21600"/>
                      <a:pt x="17826" y="21600"/>
                    </a:cubicBezTo>
                    <a:cubicBezTo>
                      <a:pt x="10696" y="21600"/>
                      <a:pt x="4025" y="18081"/>
                      <a:pt x="-1" y="12197"/>
                    </a:cubicBezTo>
                    <a:lnTo>
                      <a:pt x="17826" y="0"/>
                    </a:lnTo>
                    <a:close/>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790" name="Arc 118"/>
              <p:cNvSpPr>
                <a:spLocks/>
              </p:cNvSpPr>
              <p:nvPr/>
            </p:nvSpPr>
            <p:spPr bwMode="hidden">
              <a:xfrm flipH="1">
                <a:off x="3612" y="580"/>
                <a:ext cx="487" cy="933"/>
              </a:xfrm>
              <a:custGeom>
                <a:avLst/>
                <a:gdLst>
                  <a:gd name="G0" fmla="+- 7340 0 0"/>
                  <a:gd name="G1" fmla="+- 21600 0 0"/>
                  <a:gd name="G2" fmla="+- 21600 0 0"/>
                  <a:gd name="T0" fmla="*/ 0 w 28940"/>
                  <a:gd name="T1" fmla="*/ 1285 h 22305"/>
                  <a:gd name="T2" fmla="*/ 28929 w 28940"/>
                  <a:gd name="T3" fmla="*/ 22305 h 22305"/>
                  <a:gd name="T4" fmla="*/ 7340 w 28940"/>
                  <a:gd name="T5" fmla="*/ 21600 h 22305"/>
                </a:gdLst>
                <a:ahLst/>
                <a:cxnLst>
                  <a:cxn ang="0">
                    <a:pos x="T0" y="T1"/>
                  </a:cxn>
                  <a:cxn ang="0">
                    <a:pos x="T2" y="T3"/>
                  </a:cxn>
                  <a:cxn ang="0">
                    <a:pos x="T4" y="T5"/>
                  </a:cxn>
                </a:cxnLst>
                <a:rect l="0" t="0" r="r" b="b"/>
                <a:pathLst>
                  <a:path w="28940" h="22305" fill="none" extrusionOk="0">
                    <a:moveTo>
                      <a:pt x="0" y="1285"/>
                    </a:moveTo>
                    <a:cubicBezTo>
                      <a:pt x="2353" y="434"/>
                      <a:pt x="4837" y="0"/>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0"/>
                      <a:pt x="7340" y="0"/>
                    </a:cubicBezTo>
                    <a:cubicBezTo>
                      <a:pt x="19269" y="0"/>
                      <a:pt x="28940" y="9670"/>
                      <a:pt x="28940" y="21600"/>
                    </a:cubicBezTo>
                    <a:cubicBezTo>
                      <a:pt x="28940" y="21835"/>
                      <a:pt x="28936" y="22070"/>
                      <a:pt x="28928" y="22304"/>
                    </a:cubicBezTo>
                    <a:lnTo>
                      <a:pt x="7340" y="21600"/>
                    </a:lnTo>
                    <a:close/>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791" name="Arc 119"/>
              <p:cNvSpPr>
                <a:spLocks/>
              </p:cNvSpPr>
              <p:nvPr/>
            </p:nvSpPr>
            <p:spPr bwMode="hidden">
              <a:xfrm flipH="1">
                <a:off x="3267" y="628"/>
                <a:ext cx="791" cy="932"/>
              </a:xfrm>
              <a:custGeom>
                <a:avLst/>
                <a:gdLst>
                  <a:gd name="G0" fmla="+- 8873 0 0"/>
                  <a:gd name="G1" fmla="+- 21600 0 0"/>
                  <a:gd name="G2" fmla="+- 21600 0 0"/>
                  <a:gd name="T0" fmla="*/ 0 w 30473"/>
                  <a:gd name="T1" fmla="*/ 1907 h 22305"/>
                  <a:gd name="T2" fmla="*/ 30462 w 30473"/>
                  <a:gd name="T3" fmla="*/ 22305 h 22305"/>
                  <a:gd name="T4" fmla="*/ 8873 w 30473"/>
                  <a:gd name="T5" fmla="*/ 21600 h 22305"/>
                </a:gdLst>
                <a:ahLst/>
                <a:cxnLst>
                  <a:cxn ang="0">
                    <a:pos x="T0" y="T1"/>
                  </a:cxn>
                  <a:cxn ang="0">
                    <a:pos x="T2" y="T3"/>
                  </a:cxn>
                  <a:cxn ang="0">
                    <a:pos x="T4" y="T5"/>
                  </a:cxn>
                </a:cxnLst>
                <a:rect l="0" t="0" r="r" b="b"/>
                <a:pathLst>
                  <a:path w="30473" h="22305" fill="none" extrusionOk="0">
                    <a:moveTo>
                      <a:pt x="-1" y="1906"/>
                    </a:moveTo>
                    <a:cubicBezTo>
                      <a:pt x="2789" y="649"/>
                      <a:pt x="5813" y="0"/>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0"/>
                      <a:pt x="8873" y="0"/>
                    </a:cubicBezTo>
                    <a:cubicBezTo>
                      <a:pt x="20802" y="0"/>
                      <a:pt x="30473" y="9670"/>
                      <a:pt x="30473" y="21600"/>
                    </a:cubicBezTo>
                    <a:cubicBezTo>
                      <a:pt x="30473" y="21835"/>
                      <a:pt x="30469" y="22070"/>
                      <a:pt x="30461" y="22304"/>
                    </a:cubicBezTo>
                    <a:lnTo>
                      <a:pt x="8873" y="21600"/>
                    </a:lnTo>
                    <a:close/>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792" name="Arc 120"/>
              <p:cNvSpPr>
                <a:spLocks/>
              </p:cNvSpPr>
              <p:nvPr/>
            </p:nvSpPr>
            <p:spPr bwMode="hidden">
              <a:xfrm flipH="1">
                <a:off x="3197" y="458"/>
                <a:ext cx="932" cy="933"/>
              </a:xfrm>
              <a:custGeom>
                <a:avLst/>
                <a:gdLst>
                  <a:gd name="G0" fmla="+- 12855 0 0"/>
                  <a:gd name="G1" fmla="+- 21600 0 0"/>
                  <a:gd name="G2" fmla="+- 21600 0 0"/>
                  <a:gd name="T0" fmla="*/ 0 w 34455"/>
                  <a:gd name="T1" fmla="*/ 4241 h 22305"/>
                  <a:gd name="T2" fmla="*/ 34444 w 34455"/>
                  <a:gd name="T3" fmla="*/ 22305 h 22305"/>
                  <a:gd name="T4" fmla="*/ 12855 w 34455"/>
                  <a:gd name="T5" fmla="*/ 21600 h 22305"/>
                </a:gdLst>
                <a:ahLst/>
                <a:cxnLst>
                  <a:cxn ang="0">
                    <a:pos x="T0" y="T1"/>
                  </a:cxn>
                  <a:cxn ang="0">
                    <a:pos x="T2" y="T3"/>
                  </a:cxn>
                  <a:cxn ang="0">
                    <a:pos x="T4" y="T5"/>
                  </a:cxn>
                </a:cxnLst>
                <a:rect l="0" t="0" r="r" b="b"/>
                <a:pathLst>
                  <a:path w="34455" h="22305" fill="none" extrusionOk="0">
                    <a:moveTo>
                      <a:pt x="0" y="4241"/>
                    </a:moveTo>
                    <a:cubicBezTo>
                      <a:pt x="3720" y="1486"/>
                      <a:pt x="8226" y="0"/>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0"/>
                      <a:pt x="12855" y="0"/>
                    </a:cubicBezTo>
                    <a:cubicBezTo>
                      <a:pt x="24784" y="0"/>
                      <a:pt x="34455" y="9670"/>
                      <a:pt x="34455" y="21600"/>
                    </a:cubicBezTo>
                    <a:cubicBezTo>
                      <a:pt x="34455" y="21835"/>
                      <a:pt x="34451" y="22070"/>
                      <a:pt x="34443" y="22304"/>
                    </a:cubicBezTo>
                    <a:lnTo>
                      <a:pt x="12855" y="21600"/>
                    </a:lnTo>
                    <a:close/>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793" name="Arc 121"/>
              <p:cNvSpPr>
                <a:spLocks/>
              </p:cNvSpPr>
              <p:nvPr/>
            </p:nvSpPr>
            <p:spPr bwMode="hidden">
              <a:xfrm>
                <a:off x="4229" y="589"/>
                <a:ext cx="149" cy="933"/>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0"/>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0"/>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794" name="Arc 122"/>
              <p:cNvSpPr>
                <a:spLocks/>
              </p:cNvSpPr>
              <p:nvPr/>
            </p:nvSpPr>
            <p:spPr bwMode="hidden">
              <a:xfrm>
                <a:off x="4268" y="585"/>
                <a:ext cx="394" cy="933"/>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0"/>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0"/>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795" name="Arc 123"/>
              <p:cNvSpPr>
                <a:spLocks/>
              </p:cNvSpPr>
              <p:nvPr/>
            </p:nvSpPr>
            <p:spPr bwMode="hidden">
              <a:xfrm>
                <a:off x="4303" y="463"/>
                <a:ext cx="559" cy="933"/>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0"/>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0"/>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796" name="Freeform 124"/>
              <p:cNvSpPr>
                <a:spLocks/>
              </p:cNvSpPr>
              <p:nvPr/>
            </p:nvSpPr>
            <p:spPr bwMode="hidden">
              <a:xfrm>
                <a:off x="4410" y="1033"/>
                <a:ext cx="190" cy="580"/>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797" name="Freeform 125"/>
              <p:cNvSpPr>
                <a:spLocks/>
              </p:cNvSpPr>
              <p:nvPr/>
            </p:nvSpPr>
            <p:spPr bwMode="hidden">
              <a:xfrm rot="19660755" flipV="1">
                <a:off x="4114" y="843"/>
                <a:ext cx="173" cy="328"/>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798" name="Arc 126"/>
              <p:cNvSpPr>
                <a:spLocks/>
              </p:cNvSpPr>
              <p:nvPr/>
            </p:nvSpPr>
            <p:spPr bwMode="hidden">
              <a:xfrm flipH="1">
                <a:off x="3144" y="319"/>
                <a:ext cx="996" cy="933"/>
              </a:xfrm>
              <a:custGeom>
                <a:avLst/>
                <a:gdLst>
                  <a:gd name="G0" fmla="+- 15230 0 0"/>
                  <a:gd name="G1" fmla="+- 21600 0 0"/>
                  <a:gd name="G2" fmla="+- 21600 0 0"/>
                  <a:gd name="T0" fmla="*/ 0 w 36830"/>
                  <a:gd name="T1" fmla="*/ 6283 h 22305"/>
                  <a:gd name="T2" fmla="*/ 36819 w 36830"/>
                  <a:gd name="T3" fmla="*/ 22305 h 22305"/>
                  <a:gd name="T4" fmla="*/ 15230 w 36830"/>
                  <a:gd name="T5" fmla="*/ 21600 h 22305"/>
                </a:gdLst>
                <a:ahLst/>
                <a:cxnLst>
                  <a:cxn ang="0">
                    <a:pos x="T0" y="T1"/>
                  </a:cxn>
                  <a:cxn ang="0">
                    <a:pos x="T2" y="T3"/>
                  </a:cxn>
                  <a:cxn ang="0">
                    <a:pos x="T4" y="T5"/>
                  </a:cxn>
                </a:cxnLst>
                <a:rect l="0" t="0" r="r" b="b"/>
                <a:pathLst>
                  <a:path w="36830" h="22305" fill="none" extrusionOk="0">
                    <a:moveTo>
                      <a:pt x="0" y="6283"/>
                    </a:moveTo>
                    <a:cubicBezTo>
                      <a:pt x="4047" y="2258"/>
                      <a:pt x="9522" y="0"/>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0"/>
                      <a:pt x="15230" y="0"/>
                    </a:cubicBezTo>
                    <a:cubicBezTo>
                      <a:pt x="27159" y="0"/>
                      <a:pt x="36830" y="9670"/>
                      <a:pt x="36830" y="21600"/>
                    </a:cubicBezTo>
                    <a:cubicBezTo>
                      <a:pt x="36830" y="21835"/>
                      <a:pt x="36826" y="22070"/>
                      <a:pt x="36818" y="22304"/>
                    </a:cubicBezTo>
                    <a:lnTo>
                      <a:pt x="15230" y="21600"/>
                    </a:lnTo>
                    <a:close/>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799" name="Arc 127"/>
              <p:cNvSpPr>
                <a:spLocks/>
              </p:cNvSpPr>
              <p:nvPr/>
            </p:nvSpPr>
            <p:spPr bwMode="hidden">
              <a:xfrm flipH="1">
                <a:off x="3425" y="123"/>
                <a:ext cx="725" cy="903"/>
              </a:xfrm>
              <a:custGeom>
                <a:avLst/>
                <a:gdLst>
                  <a:gd name="G0" fmla="+- 18231 0 0"/>
                  <a:gd name="G1" fmla="+- 21600 0 0"/>
                  <a:gd name="G2" fmla="+- 21600 0 0"/>
                  <a:gd name="T0" fmla="*/ 0 w 31881"/>
                  <a:gd name="T1" fmla="*/ 10016 h 21600"/>
                  <a:gd name="T2" fmla="*/ 31881 w 31881"/>
                  <a:gd name="T3" fmla="*/ 4860 h 21600"/>
                  <a:gd name="T4" fmla="*/ 18231 w 31881"/>
                  <a:gd name="T5" fmla="*/ 21600 h 21600"/>
                </a:gdLst>
                <a:ahLst/>
                <a:cxnLst>
                  <a:cxn ang="0">
                    <a:pos x="T0" y="T1"/>
                  </a:cxn>
                  <a:cxn ang="0">
                    <a:pos x="T2" y="T3"/>
                  </a:cxn>
                  <a:cxn ang="0">
                    <a:pos x="T4" y="T5"/>
                  </a:cxn>
                </a:cxnLst>
                <a:rect l="0" t="0" r="r" b="b"/>
                <a:pathLst>
                  <a:path w="31881" h="21600" fill="none" extrusionOk="0">
                    <a:moveTo>
                      <a:pt x="-1" y="10015"/>
                    </a:moveTo>
                    <a:cubicBezTo>
                      <a:pt x="3963" y="3778"/>
                      <a:pt x="10840" y="0"/>
                      <a:pt x="18231" y="0"/>
                    </a:cubicBezTo>
                    <a:cubicBezTo>
                      <a:pt x="23204" y="0"/>
                      <a:pt x="28026" y="1716"/>
                      <a:pt x="31881" y="4859"/>
                    </a:cubicBezTo>
                  </a:path>
                  <a:path w="31881" h="21600" stroke="0" extrusionOk="0">
                    <a:moveTo>
                      <a:pt x="-1" y="10015"/>
                    </a:moveTo>
                    <a:cubicBezTo>
                      <a:pt x="3963" y="3778"/>
                      <a:pt x="10840" y="0"/>
                      <a:pt x="18231" y="0"/>
                    </a:cubicBezTo>
                    <a:cubicBezTo>
                      <a:pt x="23204" y="0"/>
                      <a:pt x="28026" y="1716"/>
                      <a:pt x="31881" y="4859"/>
                    </a:cubicBezTo>
                    <a:lnTo>
                      <a:pt x="18231" y="21600"/>
                    </a:lnTo>
                    <a:close/>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800" name="Arc 128"/>
              <p:cNvSpPr>
                <a:spLocks/>
              </p:cNvSpPr>
              <p:nvPr/>
            </p:nvSpPr>
            <p:spPr bwMode="hidden">
              <a:xfrm>
                <a:off x="4199" y="502"/>
                <a:ext cx="299" cy="904"/>
              </a:xfrm>
              <a:custGeom>
                <a:avLst/>
                <a:gdLst>
                  <a:gd name="G0" fmla="+- 13212 0 0"/>
                  <a:gd name="G1" fmla="+- 21600 0 0"/>
                  <a:gd name="G2" fmla="+- 21600 0 0"/>
                  <a:gd name="T0" fmla="*/ 0 w 31146"/>
                  <a:gd name="T1" fmla="*/ 4512 h 21600"/>
                  <a:gd name="T2" fmla="*/ 31146 w 31146"/>
                  <a:gd name="T3" fmla="*/ 9561 h 21600"/>
                  <a:gd name="T4" fmla="*/ 13212 w 31146"/>
                  <a:gd name="T5" fmla="*/ 21600 h 21600"/>
                </a:gdLst>
                <a:ahLst/>
                <a:cxnLst>
                  <a:cxn ang="0">
                    <a:pos x="T0" y="T1"/>
                  </a:cxn>
                  <a:cxn ang="0">
                    <a:pos x="T2" y="T3"/>
                  </a:cxn>
                  <a:cxn ang="0">
                    <a:pos x="T4" y="T5"/>
                  </a:cxn>
                </a:cxnLst>
                <a:rect l="0" t="0" r="r" b="b"/>
                <a:pathLst>
                  <a:path w="31146" h="21600" fill="none" extrusionOk="0">
                    <a:moveTo>
                      <a:pt x="-1" y="4511"/>
                    </a:moveTo>
                    <a:cubicBezTo>
                      <a:pt x="3783" y="1586"/>
                      <a:pt x="8429" y="0"/>
                      <a:pt x="13212" y="0"/>
                    </a:cubicBezTo>
                    <a:cubicBezTo>
                      <a:pt x="20409" y="0"/>
                      <a:pt x="27134" y="3585"/>
                      <a:pt x="31145" y="9561"/>
                    </a:cubicBezTo>
                  </a:path>
                  <a:path w="31146" h="21600" stroke="0" extrusionOk="0">
                    <a:moveTo>
                      <a:pt x="-1" y="4511"/>
                    </a:moveTo>
                    <a:cubicBezTo>
                      <a:pt x="3783" y="1586"/>
                      <a:pt x="8429" y="0"/>
                      <a:pt x="13212" y="0"/>
                    </a:cubicBezTo>
                    <a:cubicBezTo>
                      <a:pt x="20409" y="0"/>
                      <a:pt x="27134" y="3585"/>
                      <a:pt x="31145" y="9561"/>
                    </a:cubicBezTo>
                    <a:lnTo>
                      <a:pt x="13212" y="21600"/>
                    </a:lnTo>
                    <a:close/>
                  </a:path>
                </a:pathLst>
              </a:custGeom>
              <a:noFill/>
              <a:ln w="9525">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801" name="Freeform 129"/>
              <p:cNvSpPr>
                <a:spLocks/>
              </p:cNvSpPr>
              <p:nvPr/>
            </p:nvSpPr>
            <p:spPr bwMode="hidden">
              <a:xfrm flipH="1">
                <a:off x="3307" y="982"/>
                <a:ext cx="425" cy="597"/>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802" name="Freeform 130"/>
              <p:cNvSpPr>
                <a:spLocks/>
              </p:cNvSpPr>
              <p:nvPr/>
            </p:nvSpPr>
            <p:spPr bwMode="hidden">
              <a:xfrm flipH="1">
                <a:off x="3507" y="350"/>
                <a:ext cx="273" cy="598"/>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803" name="Freeform 131"/>
              <p:cNvSpPr>
                <a:spLocks/>
              </p:cNvSpPr>
              <p:nvPr/>
            </p:nvSpPr>
            <p:spPr bwMode="hidden">
              <a:xfrm flipH="1">
                <a:off x="3821" y="172"/>
                <a:ext cx="164" cy="597"/>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804" name="Freeform 132"/>
              <p:cNvSpPr>
                <a:spLocks/>
              </p:cNvSpPr>
              <p:nvPr/>
            </p:nvSpPr>
            <p:spPr bwMode="hidden">
              <a:xfrm>
                <a:off x="4841" y="894"/>
                <a:ext cx="395" cy="628"/>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805" name="Freeform 133"/>
              <p:cNvSpPr>
                <a:spLocks/>
              </p:cNvSpPr>
              <p:nvPr/>
            </p:nvSpPr>
            <p:spPr bwMode="hidden">
              <a:xfrm>
                <a:off x="4636" y="576"/>
                <a:ext cx="595" cy="419"/>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806" name="Freeform 134"/>
              <p:cNvSpPr>
                <a:spLocks/>
              </p:cNvSpPr>
              <p:nvPr/>
            </p:nvSpPr>
            <p:spPr bwMode="hidden">
              <a:xfrm>
                <a:off x="4658" y="132"/>
                <a:ext cx="260" cy="562"/>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807" name="Freeform 135"/>
              <p:cNvSpPr>
                <a:spLocks/>
              </p:cNvSpPr>
              <p:nvPr/>
            </p:nvSpPr>
            <p:spPr bwMode="hidden">
              <a:xfrm rot="20253369">
                <a:off x="4401" y="599"/>
                <a:ext cx="174" cy="329"/>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808" name="Freeform 136"/>
              <p:cNvSpPr>
                <a:spLocks/>
              </p:cNvSpPr>
              <p:nvPr/>
            </p:nvSpPr>
            <p:spPr bwMode="hidden">
              <a:xfrm rot="1346631" flipH="1">
                <a:off x="3783" y="590"/>
                <a:ext cx="173" cy="329"/>
              </a:xfrm>
              <a:custGeom>
                <a:avLst/>
                <a:gdLst>
                  <a:gd name="T0" fmla="*/ 0 w 776"/>
                  <a:gd name="T1" fmla="*/ 64 h 2368"/>
                  <a:gd name="T2" fmla="*/ 240 w 776"/>
                  <a:gd name="T3" fmla="*/ 16 h 2368"/>
                  <a:gd name="T4" fmla="*/ 96 w 776"/>
                  <a:gd name="T5" fmla="*/ 160 h 2368"/>
                  <a:gd name="T6" fmla="*/ 336 w 776"/>
                  <a:gd name="T7" fmla="*/ 160 h 2368"/>
                  <a:gd name="T8" fmla="*/ 192 w 776"/>
                  <a:gd name="T9" fmla="*/ 304 h 2368"/>
                  <a:gd name="T10" fmla="*/ 384 w 776"/>
                  <a:gd name="T11" fmla="*/ 352 h 2368"/>
                  <a:gd name="T12" fmla="*/ 288 w 776"/>
                  <a:gd name="T13" fmla="*/ 448 h 2368"/>
                  <a:gd name="T14" fmla="*/ 480 w 776"/>
                  <a:gd name="T15" fmla="*/ 496 h 2368"/>
                  <a:gd name="T16" fmla="*/ 384 w 776"/>
                  <a:gd name="T17" fmla="*/ 592 h 2368"/>
                  <a:gd name="T18" fmla="*/ 528 w 776"/>
                  <a:gd name="T19" fmla="*/ 640 h 2368"/>
                  <a:gd name="T20" fmla="*/ 480 w 776"/>
                  <a:gd name="T21" fmla="*/ 736 h 2368"/>
                  <a:gd name="T22" fmla="*/ 576 w 776"/>
                  <a:gd name="T23" fmla="*/ 832 h 2368"/>
                  <a:gd name="T24" fmla="*/ 576 w 776"/>
                  <a:gd name="T25" fmla="*/ 928 h 2368"/>
                  <a:gd name="T26" fmla="*/ 672 w 776"/>
                  <a:gd name="T27" fmla="*/ 1072 h 2368"/>
                  <a:gd name="T28" fmla="*/ 624 w 776"/>
                  <a:gd name="T29" fmla="*/ 1216 h 2368"/>
                  <a:gd name="T30" fmla="*/ 720 w 776"/>
                  <a:gd name="T31" fmla="*/ 1312 h 2368"/>
                  <a:gd name="T32" fmla="*/ 672 w 776"/>
                  <a:gd name="T33" fmla="*/ 1456 h 2368"/>
                  <a:gd name="T34" fmla="*/ 720 w 776"/>
                  <a:gd name="T35" fmla="*/ 1600 h 2368"/>
                  <a:gd name="T36" fmla="*/ 672 w 776"/>
                  <a:gd name="T37" fmla="*/ 1696 h 2368"/>
                  <a:gd name="T38" fmla="*/ 768 w 776"/>
                  <a:gd name="T39" fmla="*/ 1840 h 2368"/>
                  <a:gd name="T40" fmla="*/ 720 w 776"/>
                  <a:gd name="T41" fmla="*/ 1984 h 2368"/>
                  <a:gd name="T42" fmla="*/ 768 w 776"/>
                  <a:gd name="T43" fmla="*/ 2176 h 2368"/>
                  <a:gd name="T44" fmla="*/ 720 w 776"/>
                  <a:gd name="T45" fmla="*/ 2224 h 2368"/>
                  <a:gd name="T46" fmla="*/ 768 w 776"/>
                  <a:gd name="T47" fmla="*/ 2368 h 2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sp>
        <p:nvSpPr>
          <p:cNvPr id="28809" name="Rectangle 137"/>
          <p:cNvSpPr>
            <a:spLocks noGrp="1" noChangeArrowheads="1"/>
          </p:cNvSpPr>
          <p:nvPr>
            <p:ph type="title"/>
          </p:nvPr>
        </p:nvSpPr>
        <p:spPr bwMode="auto">
          <a:xfrm>
            <a:off x="685800" y="301625"/>
            <a:ext cx="7772400" cy="1462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28810" name="Rectangle 138"/>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28811" name="Rectangle 139"/>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mn-lt"/>
              </a:defRPr>
            </a:lvl1pPr>
          </a:lstStyle>
          <a:p>
            <a:endParaRPr lang="ru-RU" altLang="ru-RU"/>
          </a:p>
        </p:txBody>
      </p:sp>
      <p:sp>
        <p:nvSpPr>
          <p:cNvPr id="28812" name="Rectangle 140"/>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mn-lt"/>
              </a:defRPr>
            </a:lvl1pPr>
          </a:lstStyle>
          <a:p>
            <a:endParaRPr lang="ru-RU" altLang="ru-RU"/>
          </a:p>
        </p:txBody>
      </p:sp>
      <p:sp>
        <p:nvSpPr>
          <p:cNvPr id="28813" name="Rectangle 141"/>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mn-lt"/>
              </a:defRPr>
            </a:lvl1pPr>
          </a:lstStyle>
          <a:p>
            <a:fld id="{0A9A9020-DB51-4FA6-908F-546D777301B9}" type="slidenum">
              <a:rPr lang="ru-RU" altLang="ru-RU"/>
              <a:pPr/>
              <a:t>‹#›</a:t>
            </a:fld>
            <a:endParaRPr lang="ru-RU" altLang="ru-RU"/>
          </a:p>
        </p:txBody>
      </p:sp>
    </p:spTree>
  </p:cSld>
  <p:clrMap bg1="dk2" tx1="lt1" bg2="dk1" tx2="lt2" accent1="accent1" accent2="accent2" accent3="accent3" accent4="accent4" accent5="accent5" accent6="accent6" hlink="hlink" folHlink="folHlink"/>
  <p:sldLayoutIdLst>
    <p:sldLayoutId id="2147483650"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xStyles>
    <p:titleStyle>
      <a:lvl1pPr algn="l" rtl="0" fontAlgn="base">
        <a:spcBef>
          <a:spcPct val="0"/>
        </a:spcBef>
        <a:spcAft>
          <a:spcPct val="0"/>
        </a:spcAft>
        <a:defRPr sz="4400" kern="1200">
          <a:solidFill>
            <a:schemeClr val="tx2"/>
          </a:solidFill>
          <a:latin typeface="+mj-lt"/>
          <a:ea typeface="+mj-ea"/>
          <a:cs typeface="+mj-cs"/>
        </a:defRPr>
      </a:lvl1pPr>
      <a:lvl2pPr algn="l" rtl="0" fontAlgn="base">
        <a:spcBef>
          <a:spcPct val="0"/>
        </a:spcBef>
        <a:spcAft>
          <a:spcPct val="0"/>
        </a:spcAft>
        <a:defRPr sz="4400">
          <a:solidFill>
            <a:schemeClr val="tx2"/>
          </a:solidFill>
          <a:latin typeface="Arial Black" panose="020B0A04020102020204" pitchFamily="34" charset="0"/>
        </a:defRPr>
      </a:lvl2pPr>
      <a:lvl3pPr algn="l" rtl="0" fontAlgn="base">
        <a:spcBef>
          <a:spcPct val="0"/>
        </a:spcBef>
        <a:spcAft>
          <a:spcPct val="0"/>
        </a:spcAft>
        <a:defRPr sz="4400">
          <a:solidFill>
            <a:schemeClr val="tx2"/>
          </a:solidFill>
          <a:latin typeface="Arial Black" panose="020B0A04020102020204" pitchFamily="34" charset="0"/>
        </a:defRPr>
      </a:lvl3pPr>
      <a:lvl4pPr algn="l" rtl="0" fontAlgn="base">
        <a:spcBef>
          <a:spcPct val="0"/>
        </a:spcBef>
        <a:spcAft>
          <a:spcPct val="0"/>
        </a:spcAft>
        <a:defRPr sz="4400">
          <a:solidFill>
            <a:schemeClr val="tx2"/>
          </a:solidFill>
          <a:latin typeface="Arial Black" panose="020B0A04020102020204" pitchFamily="34" charset="0"/>
        </a:defRPr>
      </a:lvl4pPr>
      <a:lvl5pPr algn="l" rtl="0" fontAlgn="base">
        <a:spcBef>
          <a:spcPct val="0"/>
        </a:spcBef>
        <a:spcAft>
          <a:spcPct val="0"/>
        </a:spcAft>
        <a:defRPr sz="4400">
          <a:solidFill>
            <a:schemeClr val="tx2"/>
          </a:solidFill>
          <a:latin typeface="Arial Black" panose="020B0A04020102020204" pitchFamily="34" charset="0"/>
        </a:defRPr>
      </a:lvl5pPr>
      <a:lvl6pPr marL="457200" algn="l" rtl="0" fontAlgn="base">
        <a:spcBef>
          <a:spcPct val="0"/>
        </a:spcBef>
        <a:spcAft>
          <a:spcPct val="0"/>
        </a:spcAft>
        <a:defRPr sz="4400">
          <a:solidFill>
            <a:schemeClr val="tx2"/>
          </a:solidFill>
          <a:latin typeface="Arial Black" panose="020B0A04020102020204" pitchFamily="34" charset="0"/>
        </a:defRPr>
      </a:lvl6pPr>
      <a:lvl7pPr marL="914400" algn="l" rtl="0" fontAlgn="base">
        <a:spcBef>
          <a:spcPct val="0"/>
        </a:spcBef>
        <a:spcAft>
          <a:spcPct val="0"/>
        </a:spcAft>
        <a:defRPr sz="4400">
          <a:solidFill>
            <a:schemeClr val="tx2"/>
          </a:solidFill>
          <a:latin typeface="Arial Black" panose="020B0A04020102020204" pitchFamily="34" charset="0"/>
        </a:defRPr>
      </a:lvl7pPr>
      <a:lvl8pPr marL="1371600" algn="l" rtl="0" fontAlgn="base">
        <a:spcBef>
          <a:spcPct val="0"/>
        </a:spcBef>
        <a:spcAft>
          <a:spcPct val="0"/>
        </a:spcAft>
        <a:defRPr sz="4400">
          <a:solidFill>
            <a:schemeClr val="tx2"/>
          </a:solidFill>
          <a:latin typeface="Arial Black" panose="020B0A04020102020204" pitchFamily="34" charset="0"/>
        </a:defRPr>
      </a:lvl8pPr>
      <a:lvl9pPr marL="1828800" algn="l" rtl="0" fontAlgn="base">
        <a:spcBef>
          <a:spcPct val="0"/>
        </a:spcBef>
        <a:spcAft>
          <a:spcPct val="0"/>
        </a:spcAft>
        <a:defRPr sz="4400">
          <a:solidFill>
            <a:schemeClr val="tx2"/>
          </a:solidFill>
          <a:latin typeface="Arial Black" panose="020B0A04020102020204" pitchFamily="34" charset="0"/>
        </a:defRPr>
      </a:lvl9pPr>
    </p:titleStyle>
    <p:bodyStyle>
      <a:lvl1pPr marL="342900" indent="-342900" algn="l" rtl="0" fontAlgn="base">
        <a:spcBef>
          <a:spcPct val="20000"/>
        </a:spcBef>
        <a:spcAft>
          <a:spcPct val="0"/>
        </a:spcAft>
        <a:buClr>
          <a:schemeClr val="hlink"/>
        </a:buClr>
        <a:buChar char="•"/>
        <a:defRPr sz="3200" kern="1200">
          <a:solidFill>
            <a:schemeClr val="tx1"/>
          </a:solidFill>
          <a:latin typeface="+mn-lt"/>
          <a:ea typeface="+mn-ea"/>
          <a:cs typeface="+mn-cs"/>
        </a:defRPr>
      </a:lvl1pPr>
      <a:lvl2pPr marL="742950" indent="-285750" algn="l" rtl="0" fontAlgn="base">
        <a:spcBef>
          <a:spcPct val="20000"/>
        </a:spcBef>
        <a:spcAft>
          <a:spcPct val="0"/>
        </a:spcAft>
        <a:buClr>
          <a:schemeClr val="folHlink"/>
        </a:buClr>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Times New Roman" panose="02020603050405020304" pitchFamily="18"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Times New Roman" panose="02020603050405020304" pitchFamily="18"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100000">
              <a:schemeClr val="bg1"/>
            </a:gs>
          </a:gsLst>
          <a:lin ang="18900000" scaled="1"/>
        </a:gradFill>
        <a:effectLst/>
      </p:bgPr>
    </p:bg>
    <p:spTree>
      <p:nvGrpSpPr>
        <p:cNvPr id="1" name=""/>
        <p:cNvGrpSpPr/>
        <p:nvPr/>
      </p:nvGrpSpPr>
      <p:grpSpPr>
        <a:xfrm>
          <a:off x="0" y="0"/>
          <a:ext cx="0" cy="0"/>
          <a:chOff x="0" y="0"/>
          <a:chExt cx="0" cy="0"/>
        </a:xfrm>
      </p:grpSpPr>
      <p:grpSp>
        <p:nvGrpSpPr>
          <p:cNvPr id="30722" name="Group 2"/>
          <p:cNvGrpSpPr>
            <a:grpSpLocks/>
          </p:cNvGrpSpPr>
          <p:nvPr/>
        </p:nvGrpSpPr>
        <p:grpSpPr bwMode="auto">
          <a:xfrm>
            <a:off x="0" y="0"/>
            <a:ext cx="9140825" cy="6851650"/>
            <a:chOff x="0" y="0"/>
            <a:chExt cx="5758" cy="4316"/>
          </a:xfrm>
        </p:grpSpPr>
        <p:sp>
          <p:nvSpPr>
            <p:cNvPr id="30723" name="Freeform 3"/>
            <p:cNvSpPr>
              <a:spLocks/>
            </p:cNvSpPr>
            <p:nvPr/>
          </p:nvSpPr>
          <p:spPr bwMode="hidden">
            <a:xfrm>
              <a:off x="1812" y="2811"/>
              <a:ext cx="3946" cy="1505"/>
            </a:xfrm>
            <a:custGeom>
              <a:avLst/>
              <a:gdLst>
                <a:gd name="T0" fmla="*/ 149 w 3934"/>
                <a:gd name="T1" fmla="*/ 1505 h 1505"/>
                <a:gd name="T2" fmla="*/ 687 w 3934"/>
                <a:gd name="T3" fmla="*/ 1331 h 1505"/>
                <a:gd name="T4" fmla="*/ 1213 w 3934"/>
                <a:gd name="T5" fmla="*/ 1157 h 1505"/>
                <a:gd name="T6" fmla="*/ 1728 w 3934"/>
                <a:gd name="T7" fmla="*/ 977 h 1505"/>
                <a:gd name="T8" fmla="*/ 2218 w 3934"/>
                <a:gd name="T9" fmla="*/ 792 h 1505"/>
                <a:gd name="T10" fmla="*/ 2457 w 3934"/>
                <a:gd name="T11" fmla="*/ 696 h 1505"/>
                <a:gd name="T12" fmla="*/ 2690 w 3934"/>
                <a:gd name="T13" fmla="*/ 606 h 1505"/>
                <a:gd name="T14" fmla="*/ 2918 w 3934"/>
                <a:gd name="T15" fmla="*/ 510 h 1505"/>
                <a:gd name="T16" fmla="*/ 3139 w 3934"/>
                <a:gd name="T17" fmla="*/ 420 h 1505"/>
                <a:gd name="T18" fmla="*/ 3348 w 3934"/>
                <a:gd name="T19" fmla="*/ 324 h 1505"/>
                <a:gd name="T20" fmla="*/ 3551 w 3934"/>
                <a:gd name="T21" fmla="*/ 234 h 1505"/>
                <a:gd name="T22" fmla="*/ 3749 w 3934"/>
                <a:gd name="T23" fmla="*/ 138 h 1505"/>
                <a:gd name="T24" fmla="*/ 3934 w 3934"/>
                <a:gd name="T25" fmla="*/ 48 h 1505"/>
                <a:gd name="T26" fmla="*/ 3934 w 3934"/>
                <a:gd name="T27" fmla="*/ 0 h 1505"/>
                <a:gd name="T28" fmla="*/ 3743 w 3934"/>
                <a:gd name="T29" fmla="*/ 96 h 1505"/>
                <a:gd name="T30" fmla="*/ 3539 w 3934"/>
                <a:gd name="T31" fmla="*/ 192 h 1505"/>
                <a:gd name="T32" fmla="*/ 3330 w 3934"/>
                <a:gd name="T33" fmla="*/ 288 h 1505"/>
                <a:gd name="T34" fmla="*/ 3115 w 3934"/>
                <a:gd name="T35" fmla="*/ 384 h 1505"/>
                <a:gd name="T36" fmla="*/ 2888 w 3934"/>
                <a:gd name="T37" fmla="*/ 480 h 1505"/>
                <a:gd name="T38" fmla="*/ 2654 w 3934"/>
                <a:gd name="T39" fmla="*/ 576 h 1505"/>
                <a:gd name="T40" fmla="*/ 2409 w 3934"/>
                <a:gd name="T41" fmla="*/ 672 h 1505"/>
                <a:gd name="T42" fmla="*/ 2164 w 3934"/>
                <a:gd name="T43" fmla="*/ 768 h 1505"/>
                <a:gd name="T44" fmla="*/ 1907 w 3934"/>
                <a:gd name="T45" fmla="*/ 864 h 1505"/>
                <a:gd name="T46" fmla="*/ 1650 w 3934"/>
                <a:gd name="T47" fmla="*/ 960 h 1505"/>
                <a:gd name="T48" fmla="*/ 1112 w 3934"/>
                <a:gd name="T49" fmla="*/ 1145 h 1505"/>
                <a:gd name="T50" fmla="*/ 562 w 3934"/>
                <a:gd name="T51" fmla="*/ 1331 h 1505"/>
                <a:gd name="T52" fmla="*/ 0 w 3934"/>
                <a:gd name="T53" fmla="*/ 1505 h 1505"/>
                <a:gd name="T54" fmla="*/ 149 w 3934"/>
                <a:gd name="T55" fmla="*/ 1505 h 1505"/>
                <a:gd name="T56" fmla="*/ 149 w 3934"/>
                <a:gd name="T57" fmla="*/ 1505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934" h="1505">
                  <a:moveTo>
                    <a:pt x="149" y="1505"/>
                  </a:moveTo>
                  <a:lnTo>
                    <a:pt x="687" y="1331"/>
                  </a:lnTo>
                  <a:lnTo>
                    <a:pt x="1213" y="1157"/>
                  </a:lnTo>
                  <a:lnTo>
                    <a:pt x="1728" y="977"/>
                  </a:lnTo>
                  <a:lnTo>
                    <a:pt x="2218" y="792"/>
                  </a:lnTo>
                  <a:lnTo>
                    <a:pt x="2457" y="696"/>
                  </a:lnTo>
                  <a:lnTo>
                    <a:pt x="2690" y="606"/>
                  </a:lnTo>
                  <a:lnTo>
                    <a:pt x="2918" y="510"/>
                  </a:lnTo>
                  <a:lnTo>
                    <a:pt x="3139" y="420"/>
                  </a:lnTo>
                  <a:lnTo>
                    <a:pt x="3348" y="324"/>
                  </a:lnTo>
                  <a:lnTo>
                    <a:pt x="3551" y="234"/>
                  </a:lnTo>
                  <a:lnTo>
                    <a:pt x="3749" y="138"/>
                  </a:lnTo>
                  <a:lnTo>
                    <a:pt x="3934" y="48"/>
                  </a:lnTo>
                  <a:lnTo>
                    <a:pt x="3934" y="0"/>
                  </a:lnTo>
                  <a:lnTo>
                    <a:pt x="3743" y="96"/>
                  </a:lnTo>
                  <a:lnTo>
                    <a:pt x="3539" y="192"/>
                  </a:lnTo>
                  <a:lnTo>
                    <a:pt x="3330" y="288"/>
                  </a:lnTo>
                  <a:lnTo>
                    <a:pt x="3115" y="384"/>
                  </a:lnTo>
                  <a:lnTo>
                    <a:pt x="2888" y="480"/>
                  </a:lnTo>
                  <a:lnTo>
                    <a:pt x="2654" y="576"/>
                  </a:lnTo>
                  <a:lnTo>
                    <a:pt x="2409" y="672"/>
                  </a:lnTo>
                  <a:lnTo>
                    <a:pt x="2164" y="768"/>
                  </a:lnTo>
                  <a:lnTo>
                    <a:pt x="1907" y="864"/>
                  </a:lnTo>
                  <a:lnTo>
                    <a:pt x="1650" y="960"/>
                  </a:lnTo>
                  <a:lnTo>
                    <a:pt x="1112" y="1145"/>
                  </a:lnTo>
                  <a:lnTo>
                    <a:pt x="562" y="1331"/>
                  </a:lnTo>
                  <a:lnTo>
                    <a:pt x="0" y="1505"/>
                  </a:lnTo>
                  <a:lnTo>
                    <a:pt x="149" y="1505"/>
                  </a:lnTo>
                  <a:lnTo>
                    <a:pt x="149" y="1505"/>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0724" name="Freeform 4"/>
            <p:cNvSpPr>
              <a:spLocks/>
            </p:cNvSpPr>
            <p:nvPr/>
          </p:nvSpPr>
          <p:spPr bwMode="hidden">
            <a:xfrm>
              <a:off x="4025" y="3627"/>
              <a:ext cx="1733" cy="689"/>
            </a:xfrm>
            <a:custGeom>
              <a:avLst/>
              <a:gdLst>
                <a:gd name="T0" fmla="*/ 132 w 1728"/>
                <a:gd name="T1" fmla="*/ 689 h 689"/>
                <a:gd name="T2" fmla="*/ 550 w 1728"/>
                <a:gd name="T3" fmla="*/ 527 h 689"/>
                <a:gd name="T4" fmla="*/ 963 w 1728"/>
                <a:gd name="T5" fmla="*/ 365 h 689"/>
                <a:gd name="T6" fmla="*/ 1160 w 1728"/>
                <a:gd name="T7" fmla="*/ 287 h 689"/>
                <a:gd name="T8" fmla="*/ 1357 w 1728"/>
                <a:gd name="T9" fmla="*/ 203 h 689"/>
                <a:gd name="T10" fmla="*/ 1549 w 1728"/>
                <a:gd name="T11" fmla="*/ 126 h 689"/>
                <a:gd name="T12" fmla="*/ 1728 w 1728"/>
                <a:gd name="T13" fmla="*/ 48 h 689"/>
                <a:gd name="T14" fmla="*/ 1728 w 1728"/>
                <a:gd name="T15" fmla="*/ 0 h 689"/>
                <a:gd name="T16" fmla="*/ 1531 w 1728"/>
                <a:gd name="T17" fmla="*/ 84 h 689"/>
                <a:gd name="T18" fmla="*/ 1327 w 1728"/>
                <a:gd name="T19" fmla="*/ 167 h 689"/>
                <a:gd name="T20" fmla="*/ 1118 w 1728"/>
                <a:gd name="T21" fmla="*/ 257 h 689"/>
                <a:gd name="T22" fmla="*/ 903 w 1728"/>
                <a:gd name="T23" fmla="*/ 341 h 689"/>
                <a:gd name="T24" fmla="*/ 454 w 1728"/>
                <a:gd name="T25" fmla="*/ 515 h 689"/>
                <a:gd name="T26" fmla="*/ 0 w 1728"/>
                <a:gd name="T27" fmla="*/ 689 h 689"/>
                <a:gd name="T28" fmla="*/ 132 w 1728"/>
                <a:gd name="T29" fmla="*/ 689 h 689"/>
                <a:gd name="T30" fmla="*/ 132 w 1728"/>
                <a:gd name="T31" fmla="*/ 689 h 6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728" h="689">
                  <a:moveTo>
                    <a:pt x="132" y="689"/>
                  </a:moveTo>
                  <a:lnTo>
                    <a:pt x="550" y="527"/>
                  </a:lnTo>
                  <a:lnTo>
                    <a:pt x="963" y="365"/>
                  </a:lnTo>
                  <a:lnTo>
                    <a:pt x="1160" y="287"/>
                  </a:lnTo>
                  <a:lnTo>
                    <a:pt x="1357" y="203"/>
                  </a:lnTo>
                  <a:lnTo>
                    <a:pt x="1549" y="126"/>
                  </a:lnTo>
                  <a:lnTo>
                    <a:pt x="1728" y="48"/>
                  </a:lnTo>
                  <a:lnTo>
                    <a:pt x="1728" y="0"/>
                  </a:lnTo>
                  <a:lnTo>
                    <a:pt x="1531" y="84"/>
                  </a:lnTo>
                  <a:lnTo>
                    <a:pt x="1327" y="167"/>
                  </a:lnTo>
                  <a:lnTo>
                    <a:pt x="1118" y="257"/>
                  </a:lnTo>
                  <a:lnTo>
                    <a:pt x="903" y="341"/>
                  </a:lnTo>
                  <a:lnTo>
                    <a:pt x="454" y="515"/>
                  </a:lnTo>
                  <a:lnTo>
                    <a:pt x="0" y="689"/>
                  </a:lnTo>
                  <a:lnTo>
                    <a:pt x="132" y="689"/>
                  </a:lnTo>
                  <a:lnTo>
                    <a:pt x="132" y="689"/>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0725" name="Freeform 5"/>
            <p:cNvSpPr>
              <a:spLocks/>
            </p:cNvSpPr>
            <p:nvPr/>
          </p:nvSpPr>
          <p:spPr bwMode="hidden">
            <a:xfrm>
              <a:off x="0" y="0"/>
              <a:ext cx="5578" cy="3447"/>
            </a:xfrm>
            <a:custGeom>
              <a:avLst/>
              <a:gdLst>
                <a:gd name="T0" fmla="*/ 5561 w 5561"/>
                <a:gd name="T1" fmla="*/ 929 h 3447"/>
                <a:gd name="T2" fmla="*/ 5537 w 5561"/>
                <a:gd name="T3" fmla="*/ 773 h 3447"/>
                <a:gd name="T4" fmla="*/ 5453 w 5561"/>
                <a:gd name="T5" fmla="*/ 629 h 3447"/>
                <a:gd name="T6" fmla="*/ 5327 w 5561"/>
                <a:gd name="T7" fmla="*/ 492 h 3447"/>
                <a:gd name="T8" fmla="*/ 5148 w 5561"/>
                <a:gd name="T9" fmla="*/ 366 h 3447"/>
                <a:gd name="T10" fmla="*/ 4921 w 5561"/>
                <a:gd name="T11" fmla="*/ 252 h 3447"/>
                <a:gd name="T12" fmla="*/ 4652 w 5561"/>
                <a:gd name="T13" fmla="*/ 144 h 3447"/>
                <a:gd name="T14" fmla="*/ 4341 w 5561"/>
                <a:gd name="T15" fmla="*/ 48 h 3447"/>
                <a:gd name="T16" fmla="*/ 4000 w 5561"/>
                <a:gd name="T17" fmla="*/ 0 h 3447"/>
                <a:gd name="T18" fmla="*/ 4359 w 5561"/>
                <a:gd name="T19" fmla="*/ 90 h 3447"/>
                <a:gd name="T20" fmla="*/ 4670 w 5561"/>
                <a:gd name="T21" fmla="*/ 192 h 3447"/>
                <a:gd name="T22" fmla="*/ 4933 w 5561"/>
                <a:gd name="T23" fmla="*/ 306 h 3447"/>
                <a:gd name="T24" fmla="*/ 5148 w 5561"/>
                <a:gd name="T25" fmla="*/ 426 h 3447"/>
                <a:gd name="T26" fmla="*/ 5315 w 5561"/>
                <a:gd name="T27" fmla="*/ 557 h 3447"/>
                <a:gd name="T28" fmla="*/ 5429 w 5561"/>
                <a:gd name="T29" fmla="*/ 701 h 3447"/>
                <a:gd name="T30" fmla="*/ 5489 w 5561"/>
                <a:gd name="T31" fmla="*/ 851 h 3447"/>
                <a:gd name="T32" fmla="*/ 5489 w 5561"/>
                <a:gd name="T33" fmla="*/ 1013 h 3447"/>
                <a:gd name="T34" fmla="*/ 5441 w 5561"/>
                <a:gd name="T35" fmla="*/ 1163 h 3447"/>
                <a:gd name="T36" fmla="*/ 5345 w 5561"/>
                <a:gd name="T37" fmla="*/ 1319 h 3447"/>
                <a:gd name="T38" fmla="*/ 5202 w 5561"/>
                <a:gd name="T39" fmla="*/ 1475 h 3447"/>
                <a:gd name="T40" fmla="*/ 5017 w 5561"/>
                <a:gd name="T41" fmla="*/ 1630 h 3447"/>
                <a:gd name="T42" fmla="*/ 4789 w 5561"/>
                <a:gd name="T43" fmla="*/ 1786 h 3447"/>
                <a:gd name="T44" fmla="*/ 4526 w 5561"/>
                <a:gd name="T45" fmla="*/ 1948 h 3447"/>
                <a:gd name="T46" fmla="*/ 4215 w 5561"/>
                <a:gd name="T47" fmla="*/ 2104 h 3447"/>
                <a:gd name="T48" fmla="*/ 3875 w 5561"/>
                <a:gd name="T49" fmla="*/ 2260 h 3447"/>
                <a:gd name="T50" fmla="*/ 3498 w 5561"/>
                <a:gd name="T51" fmla="*/ 2416 h 3447"/>
                <a:gd name="T52" fmla="*/ 3085 w 5561"/>
                <a:gd name="T53" fmla="*/ 2566 h 3447"/>
                <a:gd name="T54" fmla="*/ 2643 w 5561"/>
                <a:gd name="T55" fmla="*/ 2715 h 3447"/>
                <a:gd name="T56" fmla="*/ 2164 w 5561"/>
                <a:gd name="T57" fmla="*/ 2865 h 3447"/>
                <a:gd name="T58" fmla="*/ 1662 w 5561"/>
                <a:gd name="T59" fmla="*/ 3009 h 3447"/>
                <a:gd name="T60" fmla="*/ 1136 w 5561"/>
                <a:gd name="T61" fmla="*/ 3147 h 3447"/>
                <a:gd name="T62" fmla="*/ 580 w 5561"/>
                <a:gd name="T63" fmla="*/ 3279 h 3447"/>
                <a:gd name="T64" fmla="*/ 0 w 5561"/>
                <a:gd name="T65" fmla="*/ 3447 h 3447"/>
                <a:gd name="T66" fmla="*/ 867 w 5561"/>
                <a:gd name="T67" fmla="*/ 3249 h 3447"/>
                <a:gd name="T68" fmla="*/ 1417 w 5561"/>
                <a:gd name="T69" fmla="*/ 3105 h 3447"/>
                <a:gd name="T70" fmla="*/ 1937 w 5561"/>
                <a:gd name="T71" fmla="*/ 2961 h 3447"/>
                <a:gd name="T72" fmla="*/ 2434 w 5561"/>
                <a:gd name="T73" fmla="*/ 2817 h 3447"/>
                <a:gd name="T74" fmla="*/ 2900 w 5561"/>
                <a:gd name="T75" fmla="*/ 2668 h 3447"/>
                <a:gd name="T76" fmla="*/ 3330 w 5561"/>
                <a:gd name="T77" fmla="*/ 2512 h 3447"/>
                <a:gd name="T78" fmla="*/ 3731 w 5561"/>
                <a:gd name="T79" fmla="*/ 2356 h 3447"/>
                <a:gd name="T80" fmla="*/ 4096 w 5561"/>
                <a:gd name="T81" fmla="*/ 2200 h 3447"/>
                <a:gd name="T82" fmla="*/ 4425 w 5561"/>
                <a:gd name="T83" fmla="*/ 2038 h 3447"/>
                <a:gd name="T84" fmla="*/ 4718 w 5561"/>
                <a:gd name="T85" fmla="*/ 1876 h 3447"/>
                <a:gd name="T86" fmla="*/ 4969 w 5561"/>
                <a:gd name="T87" fmla="*/ 1720 h 3447"/>
                <a:gd name="T88" fmla="*/ 5178 w 5561"/>
                <a:gd name="T89" fmla="*/ 1559 h 3447"/>
                <a:gd name="T90" fmla="*/ 5339 w 5561"/>
                <a:gd name="T91" fmla="*/ 1397 h 3447"/>
                <a:gd name="T92" fmla="*/ 5459 w 5561"/>
                <a:gd name="T93" fmla="*/ 1241 h 3447"/>
                <a:gd name="T94" fmla="*/ 5537 w 5561"/>
                <a:gd name="T95" fmla="*/ 1085 h 3447"/>
                <a:gd name="T96" fmla="*/ 5555 w 5561"/>
                <a:gd name="T97" fmla="*/ 1007 h 3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5561" h="3447">
                  <a:moveTo>
                    <a:pt x="5555" y="1007"/>
                  </a:moveTo>
                  <a:lnTo>
                    <a:pt x="5561" y="929"/>
                  </a:lnTo>
                  <a:lnTo>
                    <a:pt x="5555" y="851"/>
                  </a:lnTo>
                  <a:lnTo>
                    <a:pt x="5537" y="773"/>
                  </a:lnTo>
                  <a:lnTo>
                    <a:pt x="5501" y="701"/>
                  </a:lnTo>
                  <a:lnTo>
                    <a:pt x="5453" y="629"/>
                  </a:lnTo>
                  <a:lnTo>
                    <a:pt x="5399" y="563"/>
                  </a:lnTo>
                  <a:lnTo>
                    <a:pt x="5327" y="492"/>
                  </a:lnTo>
                  <a:lnTo>
                    <a:pt x="5244" y="432"/>
                  </a:lnTo>
                  <a:lnTo>
                    <a:pt x="5148" y="366"/>
                  </a:lnTo>
                  <a:lnTo>
                    <a:pt x="5040" y="306"/>
                  </a:lnTo>
                  <a:lnTo>
                    <a:pt x="4921" y="252"/>
                  </a:lnTo>
                  <a:lnTo>
                    <a:pt x="4795" y="198"/>
                  </a:lnTo>
                  <a:lnTo>
                    <a:pt x="4652" y="144"/>
                  </a:lnTo>
                  <a:lnTo>
                    <a:pt x="4502" y="90"/>
                  </a:lnTo>
                  <a:lnTo>
                    <a:pt x="4341" y="48"/>
                  </a:lnTo>
                  <a:lnTo>
                    <a:pt x="4167" y="0"/>
                  </a:lnTo>
                  <a:lnTo>
                    <a:pt x="4000" y="0"/>
                  </a:lnTo>
                  <a:lnTo>
                    <a:pt x="4185" y="42"/>
                  </a:lnTo>
                  <a:lnTo>
                    <a:pt x="4359" y="90"/>
                  </a:lnTo>
                  <a:lnTo>
                    <a:pt x="4520" y="138"/>
                  </a:lnTo>
                  <a:lnTo>
                    <a:pt x="4670" y="192"/>
                  </a:lnTo>
                  <a:lnTo>
                    <a:pt x="4807" y="246"/>
                  </a:lnTo>
                  <a:lnTo>
                    <a:pt x="4933" y="306"/>
                  </a:lnTo>
                  <a:lnTo>
                    <a:pt x="5046" y="366"/>
                  </a:lnTo>
                  <a:lnTo>
                    <a:pt x="5148" y="426"/>
                  </a:lnTo>
                  <a:lnTo>
                    <a:pt x="5238" y="492"/>
                  </a:lnTo>
                  <a:lnTo>
                    <a:pt x="5315" y="557"/>
                  </a:lnTo>
                  <a:lnTo>
                    <a:pt x="5381" y="629"/>
                  </a:lnTo>
                  <a:lnTo>
                    <a:pt x="5429" y="701"/>
                  </a:lnTo>
                  <a:lnTo>
                    <a:pt x="5465" y="779"/>
                  </a:lnTo>
                  <a:lnTo>
                    <a:pt x="5489" y="851"/>
                  </a:lnTo>
                  <a:lnTo>
                    <a:pt x="5495" y="935"/>
                  </a:lnTo>
                  <a:lnTo>
                    <a:pt x="5489" y="1013"/>
                  </a:lnTo>
                  <a:lnTo>
                    <a:pt x="5471" y="1091"/>
                  </a:lnTo>
                  <a:lnTo>
                    <a:pt x="5441" y="1163"/>
                  </a:lnTo>
                  <a:lnTo>
                    <a:pt x="5399" y="1241"/>
                  </a:lnTo>
                  <a:lnTo>
                    <a:pt x="5345" y="1319"/>
                  </a:lnTo>
                  <a:lnTo>
                    <a:pt x="5280" y="1397"/>
                  </a:lnTo>
                  <a:lnTo>
                    <a:pt x="5202" y="1475"/>
                  </a:lnTo>
                  <a:lnTo>
                    <a:pt x="5118" y="1553"/>
                  </a:lnTo>
                  <a:lnTo>
                    <a:pt x="5017" y="1630"/>
                  </a:lnTo>
                  <a:lnTo>
                    <a:pt x="4909" y="1708"/>
                  </a:lnTo>
                  <a:lnTo>
                    <a:pt x="4789" y="1786"/>
                  </a:lnTo>
                  <a:lnTo>
                    <a:pt x="4664" y="1870"/>
                  </a:lnTo>
                  <a:lnTo>
                    <a:pt x="4526" y="1948"/>
                  </a:lnTo>
                  <a:lnTo>
                    <a:pt x="4377" y="2026"/>
                  </a:lnTo>
                  <a:lnTo>
                    <a:pt x="4215" y="2104"/>
                  </a:lnTo>
                  <a:lnTo>
                    <a:pt x="4048" y="2182"/>
                  </a:lnTo>
                  <a:lnTo>
                    <a:pt x="3875" y="2260"/>
                  </a:lnTo>
                  <a:lnTo>
                    <a:pt x="3689" y="2338"/>
                  </a:lnTo>
                  <a:lnTo>
                    <a:pt x="3498" y="2416"/>
                  </a:lnTo>
                  <a:lnTo>
                    <a:pt x="3295" y="2488"/>
                  </a:lnTo>
                  <a:lnTo>
                    <a:pt x="3085" y="2566"/>
                  </a:lnTo>
                  <a:lnTo>
                    <a:pt x="2864" y="2644"/>
                  </a:lnTo>
                  <a:lnTo>
                    <a:pt x="2643" y="2715"/>
                  </a:lnTo>
                  <a:lnTo>
                    <a:pt x="2410" y="2793"/>
                  </a:lnTo>
                  <a:lnTo>
                    <a:pt x="2164" y="2865"/>
                  </a:lnTo>
                  <a:lnTo>
                    <a:pt x="1919" y="2937"/>
                  </a:lnTo>
                  <a:lnTo>
                    <a:pt x="1662" y="3009"/>
                  </a:lnTo>
                  <a:lnTo>
                    <a:pt x="1399" y="3075"/>
                  </a:lnTo>
                  <a:lnTo>
                    <a:pt x="1136" y="3147"/>
                  </a:lnTo>
                  <a:lnTo>
                    <a:pt x="861" y="3213"/>
                  </a:lnTo>
                  <a:lnTo>
                    <a:pt x="580" y="3279"/>
                  </a:lnTo>
                  <a:lnTo>
                    <a:pt x="0" y="3411"/>
                  </a:lnTo>
                  <a:lnTo>
                    <a:pt x="0" y="3447"/>
                  </a:lnTo>
                  <a:lnTo>
                    <a:pt x="586" y="3315"/>
                  </a:lnTo>
                  <a:lnTo>
                    <a:pt x="867" y="3249"/>
                  </a:lnTo>
                  <a:lnTo>
                    <a:pt x="1148" y="3177"/>
                  </a:lnTo>
                  <a:lnTo>
                    <a:pt x="1417" y="3105"/>
                  </a:lnTo>
                  <a:lnTo>
                    <a:pt x="1680" y="3039"/>
                  </a:lnTo>
                  <a:lnTo>
                    <a:pt x="1937" y="2961"/>
                  </a:lnTo>
                  <a:lnTo>
                    <a:pt x="2188" y="2889"/>
                  </a:lnTo>
                  <a:lnTo>
                    <a:pt x="2434" y="2817"/>
                  </a:lnTo>
                  <a:lnTo>
                    <a:pt x="2673" y="2739"/>
                  </a:lnTo>
                  <a:lnTo>
                    <a:pt x="2900" y="2668"/>
                  </a:lnTo>
                  <a:lnTo>
                    <a:pt x="3121" y="2590"/>
                  </a:lnTo>
                  <a:lnTo>
                    <a:pt x="3330" y="2512"/>
                  </a:lnTo>
                  <a:lnTo>
                    <a:pt x="3534" y="2434"/>
                  </a:lnTo>
                  <a:lnTo>
                    <a:pt x="3731" y="2356"/>
                  </a:lnTo>
                  <a:lnTo>
                    <a:pt x="3916" y="2278"/>
                  </a:lnTo>
                  <a:lnTo>
                    <a:pt x="4096" y="2200"/>
                  </a:lnTo>
                  <a:lnTo>
                    <a:pt x="4263" y="2116"/>
                  </a:lnTo>
                  <a:lnTo>
                    <a:pt x="4425" y="2038"/>
                  </a:lnTo>
                  <a:lnTo>
                    <a:pt x="4574" y="1960"/>
                  </a:lnTo>
                  <a:lnTo>
                    <a:pt x="4718" y="1876"/>
                  </a:lnTo>
                  <a:lnTo>
                    <a:pt x="4849" y="1798"/>
                  </a:lnTo>
                  <a:lnTo>
                    <a:pt x="4969" y="1720"/>
                  </a:lnTo>
                  <a:lnTo>
                    <a:pt x="5076" y="1636"/>
                  </a:lnTo>
                  <a:lnTo>
                    <a:pt x="5178" y="1559"/>
                  </a:lnTo>
                  <a:lnTo>
                    <a:pt x="5262" y="1481"/>
                  </a:lnTo>
                  <a:lnTo>
                    <a:pt x="5339" y="1397"/>
                  </a:lnTo>
                  <a:lnTo>
                    <a:pt x="5405" y="1319"/>
                  </a:lnTo>
                  <a:lnTo>
                    <a:pt x="5459" y="1241"/>
                  </a:lnTo>
                  <a:lnTo>
                    <a:pt x="5507" y="1163"/>
                  </a:lnTo>
                  <a:lnTo>
                    <a:pt x="5537" y="1085"/>
                  </a:lnTo>
                  <a:lnTo>
                    <a:pt x="5555" y="1007"/>
                  </a:lnTo>
                  <a:lnTo>
                    <a:pt x="5555" y="1007"/>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0726" name="Freeform 6"/>
            <p:cNvSpPr>
              <a:spLocks/>
            </p:cNvSpPr>
            <p:nvPr/>
          </p:nvSpPr>
          <p:spPr bwMode="hidden">
            <a:xfrm>
              <a:off x="4942" y="0"/>
              <a:ext cx="816" cy="276"/>
            </a:xfrm>
            <a:custGeom>
              <a:avLst/>
              <a:gdLst>
                <a:gd name="T0" fmla="*/ 813 w 813"/>
                <a:gd name="T1" fmla="*/ 222 h 276"/>
                <a:gd name="T2" fmla="*/ 670 w 813"/>
                <a:gd name="T3" fmla="*/ 162 h 276"/>
                <a:gd name="T4" fmla="*/ 514 w 813"/>
                <a:gd name="T5" fmla="*/ 108 h 276"/>
                <a:gd name="T6" fmla="*/ 347 w 813"/>
                <a:gd name="T7" fmla="*/ 54 h 276"/>
                <a:gd name="T8" fmla="*/ 167 w 813"/>
                <a:gd name="T9" fmla="*/ 0 h 276"/>
                <a:gd name="T10" fmla="*/ 0 w 813"/>
                <a:gd name="T11" fmla="*/ 0 h 276"/>
                <a:gd name="T12" fmla="*/ 227 w 813"/>
                <a:gd name="T13" fmla="*/ 60 h 276"/>
                <a:gd name="T14" fmla="*/ 442 w 813"/>
                <a:gd name="T15" fmla="*/ 132 h 276"/>
                <a:gd name="T16" fmla="*/ 634 w 813"/>
                <a:gd name="T17" fmla="*/ 204 h 276"/>
                <a:gd name="T18" fmla="*/ 813 w 813"/>
                <a:gd name="T19" fmla="*/ 276 h 276"/>
                <a:gd name="T20" fmla="*/ 813 w 813"/>
                <a:gd name="T21" fmla="*/ 222 h 276"/>
                <a:gd name="T22" fmla="*/ 813 w 813"/>
                <a:gd name="T23" fmla="*/ 222 h 2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13" h="276">
                  <a:moveTo>
                    <a:pt x="813" y="222"/>
                  </a:moveTo>
                  <a:lnTo>
                    <a:pt x="670" y="162"/>
                  </a:lnTo>
                  <a:lnTo>
                    <a:pt x="514" y="108"/>
                  </a:lnTo>
                  <a:lnTo>
                    <a:pt x="347" y="54"/>
                  </a:lnTo>
                  <a:lnTo>
                    <a:pt x="167" y="0"/>
                  </a:lnTo>
                  <a:lnTo>
                    <a:pt x="0" y="0"/>
                  </a:lnTo>
                  <a:lnTo>
                    <a:pt x="227" y="60"/>
                  </a:lnTo>
                  <a:lnTo>
                    <a:pt x="442" y="132"/>
                  </a:lnTo>
                  <a:lnTo>
                    <a:pt x="634" y="204"/>
                  </a:lnTo>
                  <a:lnTo>
                    <a:pt x="813" y="276"/>
                  </a:lnTo>
                  <a:lnTo>
                    <a:pt x="813" y="222"/>
                  </a:lnTo>
                  <a:lnTo>
                    <a:pt x="813" y="222"/>
                  </a:lnTo>
                  <a:close/>
                </a:path>
              </a:pathLst>
            </a:custGeom>
            <a:gradFill rotWithShape="1">
              <a:gsLst>
                <a:gs pos="0">
                  <a:schemeClr val="bg2"/>
                </a:gs>
                <a:gs pos="50000">
                  <a:schemeClr val="bg2">
                    <a:gamma/>
                    <a:tint val="81961"/>
                    <a:invGamma/>
                  </a:schemeClr>
                </a:gs>
                <a:gs pos="100000">
                  <a:schemeClr val="bg2"/>
                </a:gs>
              </a:gsLst>
              <a:lin ang="0" scaled="1"/>
            </a:gradFill>
            <a:ln>
              <a:noFill/>
            </a:ln>
            <a:extLst>
              <a:ext uri="{91240B29-F687-4F45-9708-019B960494DF}">
                <a14:hiddenLine xmlns:a14="http://schemas.microsoft.com/office/drawing/2010/main" w="0" cmpd="sng">
                  <a:solidFill>
                    <a:srgbClr val="003399"/>
                  </a:solidFill>
                  <a:round/>
                  <a:headEnd/>
                  <a:tailEnd/>
                </a14:hiddenLine>
              </a:ext>
            </a:extLst>
          </p:spPr>
          <p:txBody>
            <a:bodyPr/>
            <a:lstStyle/>
            <a:p>
              <a:endParaRPr lang="ru-RU"/>
            </a:p>
          </p:txBody>
        </p:sp>
        <p:sp>
          <p:nvSpPr>
            <p:cNvPr id="30727" name="Freeform 7"/>
            <p:cNvSpPr>
              <a:spLocks/>
            </p:cNvSpPr>
            <p:nvPr/>
          </p:nvSpPr>
          <p:spPr bwMode="hidden">
            <a:xfrm>
              <a:off x="0" y="1984"/>
              <a:ext cx="5758" cy="2098"/>
            </a:xfrm>
            <a:custGeom>
              <a:avLst/>
              <a:gdLst>
                <a:gd name="T0" fmla="*/ 5740 w 5740"/>
                <a:gd name="T1" fmla="*/ 0 h 2098"/>
                <a:gd name="T2" fmla="*/ 5638 w 5740"/>
                <a:gd name="T3" fmla="*/ 72 h 2098"/>
                <a:gd name="T4" fmla="*/ 5537 w 5740"/>
                <a:gd name="T5" fmla="*/ 138 h 2098"/>
                <a:gd name="T6" fmla="*/ 5423 w 5740"/>
                <a:gd name="T7" fmla="*/ 210 h 2098"/>
                <a:gd name="T8" fmla="*/ 5304 w 5740"/>
                <a:gd name="T9" fmla="*/ 276 h 2098"/>
                <a:gd name="T10" fmla="*/ 5052 w 5740"/>
                <a:gd name="T11" fmla="*/ 414 h 2098"/>
                <a:gd name="T12" fmla="*/ 4777 w 5740"/>
                <a:gd name="T13" fmla="*/ 552 h 2098"/>
                <a:gd name="T14" fmla="*/ 4478 w 5740"/>
                <a:gd name="T15" fmla="*/ 690 h 2098"/>
                <a:gd name="T16" fmla="*/ 4162 w 5740"/>
                <a:gd name="T17" fmla="*/ 827 h 2098"/>
                <a:gd name="T18" fmla="*/ 3827 w 5740"/>
                <a:gd name="T19" fmla="*/ 959 h 2098"/>
                <a:gd name="T20" fmla="*/ 3468 w 5740"/>
                <a:gd name="T21" fmla="*/ 1091 h 2098"/>
                <a:gd name="T22" fmla="*/ 3091 w 5740"/>
                <a:gd name="T23" fmla="*/ 1223 h 2098"/>
                <a:gd name="T24" fmla="*/ 2697 w 5740"/>
                <a:gd name="T25" fmla="*/ 1355 h 2098"/>
                <a:gd name="T26" fmla="*/ 2284 w 5740"/>
                <a:gd name="T27" fmla="*/ 1481 h 2098"/>
                <a:gd name="T28" fmla="*/ 1860 w 5740"/>
                <a:gd name="T29" fmla="*/ 1601 h 2098"/>
                <a:gd name="T30" fmla="*/ 1417 w 5740"/>
                <a:gd name="T31" fmla="*/ 1721 h 2098"/>
                <a:gd name="T32" fmla="*/ 957 w 5740"/>
                <a:gd name="T33" fmla="*/ 1834 h 2098"/>
                <a:gd name="T34" fmla="*/ 484 w 5740"/>
                <a:gd name="T35" fmla="*/ 1948 h 2098"/>
                <a:gd name="T36" fmla="*/ 0 w 5740"/>
                <a:gd name="T37" fmla="*/ 2056 h 2098"/>
                <a:gd name="T38" fmla="*/ 0 w 5740"/>
                <a:gd name="T39" fmla="*/ 2098 h 2098"/>
                <a:gd name="T40" fmla="*/ 478 w 5740"/>
                <a:gd name="T41" fmla="*/ 1990 h 2098"/>
                <a:gd name="T42" fmla="*/ 951 w 5740"/>
                <a:gd name="T43" fmla="*/ 1882 h 2098"/>
                <a:gd name="T44" fmla="*/ 1405 w 5740"/>
                <a:gd name="T45" fmla="*/ 1763 h 2098"/>
                <a:gd name="T46" fmla="*/ 1842 w 5740"/>
                <a:gd name="T47" fmla="*/ 1649 h 2098"/>
                <a:gd name="T48" fmla="*/ 2266 w 5740"/>
                <a:gd name="T49" fmla="*/ 1523 h 2098"/>
                <a:gd name="T50" fmla="*/ 2679 w 5740"/>
                <a:gd name="T51" fmla="*/ 1397 h 2098"/>
                <a:gd name="T52" fmla="*/ 3067 w 5740"/>
                <a:gd name="T53" fmla="*/ 1271 h 2098"/>
                <a:gd name="T54" fmla="*/ 3444 w 5740"/>
                <a:gd name="T55" fmla="*/ 1139 h 2098"/>
                <a:gd name="T56" fmla="*/ 3803 w 5740"/>
                <a:gd name="T57" fmla="*/ 1007 h 2098"/>
                <a:gd name="T58" fmla="*/ 4138 w 5740"/>
                <a:gd name="T59" fmla="*/ 875 h 2098"/>
                <a:gd name="T60" fmla="*/ 4460 w 5740"/>
                <a:gd name="T61" fmla="*/ 737 h 2098"/>
                <a:gd name="T62" fmla="*/ 4759 w 5740"/>
                <a:gd name="T63" fmla="*/ 600 h 2098"/>
                <a:gd name="T64" fmla="*/ 5040 w 5740"/>
                <a:gd name="T65" fmla="*/ 462 h 2098"/>
                <a:gd name="T66" fmla="*/ 5292 w 5740"/>
                <a:gd name="T67" fmla="*/ 324 h 2098"/>
                <a:gd name="T68" fmla="*/ 5531 w 5740"/>
                <a:gd name="T69" fmla="*/ 186 h 2098"/>
                <a:gd name="T70" fmla="*/ 5740 w 5740"/>
                <a:gd name="T71" fmla="*/ 48 h 2098"/>
                <a:gd name="T72" fmla="*/ 5740 w 5740"/>
                <a:gd name="T73" fmla="*/ 0 h 2098"/>
                <a:gd name="T74" fmla="*/ 5740 w 5740"/>
                <a:gd name="T75" fmla="*/ 0 h 20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5740" h="2098">
                  <a:moveTo>
                    <a:pt x="5740" y="0"/>
                  </a:moveTo>
                  <a:lnTo>
                    <a:pt x="5638" y="72"/>
                  </a:lnTo>
                  <a:lnTo>
                    <a:pt x="5537" y="138"/>
                  </a:lnTo>
                  <a:lnTo>
                    <a:pt x="5423" y="210"/>
                  </a:lnTo>
                  <a:lnTo>
                    <a:pt x="5304" y="276"/>
                  </a:lnTo>
                  <a:lnTo>
                    <a:pt x="5052" y="414"/>
                  </a:lnTo>
                  <a:lnTo>
                    <a:pt x="4777" y="552"/>
                  </a:lnTo>
                  <a:lnTo>
                    <a:pt x="4478" y="690"/>
                  </a:lnTo>
                  <a:lnTo>
                    <a:pt x="4162" y="827"/>
                  </a:lnTo>
                  <a:lnTo>
                    <a:pt x="3827" y="959"/>
                  </a:lnTo>
                  <a:lnTo>
                    <a:pt x="3468" y="1091"/>
                  </a:lnTo>
                  <a:lnTo>
                    <a:pt x="3091" y="1223"/>
                  </a:lnTo>
                  <a:lnTo>
                    <a:pt x="2697" y="1355"/>
                  </a:lnTo>
                  <a:lnTo>
                    <a:pt x="2284" y="1481"/>
                  </a:lnTo>
                  <a:lnTo>
                    <a:pt x="1860" y="1601"/>
                  </a:lnTo>
                  <a:lnTo>
                    <a:pt x="1417" y="1721"/>
                  </a:lnTo>
                  <a:lnTo>
                    <a:pt x="957" y="1834"/>
                  </a:lnTo>
                  <a:lnTo>
                    <a:pt x="484" y="1948"/>
                  </a:lnTo>
                  <a:lnTo>
                    <a:pt x="0" y="2056"/>
                  </a:lnTo>
                  <a:lnTo>
                    <a:pt x="0" y="2098"/>
                  </a:lnTo>
                  <a:lnTo>
                    <a:pt x="478" y="1990"/>
                  </a:lnTo>
                  <a:lnTo>
                    <a:pt x="951" y="1882"/>
                  </a:lnTo>
                  <a:lnTo>
                    <a:pt x="1405" y="1763"/>
                  </a:lnTo>
                  <a:lnTo>
                    <a:pt x="1842" y="1649"/>
                  </a:lnTo>
                  <a:lnTo>
                    <a:pt x="2266" y="1523"/>
                  </a:lnTo>
                  <a:lnTo>
                    <a:pt x="2679" y="1397"/>
                  </a:lnTo>
                  <a:lnTo>
                    <a:pt x="3067" y="1271"/>
                  </a:lnTo>
                  <a:lnTo>
                    <a:pt x="3444" y="1139"/>
                  </a:lnTo>
                  <a:lnTo>
                    <a:pt x="3803" y="1007"/>
                  </a:lnTo>
                  <a:lnTo>
                    <a:pt x="4138" y="875"/>
                  </a:lnTo>
                  <a:lnTo>
                    <a:pt x="4460" y="737"/>
                  </a:lnTo>
                  <a:lnTo>
                    <a:pt x="4759" y="600"/>
                  </a:lnTo>
                  <a:lnTo>
                    <a:pt x="5040" y="462"/>
                  </a:lnTo>
                  <a:lnTo>
                    <a:pt x="5292" y="324"/>
                  </a:lnTo>
                  <a:lnTo>
                    <a:pt x="5531" y="186"/>
                  </a:lnTo>
                  <a:lnTo>
                    <a:pt x="5740" y="48"/>
                  </a:lnTo>
                  <a:lnTo>
                    <a:pt x="5740" y="0"/>
                  </a:lnTo>
                  <a:lnTo>
                    <a:pt x="5740"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0728" name="Freeform 8"/>
            <p:cNvSpPr>
              <a:spLocks/>
            </p:cNvSpPr>
            <p:nvPr/>
          </p:nvSpPr>
          <p:spPr bwMode="hidden">
            <a:xfrm>
              <a:off x="0" y="102"/>
              <a:ext cx="1961" cy="1265"/>
            </a:xfrm>
            <a:custGeom>
              <a:avLst/>
              <a:gdLst>
                <a:gd name="T0" fmla="*/ 1955 w 1955"/>
                <a:gd name="T1" fmla="*/ 485 h 1265"/>
                <a:gd name="T2" fmla="*/ 1901 w 1955"/>
                <a:gd name="T3" fmla="*/ 390 h 1265"/>
                <a:gd name="T4" fmla="*/ 1770 w 1955"/>
                <a:gd name="T5" fmla="*/ 306 h 1265"/>
                <a:gd name="T6" fmla="*/ 1579 w 1955"/>
                <a:gd name="T7" fmla="*/ 228 h 1265"/>
                <a:gd name="T8" fmla="*/ 1327 w 1955"/>
                <a:gd name="T9" fmla="*/ 162 h 1265"/>
                <a:gd name="T10" fmla="*/ 1010 w 1955"/>
                <a:gd name="T11" fmla="*/ 102 h 1265"/>
                <a:gd name="T12" fmla="*/ 646 w 1955"/>
                <a:gd name="T13" fmla="*/ 54 h 1265"/>
                <a:gd name="T14" fmla="*/ 227 w 1955"/>
                <a:gd name="T15" fmla="*/ 18 h 1265"/>
                <a:gd name="T16" fmla="*/ 0 w 1955"/>
                <a:gd name="T17" fmla="*/ 12 h 1265"/>
                <a:gd name="T18" fmla="*/ 431 w 1955"/>
                <a:gd name="T19" fmla="*/ 48 h 1265"/>
                <a:gd name="T20" fmla="*/ 813 w 1955"/>
                <a:gd name="T21" fmla="*/ 90 h 1265"/>
                <a:gd name="T22" fmla="*/ 1148 w 1955"/>
                <a:gd name="T23" fmla="*/ 144 h 1265"/>
                <a:gd name="T24" fmla="*/ 1423 w 1955"/>
                <a:gd name="T25" fmla="*/ 204 h 1265"/>
                <a:gd name="T26" fmla="*/ 1638 w 1955"/>
                <a:gd name="T27" fmla="*/ 276 h 1265"/>
                <a:gd name="T28" fmla="*/ 1794 w 1955"/>
                <a:gd name="T29" fmla="*/ 360 h 1265"/>
                <a:gd name="T30" fmla="*/ 1883 w 1955"/>
                <a:gd name="T31" fmla="*/ 443 h 1265"/>
                <a:gd name="T32" fmla="*/ 1901 w 1955"/>
                <a:gd name="T33" fmla="*/ 539 h 1265"/>
                <a:gd name="T34" fmla="*/ 1854 w 1955"/>
                <a:gd name="T35" fmla="*/ 629 h 1265"/>
                <a:gd name="T36" fmla="*/ 1746 w 1955"/>
                <a:gd name="T37" fmla="*/ 719 h 1265"/>
                <a:gd name="T38" fmla="*/ 1579 w 1955"/>
                <a:gd name="T39" fmla="*/ 809 h 1265"/>
                <a:gd name="T40" fmla="*/ 1357 w 1955"/>
                <a:gd name="T41" fmla="*/ 899 h 1265"/>
                <a:gd name="T42" fmla="*/ 1088 w 1955"/>
                <a:gd name="T43" fmla="*/ 989 h 1265"/>
                <a:gd name="T44" fmla="*/ 765 w 1955"/>
                <a:gd name="T45" fmla="*/ 1073 h 1265"/>
                <a:gd name="T46" fmla="*/ 407 w 1955"/>
                <a:gd name="T47" fmla="*/ 1157 h 1265"/>
                <a:gd name="T48" fmla="*/ 0 w 1955"/>
                <a:gd name="T49" fmla="*/ 1241 h 1265"/>
                <a:gd name="T50" fmla="*/ 215 w 1955"/>
                <a:gd name="T51" fmla="*/ 1223 h 1265"/>
                <a:gd name="T52" fmla="*/ 610 w 1955"/>
                <a:gd name="T53" fmla="*/ 1139 h 1265"/>
                <a:gd name="T54" fmla="*/ 957 w 1955"/>
                <a:gd name="T55" fmla="*/ 1049 h 1265"/>
                <a:gd name="T56" fmla="*/ 1262 w 1955"/>
                <a:gd name="T57" fmla="*/ 959 h 1265"/>
                <a:gd name="T58" fmla="*/ 1513 w 1955"/>
                <a:gd name="T59" fmla="*/ 863 h 1265"/>
                <a:gd name="T60" fmla="*/ 1716 w 1955"/>
                <a:gd name="T61" fmla="*/ 767 h 1265"/>
                <a:gd name="T62" fmla="*/ 1860 w 1955"/>
                <a:gd name="T63" fmla="*/ 677 h 1265"/>
                <a:gd name="T64" fmla="*/ 1937 w 1955"/>
                <a:gd name="T65" fmla="*/ 581 h 1265"/>
                <a:gd name="T66" fmla="*/ 1955 w 1955"/>
                <a:gd name="T67" fmla="*/ 533 h 12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955" h="1265">
                  <a:moveTo>
                    <a:pt x="1955" y="533"/>
                  </a:moveTo>
                  <a:lnTo>
                    <a:pt x="1955" y="485"/>
                  </a:lnTo>
                  <a:lnTo>
                    <a:pt x="1937" y="438"/>
                  </a:lnTo>
                  <a:lnTo>
                    <a:pt x="1901" y="390"/>
                  </a:lnTo>
                  <a:lnTo>
                    <a:pt x="1842" y="348"/>
                  </a:lnTo>
                  <a:lnTo>
                    <a:pt x="1770" y="306"/>
                  </a:lnTo>
                  <a:lnTo>
                    <a:pt x="1686" y="270"/>
                  </a:lnTo>
                  <a:lnTo>
                    <a:pt x="1579" y="228"/>
                  </a:lnTo>
                  <a:lnTo>
                    <a:pt x="1459" y="198"/>
                  </a:lnTo>
                  <a:lnTo>
                    <a:pt x="1327" y="162"/>
                  </a:lnTo>
                  <a:lnTo>
                    <a:pt x="1178" y="132"/>
                  </a:lnTo>
                  <a:lnTo>
                    <a:pt x="1010" y="102"/>
                  </a:lnTo>
                  <a:lnTo>
                    <a:pt x="837" y="78"/>
                  </a:lnTo>
                  <a:lnTo>
                    <a:pt x="646" y="54"/>
                  </a:lnTo>
                  <a:lnTo>
                    <a:pt x="442" y="36"/>
                  </a:lnTo>
                  <a:lnTo>
                    <a:pt x="227" y="18"/>
                  </a:lnTo>
                  <a:lnTo>
                    <a:pt x="0" y="0"/>
                  </a:lnTo>
                  <a:lnTo>
                    <a:pt x="0" y="12"/>
                  </a:lnTo>
                  <a:lnTo>
                    <a:pt x="221" y="30"/>
                  </a:lnTo>
                  <a:lnTo>
                    <a:pt x="431" y="48"/>
                  </a:lnTo>
                  <a:lnTo>
                    <a:pt x="628" y="66"/>
                  </a:lnTo>
                  <a:lnTo>
                    <a:pt x="813" y="90"/>
                  </a:lnTo>
                  <a:lnTo>
                    <a:pt x="987" y="114"/>
                  </a:lnTo>
                  <a:lnTo>
                    <a:pt x="1148" y="144"/>
                  </a:lnTo>
                  <a:lnTo>
                    <a:pt x="1292" y="174"/>
                  </a:lnTo>
                  <a:lnTo>
                    <a:pt x="1423" y="204"/>
                  </a:lnTo>
                  <a:lnTo>
                    <a:pt x="1537" y="240"/>
                  </a:lnTo>
                  <a:lnTo>
                    <a:pt x="1638" y="276"/>
                  </a:lnTo>
                  <a:lnTo>
                    <a:pt x="1728" y="318"/>
                  </a:lnTo>
                  <a:lnTo>
                    <a:pt x="1794" y="360"/>
                  </a:lnTo>
                  <a:lnTo>
                    <a:pt x="1848" y="402"/>
                  </a:lnTo>
                  <a:lnTo>
                    <a:pt x="1883" y="443"/>
                  </a:lnTo>
                  <a:lnTo>
                    <a:pt x="1901" y="491"/>
                  </a:lnTo>
                  <a:lnTo>
                    <a:pt x="1901" y="539"/>
                  </a:lnTo>
                  <a:lnTo>
                    <a:pt x="1883" y="587"/>
                  </a:lnTo>
                  <a:lnTo>
                    <a:pt x="1854" y="629"/>
                  </a:lnTo>
                  <a:lnTo>
                    <a:pt x="1806" y="677"/>
                  </a:lnTo>
                  <a:lnTo>
                    <a:pt x="1746" y="719"/>
                  </a:lnTo>
                  <a:lnTo>
                    <a:pt x="1668" y="767"/>
                  </a:lnTo>
                  <a:lnTo>
                    <a:pt x="1579" y="809"/>
                  </a:lnTo>
                  <a:lnTo>
                    <a:pt x="1471" y="857"/>
                  </a:lnTo>
                  <a:lnTo>
                    <a:pt x="1357" y="899"/>
                  </a:lnTo>
                  <a:lnTo>
                    <a:pt x="1226" y="941"/>
                  </a:lnTo>
                  <a:lnTo>
                    <a:pt x="1088" y="989"/>
                  </a:lnTo>
                  <a:lnTo>
                    <a:pt x="933" y="1031"/>
                  </a:lnTo>
                  <a:lnTo>
                    <a:pt x="765" y="1073"/>
                  </a:lnTo>
                  <a:lnTo>
                    <a:pt x="592" y="1115"/>
                  </a:lnTo>
                  <a:lnTo>
                    <a:pt x="407" y="1157"/>
                  </a:lnTo>
                  <a:lnTo>
                    <a:pt x="209" y="1199"/>
                  </a:lnTo>
                  <a:lnTo>
                    <a:pt x="0" y="1241"/>
                  </a:lnTo>
                  <a:lnTo>
                    <a:pt x="0" y="1265"/>
                  </a:lnTo>
                  <a:lnTo>
                    <a:pt x="215" y="1223"/>
                  </a:lnTo>
                  <a:lnTo>
                    <a:pt x="413" y="1181"/>
                  </a:lnTo>
                  <a:lnTo>
                    <a:pt x="610" y="1139"/>
                  </a:lnTo>
                  <a:lnTo>
                    <a:pt x="789" y="1091"/>
                  </a:lnTo>
                  <a:lnTo>
                    <a:pt x="957" y="1049"/>
                  </a:lnTo>
                  <a:lnTo>
                    <a:pt x="1118" y="1001"/>
                  </a:lnTo>
                  <a:lnTo>
                    <a:pt x="1262" y="959"/>
                  </a:lnTo>
                  <a:lnTo>
                    <a:pt x="1393" y="911"/>
                  </a:lnTo>
                  <a:lnTo>
                    <a:pt x="1513" y="863"/>
                  </a:lnTo>
                  <a:lnTo>
                    <a:pt x="1620" y="815"/>
                  </a:lnTo>
                  <a:lnTo>
                    <a:pt x="1716" y="767"/>
                  </a:lnTo>
                  <a:lnTo>
                    <a:pt x="1794" y="725"/>
                  </a:lnTo>
                  <a:lnTo>
                    <a:pt x="1860" y="677"/>
                  </a:lnTo>
                  <a:lnTo>
                    <a:pt x="1907" y="629"/>
                  </a:lnTo>
                  <a:lnTo>
                    <a:pt x="1937" y="581"/>
                  </a:lnTo>
                  <a:lnTo>
                    <a:pt x="1955" y="533"/>
                  </a:lnTo>
                  <a:lnTo>
                    <a:pt x="1955" y="533"/>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0729" name="Freeform 9"/>
            <p:cNvSpPr>
              <a:spLocks/>
            </p:cNvSpPr>
            <p:nvPr/>
          </p:nvSpPr>
          <p:spPr bwMode="hidden">
            <a:xfrm>
              <a:off x="0" y="0"/>
              <a:ext cx="4709" cy="2901"/>
            </a:xfrm>
            <a:custGeom>
              <a:avLst/>
              <a:gdLst>
                <a:gd name="T0" fmla="*/ 4694 w 4694"/>
                <a:gd name="T1" fmla="*/ 797 h 2901"/>
                <a:gd name="T2" fmla="*/ 4664 w 4694"/>
                <a:gd name="T3" fmla="*/ 665 h 2901"/>
                <a:gd name="T4" fmla="*/ 4586 w 4694"/>
                <a:gd name="T5" fmla="*/ 540 h 2901"/>
                <a:gd name="T6" fmla="*/ 4466 w 4694"/>
                <a:gd name="T7" fmla="*/ 426 h 2901"/>
                <a:gd name="T8" fmla="*/ 4299 w 4694"/>
                <a:gd name="T9" fmla="*/ 312 h 2901"/>
                <a:gd name="T10" fmla="*/ 4084 w 4694"/>
                <a:gd name="T11" fmla="*/ 216 h 2901"/>
                <a:gd name="T12" fmla="*/ 3833 w 4694"/>
                <a:gd name="T13" fmla="*/ 120 h 2901"/>
                <a:gd name="T14" fmla="*/ 3540 w 4694"/>
                <a:gd name="T15" fmla="*/ 36 h 2901"/>
                <a:gd name="T16" fmla="*/ 3205 w 4694"/>
                <a:gd name="T17" fmla="*/ 0 h 2901"/>
                <a:gd name="T18" fmla="*/ 3540 w 4694"/>
                <a:gd name="T19" fmla="*/ 78 h 2901"/>
                <a:gd name="T20" fmla="*/ 3833 w 4694"/>
                <a:gd name="T21" fmla="*/ 162 h 2901"/>
                <a:gd name="T22" fmla="*/ 4084 w 4694"/>
                <a:gd name="T23" fmla="*/ 258 h 2901"/>
                <a:gd name="T24" fmla="*/ 4287 w 4694"/>
                <a:gd name="T25" fmla="*/ 366 h 2901"/>
                <a:gd name="T26" fmla="*/ 4443 w 4694"/>
                <a:gd name="T27" fmla="*/ 480 h 2901"/>
                <a:gd name="T28" fmla="*/ 4550 w 4694"/>
                <a:gd name="T29" fmla="*/ 605 h 2901"/>
                <a:gd name="T30" fmla="*/ 4610 w 4694"/>
                <a:gd name="T31" fmla="*/ 737 h 2901"/>
                <a:gd name="T32" fmla="*/ 4610 w 4694"/>
                <a:gd name="T33" fmla="*/ 875 h 2901"/>
                <a:gd name="T34" fmla="*/ 4568 w 4694"/>
                <a:gd name="T35" fmla="*/ 1001 h 2901"/>
                <a:gd name="T36" fmla="*/ 4490 w 4694"/>
                <a:gd name="T37" fmla="*/ 1127 h 2901"/>
                <a:gd name="T38" fmla="*/ 4371 w 4694"/>
                <a:gd name="T39" fmla="*/ 1259 h 2901"/>
                <a:gd name="T40" fmla="*/ 4215 w 4694"/>
                <a:gd name="T41" fmla="*/ 1385 h 2901"/>
                <a:gd name="T42" fmla="*/ 4024 w 4694"/>
                <a:gd name="T43" fmla="*/ 1517 h 2901"/>
                <a:gd name="T44" fmla="*/ 3803 w 4694"/>
                <a:gd name="T45" fmla="*/ 1648 h 2901"/>
                <a:gd name="T46" fmla="*/ 3546 w 4694"/>
                <a:gd name="T47" fmla="*/ 1774 h 2901"/>
                <a:gd name="T48" fmla="*/ 3259 w 4694"/>
                <a:gd name="T49" fmla="*/ 1906 h 2901"/>
                <a:gd name="T50" fmla="*/ 2942 w 4694"/>
                <a:gd name="T51" fmla="*/ 2032 h 2901"/>
                <a:gd name="T52" fmla="*/ 2595 w 4694"/>
                <a:gd name="T53" fmla="*/ 2164 h 2901"/>
                <a:gd name="T54" fmla="*/ 2224 w 4694"/>
                <a:gd name="T55" fmla="*/ 2284 h 2901"/>
                <a:gd name="T56" fmla="*/ 1824 w 4694"/>
                <a:gd name="T57" fmla="*/ 2410 h 2901"/>
                <a:gd name="T58" fmla="*/ 1399 w 4694"/>
                <a:gd name="T59" fmla="*/ 2530 h 2901"/>
                <a:gd name="T60" fmla="*/ 484 w 4694"/>
                <a:gd name="T61" fmla="*/ 2757 h 2901"/>
                <a:gd name="T62" fmla="*/ 0 w 4694"/>
                <a:gd name="T63" fmla="*/ 2901 h 2901"/>
                <a:gd name="T64" fmla="*/ 969 w 4694"/>
                <a:gd name="T65" fmla="*/ 2674 h 2901"/>
                <a:gd name="T66" fmla="*/ 1638 w 4694"/>
                <a:gd name="T67" fmla="*/ 2494 h 2901"/>
                <a:gd name="T68" fmla="*/ 2057 w 4694"/>
                <a:gd name="T69" fmla="*/ 2374 h 2901"/>
                <a:gd name="T70" fmla="*/ 2451 w 4694"/>
                <a:gd name="T71" fmla="*/ 2248 h 2901"/>
                <a:gd name="T72" fmla="*/ 2816 w 4694"/>
                <a:gd name="T73" fmla="*/ 2116 h 2901"/>
                <a:gd name="T74" fmla="*/ 3151 w 4694"/>
                <a:gd name="T75" fmla="*/ 1984 h 2901"/>
                <a:gd name="T76" fmla="*/ 3462 w 4694"/>
                <a:gd name="T77" fmla="*/ 1858 h 2901"/>
                <a:gd name="T78" fmla="*/ 3737 w 4694"/>
                <a:gd name="T79" fmla="*/ 1720 h 2901"/>
                <a:gd name="T80" fmla="*/ 3982 w 4694"/>
                <a:gd name="T81" fmla="*/ 1589 h 2901"/>
                <a:gd name="T82" fmla="*/ 4191 w 4694"/>
                <a:gd name="T83" fmla="*/ 1457 h 2901"/>
                <a:gd name="T84" fmla="*/ 4371 w 4694"/>
                <a:gd name="T85" fmla="*/ 1325 h 2901"/>
                <a:gd name="T86" fmla="*/ 4508 w 4694"/>
                <a:gd name="T87" fmla="*/ 1193 h 2901"/>
                <a:gd name="T88" fmla="*/ 4610 w 4694"/>
                <a:gd name="T89" fmla="*/ 1061 h 2901"/>
                <a:gd name="T90" fmla="*/ 4670 w 4694"/>
                <a:gd name="T91" fmla="*/ 935 h 2901"/>
                <a:gd name="T92" fmla="*/ 4688 w 4694"/>
                <a:gd name="T93" fmla="*/ 869 h 29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4694" h="2901">
                  <a:moveTo>
                    <a:pt x="4688" y="869"/>
                  </a:moveTo>
                  <a:lnTo>
                    <a:pt x="4694" y="797"/>
                  </a:lnTo>
                  <a:lnTo>
                    <a:pt x="4688" y="731"/>
                  </a:lnTo>
                  <a:lnTo>
                    <a:pt x="4664" y="665"/>
                  </a:lnTo>
                  <a:lnTo>
                    <a:pt x="4634" y="599"/>
                  </a:lnTo>
                  <a:lnTo>
                    <a:pt x="4586" y="540"/>
                  </a:lnTo>
                  <a:lnTo>
                    <a:pt x="4532" y="480"/>
                  </a:lnTo>
                  <a:lnTo>
                    <a:pt x="4466" y="426"/>
                  </a:lnTo>
                  <a:lnTo>
                    <a:pt x="4389" y="366"/>
                  </a:lnTo>
                  <a:lnTo>
                    <a:pt x="4299" y="312"/>
                  </a:lnTo>
                  <a:lnTo>
                    <a:pt x="4197" y="264"/>
                  </a:lnTo>
                  <a:lnTo>
                    <a:pt x="4084" y="216"/>
                  </a:lnTo>
                  <a:lnTo>
                    <a:pt x="3964" y="168"/>
                  </a:lnTo>
                  <a:lnTo>
                    <a:pt x="3833" y="120"/>
                  </a:lnTo>
                  <a:lnTo>
                    <a:pt x="3689" y="78"/>
                  </a:lnTo>
                  <a:lnTo>
                    <a:pt x="3540" y="36"/>
                  </a:lnTo>
                  <a:lnTo>
                    <a:pt x="3378" y="0"/>
                  </a:lnTo>
                  <a:lnTo>
                    <a:pt x="3205" y="0"/>
                  </a:lnTo>
                  <a:lnTo>
                    <a:pt x="3378" y="36"/>
                  </a:lnTo>
                  <a:lnTo>
                    <a:pt x="3540" y="78"/>
                  </a:lnTo>
                  <a:lnTo>
                    <a:pt x="3689" y="120"/>
                  </a:lnTo>
                  <a:lnTo>
                    <a:pt x="3833" y="162"/>
                  </a:lnTo>
                  <a:lnTo>
                    <a:pt x="3964" y="210"/>
                  </a:lnTo>
                  <a:lnTo>
                    <a:pt x="4084" y="258"/>
                  </a:lnTo>
                  <a:lnTo>
                    <a:pt x="4191" y="312"/>
                  </a:lnTo>
                  <a:lnTo>
                    <a:pt x="4287" y="366"/>
                  </a:lnTo>
                  <a:lnTo>
                    <a:pt x="4371" y="420"/>
                  </a:lnTo>
                  <a:lnTo>
                    <a:pt x="4443" y="480"/>
                  </a:lnTo>
                  <a:lnTo>
                    <a:pt x="4502" y="540"/>
                  </a:lnTo>
                  <a:lnTo>
                    <a:pt x="4550" y="605"/>
                  </a:lnTo>
                  <a:lnTo>
                    <a:pt x="4586" y="671"/>
                  </a:lnTo>
                  <a:lnTo>
                    <a:pt x="4610" y="737"/>
                  </a:lnTo>
                  <a:lnTo>
                    <a:pt x="4616" y="803"/>
                  </a:lnTo>
                  <a:lnTo>
                    <a:pt x="4610" y="875"/>
                  </a:lnTo>
                  <a:lnTo>
                    <a:pt x="4592" y="935"/>
                  </a:lnTo>
                  <a:lnTo>
                    <a:pt x="4568" y="1001"/>
                  </a:lnTo>
                  <a:lnTo>
                    <a:pt x="4532" y="1067"/>
                  </a:lnTo>
                  <a:lnTo>
                    <a:pt x="4490" y="1127"/>
                  </a:lnTo>
                  <a:lnTo>
                    <a:pt x="4437" y="1193"/>
                  </a:lnTo>
                  <a:lnTo>
                    <a:pt x="4371" y="1259"/>
                  </a:lnTo>
                  <a:lnTo>
                    <a:pt x="4299" y="1325"/>
                  </a:lnTo>
                  <a:lnTo>
                    <a:pt x="4215" y="1385"/>
                  </a:lnTo>
                  <a:lnTo>
                    <a:pt x="4126" y="1451"/>
                  </a:lnTo>
                  <a:lnTo>
                    <a:pt x="4024" y="1517"/>
                  </a:lnTo>
                  <a:lnTo>
                    <a:pt x="3916" y="1583"/>
                  </a:lnTo>
                  <a:lnTo>
                    <a:pt x="3803" y="1648"/>
                  </a:lnTo>
                  <a:lnTo>
                    <a:pt x="3677" y="1714"/>
                  </a:lnTo>
                  <a:lnTo>
                    <a:pt x="3546" y="1774"/>
                  </a:lnTo>
                  <a:lnTo>
                    <a:pt x="3408" y="1840"/>
                  </a:lnTo>
                  <a:lnTo>
                    <a:pt x="3259" y="1906"/>
                  </a:lnTo>
                  <a:lnTo>
                    <a:pt x="3103" y="1972"/>
                  </a:lnTo>
                  <a:lnTo>
                    <a:pt x="2942" y="2032"/>
                  </a:lnTo>
                  <a:lnTo>
                    <a:pt x="2768" y="2098"/>
                  </a:lnTo>
                  <a:lnTo>
                    <a:pt x="2595" y="2164"/>
                  </a:lnTo>
                  <a:lnTo>
                    <a:pt x="2410" y="2224"/>
                  </a:lnTo>
                  <a:lnTo>
                    <a:pt x="2224" y="2284"/>
                  </a:lnTo>
                  <a:lnTo>
                    <a:pt x="2027" y="2350"/>
                  </a:lnTo>
                  <a:lnTo>
                    <a:pt x="1824" y="2410"/>
                  </a:lnTo>
                  <a:lnTo>
                    <a:pt x="1614" y="2470"/>
                  </a:lnTo>
                  <a:lnTo>
                    <a:pt x="1399" y="2530"/>
                  </a:lnTo>
                  <a:lnTo>
                    <a:pt x="957" y="2644"/>
                  </a:lnTo>
                  <a:lnTo>
                    <a:pt x="484" y="2757"/>
                  </a:lnTo>
                  <a:lnTo>
                    <a:pt x="0" y="2865"/>
                  </a:lnTo>
                  <a:lnTo>
                    <a:pt x="0" y="2901"/>
                  </a:lnTo>
                  <a:lnTo>
                    <a:pt x="496" y="2787"/>
                  </a:lnTo>
                  <a:lnTo>
                    <a:pt x="969" y="2674"/>
                  </a:lnTo>
                  <a:lnTo>
                    <a:pt x="1423" y="2554"/>
                  </a:lnTo>
                  <a:lnTo>
                    <a:pt x="1638" y="2494"/>
                  </a:lnTo>
                  <a:lnTo>
                    <a:pt x="1854" y="2434"/>
                  </a:lnTo>
                  <a:lnTo>
                    <a:pt x="2057" y="2374"/>
                  </a:lnTo>
                  <a:lnTo>
                    <a:pt x="2254" y="2308"/>
                  </a:lnTo>
                  <a:lnTo>
                    <a:pt x="2451" y="2248"/>
                  </a:lnTo>
                  <a:lnTo>
                    <a:pt x="2637" y="2182"/>
                  </a:lnTo>
                  <a:lnTo>
                    <a:pt x="2816" y="2116"/>
                  </a:lnTo>
                  <a:lnTo>
                    <a:pt x="2990" y="2050"/>
                  </a:lnTo>
                  <a:lnTo>
                    <a:pt x="3151" y="1984"/>
                  </a:lnTo>
                  <a:lnTo>
                    <a:pt x="3312" y="1924"/>
                  </a:lnTo>
                  <a:lnTo>
                    <a:pt x="3462" y="1858"/>
                  </a:lnTo>
                  <a:lnTo>
                    <a:pt x="3605" y="1792"/>
                  </a:lnTo>
                  <a:lnTo>
                    <a:pt x="3737" y="1720"/>
                  </a:lnTo>
                  <a:lnTo>
                    <a:pt x="3863" y="1654"/>
                  </a:lnTo>
                  <a:lnTo>
                    <a:pt x="3982" y="1589"/>
                  </a:lnTo>
                  <a:lnTo>
                    <a:pt x="4090" y="1523"/>
                  </a:lnTo>
                  <a:lnTo>
                    <a:pt x="4191" y="1457"/>
                  </a:lnTo>
                  <a:lnTo>
                    <a:pt x="4287" y="1391"/>
                  </a:lnTo>
                  <a:lnTo>
                    <a:pt x="4371" y="1325"/>
                  </a:lnTo>
                  <a:lnTo>
                    <a:pt x="4443" y="1259"/>
                  </a:lnTo>
                  <a:lnTo>
                    <a:pt x="4508" y="1193"/>
                  </a:lnTo>
                  <a:lnTo>
                    <a:pt x="4562" y="1127"/>
                  </a:lnTo>
                  <a:lnTo>
                    <a:pt x="4610" y="1061"/>
                  </a:lnTo>
                  <a:lnTo>
                    <a:pt x="4646" y="995"/>
                  </a:lnTo>
                  <a:lnTo>
                    <a:pt x="4670" y="935"/>
                  </a:lnTo>
                  <a:lnTo>
                    <a:pt x="4688" y="869"/>
                  </a:lnTo>
                  <a:lnTo>
                    <a:pt x="4688" y="869"/>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0730" name="Freeform 10"/>
            <p:cNvSpPr>
              <a:spLocks/>
            </p:cNvSpPr>
            <p:nvPr/>
          </p:nvSpPr>
          <p:spPr bwMode="hidden">
            <a:xfrm>
              <a:off x="0" y="0"/>
              <a:ext cx="3773" cy="2356"/>
            </a:xfrm>
            <a:custGeom>
              <a:avLst/>
              <a:gdLst>
                <a:gd name="T0" fmla="*/ 3761 w 3761"/>
                <a:gd name="T1" fmla="*/ 719 h 2356"/>
                <a:gd name="T2" fmla="*/ 3731 w 3761"/>
                <a:gd name="T3" fmla="*/ 599 h 2356"/>
                <a:gd name="T4" fmla="*/ 3653 w 3761"/>
                <a:gd name="T5" fmla="*/ 486 h 2356"/>
                <a:gd name="T6" fmla="*/ 3522 w 3761"/>
                <a:gd name="T7" fmla="*/ 378 h 2356"/>
                <a:gd name="T8" fmla="*/ 3348 w 3761"/>
                <a:gd name="T9" fmla="*/ 282 h 2356"/>
                <a:gd name="T10" fmla="*/ 3127 w 3761"/>
                <a:gd name="T11" fmla="*/ 192 h 2356"/>
                <a:gd name="T12" fmla="*/ 2864 w 3761"/>
                <a:gd name="T13" fmla="*/ 108 h 2356"/>
                <a:gd name="T14" fmla="*/ 2559 w 3761"/>
                <a:gd name="T15" fmla="*/ 36 h 2356"/>
                <a:gd name="T16" fmla="*/ 2230 w 3761"/>
                <a:gd name="T17" fmla="*/ 0 h 2356"/>
                <a:gd name="T18" fmla="*/ 2577 w 3761"/>
                <a:gd name="T19" fmla="*/ 72 h 2356"/>
                <a:gd name="T20" fmla="*/ 2876 w 3761"/>
                <a:gd name="T21" fmla="*/ 150 h 2356"/>
                <a:gd name="T22" fmla="*/ 3139 w 3761"/>
                <a:gd name="T23" fmla="*/ 234 h 2356"/>
                <a:gd name="T24" fmla="*/ 3348 w 3761"/>
                <a:gd name="T25" fmla="*/ 330 h 2356"/>
                <a:gd name="T26" fmla="*/ 3516 w 3761"/>
                <a:gd name="T27" fmla="*/ 432 h 2356"/>
                <a:gd name="T28" fmla="*/ 3623 w 3761"/>
                <a:gd name="T29" fmla="*/ 545 h 2356"/>
                <a:gd name="T30" fmla="*/ 3683 w 3761"/>
                <a:gd name="T31" fmla="*/ 665 h 2356"/>
                <a:gd name="T32" fmla="*/ 3689 w 3761"/>
                <a:gd name="T33" fmla="*/ 791 h 2356"/>
                <a:gd name="T34" fmla="*/ 3653 w 3761"/>
                <a:gd name="T35" fmla="*/ 887 h 2356"/>
                <a:gd name="T36" fmla="*/ 3593 w 3761"/>
                <a:gd name="T37" fmla="*/ 989 h 2356"/>
                <a:gd name="T38" fmla="*/ 3498 w 3761"/>
                <a:gd name="T39" fmla="*/ 1091 h 2356"/>
                <a:gd name="T40" fmla="*/ 3372 w 3761"/>
                <a:gd name="T41" fmla="*/ 1187 h 2356"/>
                <a:gd name="T42" fmla="*/ 3223 w 3761"/>
                <a:gd name="T43" fmla="*/ 1289 h 2356"/>
                <a:gd name="T44" fmla="*/ 3043 w 3761"/>
                <a:gd name="T45" fmla="*/ 1391 h 2356"/>
                <a:gd name="T46" fmla="*/ 2834 w 3761"/>
                <a:gd name="T47" fmla="*/ 1493 h 2356"/>
                <a:gd name="T48" fmla="*/ 2607 w 3761"/>
                <a:gd name="T49" fmla="*/ 1589 h 2356"/>
                <a:gd name="T50" fmla="*/ 2075 w 3761"/>
                <a:gd name="T51" fmla="*/ 1786 h 2356"/>
                <a:gd name="T52" fmla="*/ 1459 w 3761"/>
                <a:gd name="T53" fmla="*/ 1972 h 2356"/>
                <a:gd name="T54" fmla="*/ 765 w 3761"/>
                <a:gd name="T55" fmla="*/ 2158 h 2356"/>
                <a:gd name="T56" fmla="*/ 0 w 3761"/>
                <a:gd name="T57" fmla="*/ 2326 h 2356"/>
                <a:gd name="T58" fmla="*/ 401 w 3761"/>
                <a:gd name="T59" fmla="*/ 2272 h 2356"/>
                <a:gd name="T60" fmla="*/ 1142 w 3761"/>
                <a:gd name="T61" fmla="*/ 2092 h 2356"/>
                <a:gd name="T62" fmla="*/ 1812 w 3761"/>
                <a:gd name="T63" fmla="*/ 1900 h 2356"/>
                <a:gd name="T64" fmla="*/ 2392 w 3761"/>
                <a:gd name="T65" fmla="*/ 1702 h 2356"/>
                <a:gd name="T66" fmla="*/ 2649 w 3761"/>
                <a:gd name="T67" fmla="*/ 1607 h 2356"/>
                <a:gd name="T68" fmla="*/ 2882 w 3761"/>
                <a:gd name="T69" fmla="*/ 1505 h 2356"/>
                <a:gd name="T70" fmla="*/ 3091 w 3761"/>
                <a:gd name="T71" fmla="*/ 1403 h 2356"/>
                <a:gd name="T72" fmla="*/ 3277 w 3761"/>
                <a:gd name="T73" fmla="*/ 1301 h 2356"/>
                <a:gd name="T74" fmla="*/ 3432 w 3761"/>
                <a:gd name="T75" fmla="*/ 1193 h 2356"/>
                <a:gd name="T76" fmla="*/ 3558 w 3761"/>
                <a:gd name="T77" fmla="*/ 1091 h 2356"/>
                <a:gd name="T78" fmla="*/ 3653 w 3761"/>
                <a:gd name="T79" fmla="*/ 989 h 2356"/>
                <a:gd name="T80" fmla="*/ 3719 w 3761"/>
                <a:gd name="T81" fmla="*/ 887 h 2356"/>
                <a:gd name="T82" fmla="*/ 3755 w 3761"/>
                <a:gd name="T83" fmla="*/ 785 h 2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3761" h="2356">
                  <a:moveTo>
                    <a:pt x="3755" y="785"/>
                  </a:moveTo>
                  <a:lnTo>
                    <a:pt x="3761" y="719"/>
                  </a:lnTo>
                  <a:lnTo>
                    <a:pt x="3755" y="659"/>
                  </a:lnTo>
                  <a:lnTo>
                    <a:pt x="3731" y="599"/>
                  </a:lnTo>
                  <a:lnTo>
                    <a:pt x="3701" y="545"/>
                  </a:lnTo>
                  <a:lnTo>
                    <a:pt x="3653" y="486"/>
                  </a:lnTo>
                  <a:lnTo>
                    <a:pt x="3593" y="432"/>
                  </a:lnTo>
                  <a:lnTo>
                    <a:pt x="3522" y="378"/>
                  </a:lnTo>
                  <a:lnTo>
                    <a:pt x="3444" y="330"/>
                  </a:lnTo>
                  <a:lnTo>
                    <a:pt x="3348" y="282"/>
                  </a:lnTo>
                  <a:lnTo>
                    <a:pt x="3241" y="234"/>
                  </a:lnTo>
                  <a:lnTo>
                    <a:pt x="3127" y="192"/>
                  </a:lnTo>
                  <a:lnTo>
                    <a:pt x="3002" y="150"/>
                  </a:lnTo>
                  <a:lnTo>
                    <a:pt x="2864" y="108"/>
                  </a:lnTo>
                  <a:lnTo>
                    <a:pt x="2715" y="72"/>
                  </a:lnTo>
                  <a:lnTo>
                    <a:pt x="2559" y="36"/>
                  </a:lnTo>
                  <a:lnTo>
                    <a:pt x="2392" y="0"/>
                  </a:lnTo>
                  <a:lnTo>
                    <a:pt x="2230" y="0"/>
                  </a:lnTo>
                  <a:lnTo>
                    <a:pt x="2410" y="36"/>
                  </a:lnTo>
                  <a:lnTo>
                    <a:pt x="2577" y="72"/>
                  </a:lnTo>
                  <a:lnTo>
                    <a:pt x="2732" y="108"/>
                  </a:lnTo>
                  <a:lnTo>
                    <a:pt x="2876" y="150"/>
                  </a:lnTo>
                  <a:lnTo>
                    <a:pt x="3014" y="192"/>
                  </a:lnTo>
                  <a:lnTo>
                    <a:pt x="3139" y="234"/>
                  </a:lnTo>
                  <a:lnTo>
                    <a:pt x="3253" y="282"/>
                  </a:lnTo>
                  <a:lnTo>
                    <a:pt x="3348" y="330"/>
                  </a:lnTo>
                  <a:lnTo>
                    <a:pt x="3438" y="384"/>
                  </a:lnTo>
                  <a:lnTo>
                    <a:pt x="3516" y="432"/>
                  </a:lnTo>
                  <a:lnTo>
                    <a:pt x="3576" y="492"/>
                  </a:lnTo>
                  <a:lnTo>
                    <a:pt x="3623" y="545"/>
                  </a:lnTo>
                  <a:lnTo>
                    <a:pt x="3665" y="605"/>
                  </a:lnTo>
                  <a:lnTo>
                    <a:pt x="3683" y="665"/>
                  </a:lnTo>
                  <a:lnTo>
                    <a:pt x="3695" y="725"/>
                  </a:lnTo>
                  <a:lnTo>
                    <a:pt x="3689" y="791"/>
                  </a:lnTo>
                  <a:lnTo>
                    <a:pt x="3677" y="839"/>
                  </a:lnTo>
                  <a:lnTo>
                    <a:pt x="3653" y="887"/>
                  </a:lnTo>
                  <a:lnTo>
                    <a:pt x="3629" y="941"/>
                  </a:lnTo>
                  <a:lnTo>
                    <a:pt x="3593" y="989"/>
                  </a:lnTo>
                  <a:lnTo>
                    <a:pt x="3546" y="1037"/>
                  </a:lnTo>
                  <a:lnTo>
                    <a:pt x="3498" y="1091"/>
                  </a:lnTo>
                  <a:lnTo>
                    <a:pt x="3438" y="1139"/>
                  </a:lnTo>
                  <a:lnTo>
                    <a:pt x="3372" y="1187"/>
                  </a:lnTo>
                  <a:lnTo>
                    <a:pt x="3301" y="1241"/>
                  </a:lnTo>
                  <a:lnTo>
                    <a:pt x="3223" y="1289"/>
                  </a:lnTo>
                  <a:lnTo>
                    <a:pt x="3133" y="1343"/>
                  </a:lnTo>
                  <a:lnTo>
                    <a:pt x="3043" y="1391"/>
                  </a:lnTo>
                  <a:lnTo>
                    <a:pt x="2942" y="1439"/>
                  </a:lnTo>
                  <a:lnTo>
                    <a:pt x="2834" y="1493"/>
                  </a:lnTo>
                  <a:lnTo>
                    <a:pt x="2727" y="1541"/>
                  </a:lnTo>
                  <a:lnTo>
                    <a:pt x="2607" y="1589"/>
                  </a:lnTo>
                  <a:lnTo>
                    <a:pt x="2356" y="1690"/>
                  </a:lnTo>
                  <a:lnTo>
                    <a:pt x="2075" y="1786"/>
                  </a:lnTo>
                  <a:lnTo>
                    <a:pt x="1782" y="1882"/>
                  </a:lnTo>
                  <a:lnTo>
                    <a:pt x="1459" y="1972"/>
                  </a:lnTo>
                  <a:lnTo>
                    <a:pt x="1124" y="2068"/>
                  </a:lnTo>
                  <a:lnTo>
                    <a:pt x="765" y="2158"/>
                  </a:lnTo>
                  <a:lnTo>
                    <a:pt x="389" y="2242"/>
                  </a:lnTo>
                  <a:lnTo>
                    <a:pt x="0" y="2326"/>
                  </a:lnTo>
                  <a:lnTo>
                    <a:pt x="0" y="2356"/>
                  </a:lnTo>
                  <a:lnTo>
                    <a:pt x="401" y="2272"/>
                  </a:lnTo>
                  <a:lnTo>
                    <a:pt x="777" y="2182"/>
                  </a:lnTo>
                  <a:lnTo>
                    <a:pt x="1142" y="2092"/>
                  </a:lnTo>
                  <a:lnTo>
                    <a:pt x="1483" y="1996"/>
                  </a:lnTo>
                  <a:lnTo>
                    <a:pt x="1812" y="1900"/>
                  </a:lnTo>
                  <a:lnTo>
                    <a:pt x="2111" y="1804"/>
                  </a:lnTo>
                  <a:lnTo>
                    <a:pt x="2392" y="1702"/>
                  </a:lnTo>
                  <a:lnTo>
                    <a:pt x="2523" y="1654"/>
                  </a:lnTo>
                  <a:lnTo>
                    <a:pt x="2649" y="1607"/>
                  </a:lnTo>
                  <a:lnTo>
                    <a:pt x="2768" y="1553"/>
                  </a:lnTo>
                  <a:lnTo>
                    <a:pt x="2882" y="1505"/>
                  </a:lnTo>
                  <a:lnTo>
                    <a:pt x="2990" y="1451"/>
                  </a:lnTo>
                  <a:lnTo>
                    <a:pt x="3091" y="1403"/>
                  </a:lnTo>
                  <a:lnTo>
                    <a:pt x="3187" y="1349"/>
                  </a:lnTo>
                  <a:lnTo>
                    <a:pt x="3277" y="1301"/>
                  </a:lnTo>
                  <a:lnTo>
                    <a:pt x="3354" y="1247"/>
                  </a:lnTo>
                  <a:lnTo>
                    <a:pt x="3432" y="1193"/>
                  </a:lnTo>
                  <a:lnTo>
                    <a:pt x="3498" y="1145"/>
                  </a:lnTo>
                  <a:lnTo>
                    <a:pt x="3558" y="1091"/>
                  </a:lnTo>
                  <a:lnTo>
                    <a:pt x="3611" y="1043"/>
                  </a:lnTo>
                  <a:lnTo>
                    <a:pt x="3653" y="989"/>
                  </a:lnTo>
                  <a:lnTo>
                    <a:pt x="3689" y="941"/>
                  </a:lnTo>
                  <a:lnTo>
                    <a:pt x="3719" y="887"/>
                  </a:lnTo>
                  <a:lnTo>
                    <a:pt x="3743" y="833"/>
                  </a:lnTo>
                  <a:lnTo>
                    <a:pt x="3755" y="785"/>
                  </a:lnTo>
                  <a:lnTo>
                    <a:pt x="3755" y="785"/>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0731" name="Freeform 11"/>
            <p:cNvSpPr>
              <a:spLocks/>
            </p:cNvSpPr>
            <p:nvPr/>
          </p:nvSpPr>
          <p:spPr bwMode="hidden">
            <a:xfrm>
              <a:off x="0" y="0"/>
              <a:ext cx="2933" cy="1846"/>
            </a:xfrm>
            <a:custGeom>
              <a:avLst/>
              <a:gdLst>
                <a:gd name="T0" fmla="*/ 2924 w 2924"/>
                <a:gd name="T1" fmla="*/ 647 h 1846"/>
                <a:gd name="T2" fmla="*/ 2876 w 2924"/>
                <a:gd name="T3" fmla="*/ 528 h 1846"/>
                <a:gd name="T4" fmla="*/ 2750 w 2924"/>
                <a:gd name="T5" fmla="*/ 414 h 1846"/>
                <a:gd name="T6" fmla="*/ 2559 w 2924"/>
                <a:gd name="T7" fmla="*/ 318 h 1846"/>
                <a:gd name="T8" fmla="*/ 2302 w 2924"/>
                <a:gd name="T9" fmla="*/ 228 h 1846"/>
                <a:gd name="T10" fmla="*/ 1985 w 2924"/>
                <a:gd name="T11" fmla="*/ 150 h 1846"/>
                <a:gd name="T12" fmla="*/ 1608 w 2924"/>
                <a:gd name="T13" fmla="*/ 78 h 1846"/>
                <a:gd name="T14" fmla="*/ 1178 w 2924"/>
                <a:gd name="T15" fmla="*/ 24 h 1846"/>
                <a:gd name="T16" fmla="*/ 694 w 2924"/>
                <a:gd name="T17" fmla="*/ 0 h 1846"/>
                <a:gd name="T18" fmla="*/ 1190 w 2924"/>
                <a:gd name="T19" fmla="*/ 48 h 1846"/>
                <a:gd name="T20" fmla="*/ 1626 w 2924"/>
                <a:gd name="T21" fmla="*/ 108 h 1846"/>
                <a:gd name="T22" fmla="*/ 2009 w 2924"/>
                <a:gd name="T23" fmla="*/ 180 h 1846"/>
                <a:gd name="T24" fmla="*/ 2326 w 2924"/>
                <a:gd name="T25" fmla="*/ 264 h 1846"/>
                <a:gd name="T26" fmla="*/ 2571 w 2924"/>
                <a:gd name="T27" fmla="*/ 360 h 1846"/>
                <a:gd name="T28" fmla="*/ 2750 w 2924"/>
                <a:gd name="T29" fmla="*/ 468 h 1846"/>
                <a:gd name="T30" fmla="*/ 2846 w 2924"/>
                <a:gd name="T31" fmla="*/ 587 h 1846"/>
                <a:gd name="T32" fmla="*/ 2864 w 2924"/>
                <a:gd name="T33" fmla="*/ 713 h 1846"/>
                <a:gd name="T34" fmla="*/ 2840 w 2924"/>
                <a:gd name="T35" fmla="*/ 785 h 1846"/>
                <a:gd name="T36" fmla="*/ 2792 w 2924"/>
                <a:gd name="T37" fmla="*/ 857 h 1846"/>
                <a:gd name="T38" fmla="*/ 2625 w 2924"/>
                <a:gd name="T39" fmla="*/ 1001 h 1846"/>
                <a:gd name="T40" fmla="*/ 2368 w 2924"/>
                <a:gd name="T41" fmla="*/ 1145 h 1846"/>
                <a:gd name="T42" fmla="*/ 2033 w 2924"/>
                <a:gd name="T43" fmla="*/ 1289 h 1846"/>
                <a:gd name="T44" fmla="*/ 1626 w 2924"/>
                <a:gd name="T45" fmla="*/ 1433 h 1846"/>
                <a:gd name="T46" fmla="*/ 1142 w 2924"/>
                <a:gd name="T47" fmla="*/ 1571 h 1846"/>
                <a:gd name="T48" fmla="*/ 604 w 2924"/>
                <a:gd name="T49" fmla="*/ 1702 h 1846"/>
                <a:gd name="T50" fmla="*/ 0 w 2924"/>
                <a:gd name="T51" fmla="*/ 1828 h 1846"/>
                <a:gd name="T52" fmla="*/ 311 w 2924"/>
                <a:gd name="T53" fmla="*/ 1780 h 1846"/>
                <a:gd name="T54" fmla="*/ 897 w 2924"/>
                <a:gd name="T55" fmla="*/ 1648 h 1846"/>
                <a:gd name="T56" fmla="*/ 1417 w 2924"/>
                <a:gd name="T57" fmla="*/ 1511 h 1846"/>
                <a:gd name="T58" fmla="*/ 1871 w 2924"/>
                <a:gd name="T59" fmla="*/ 1367 h 1846"/>
                <a:gd name="T60" fmla="*/ 2254 w 2924"/>
                <a:gd name="T61" fmla="*/ 1223 h 1846"/>
                <a:gd name="T62" fmla="*/ 2559 w 2924"/>
                <a:gd name="T63" fmla="*/ 1079 h 1846"/>
                <a:gd name="T64" fmla="*/ 2774 w 2924"/>
                <a:gd name="T65" fmla="*/ 929 h 1846"/>
                <a:gd name="T66" fmla="*/ 2876 w 2924"/>
                <a:gd name="T67" fmla="*/ 815 h 1846"/>
                <a:gd name="T68" fmla="*/ 2912 w 2924"/>
                <a:gd name="T69" fmla="*/ 743 h 1846"/>
                <a:gd name="T70" fmla="*/ 2924 w 2924"/>
                <a:gd name="T71" fmla="*/ 707 h 18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924" h="1846">
                  <a:moveTo>
                    <a:pt x="2924" y="707"/>
                  </a:moveTo>
                  <a:lnTo>
                    <a:pt x="2924" y="647"/>
                  </a:lnTo>
                  <a:lnTo>
                    <a:pt x="2912" y="581"/>
                  </a:lnTo>
                  <a:lnTo>
                    <a:pt x="2876" y="528"/>
                  </a:lnTo>
                  <a:lnTo>
                    <a:pt x="2822" y="468"/>
                  </a:lnTo>
                  <a:lnTo>
                    <a:pt x="2750" y="414"/>
                  </a:lnTo>
                  <a:lnTo>
                    <a:pt x="2667" y="366"/>
                  </a:lnTo>
                  <a:lnTo>
                    <a:pt x="2559" y="318"/>
                  </a:lnTo>
                  <a:lnTo>
                    <a:pt x="2440" y="270"/>
                  </a:lnTo>
                  <a:lnTo>
                    <a:pt x="2302" y="228"/>
                  </a:lnTo>
                  <a:lnTo>
                    <a:pt x="2153" y="186"/>
                  </a:lnTo>
                  <a:lnTo>
                    <a:pt x="1985" y="150"/>
                  </a:lnTo>
                  <a:lnTo>
                    <a:pt x="1806" y="114"/>
                  </a:lnTo>
                  <a:lnTo>
                    <a:pt x="1608" y="78"/>
                  </a:lnTo>
                  <a:lnTo>
                    <a:pt x="1399" y="54"/>
                  </a:lnTo>
                  <a:lnTo>
                    <a:pt x="1178" y="24"/>
                  </a:lnTo>
                  <a:lnTo>
                    <a:pt x="945" y="0"/>
                  </a:lnTo>
                  <a:lnTo>
                    <a:pt x="694" y="0"/>
                  </a:lnTo>
                  <a:lnTo>
                    <a:pt x="945" y="24"/>
                  </a:lnTo>
                  <a:lnTo>
                    <a:pt x="1190" y="48"/>
                  </a:lnTo>
                  <a:lnTo>
                    <a:pt x="1417" y="78"/>
                  </a:lnTo>
                  <a:lnTo>
                    <a:pt x="1626" y="108"/>
                  </a:lnTo>
                  <a:lnTo>
                    <a:pt x="1824" y="144"/>
                  </a:lnTo>
                  <a:lnTo>
                    <a:pt x="2009" y="180"/>
                  </a:lnTo>
                  <a:lnTo>
                    <a:pt x="2176" y="222"/>
                  </a:lnTo>
                  <a:lnTo>
                    <a:pt x="2326" y="264"/>
                  </a:lnTo>
                  <a:lnTo>
                    <a:pt x="2457" y="312"/>
                  </a:lnTo>
                  <a:lnTo>
                    <a:pt x="2571" y="360"/>
                  </a:lnTo>
                  <a:lnTo>
                    <a:pt x="2667" y="414"/>
                  </a:lnTo>
                  <a:lnTo>
                    <a:pt x="2750" y="468"/>
                  </a:lnTo>
                  <a:lnTo>
                    <a:pt x="2804" y="528"/>
                  </a:lnTo>
                  <a:lnTo>
                    <a:pt x="2846" y="587"/>
                  </a:lnTo>
                  <a:lnTo>
                    <a:pt x="2864" y="647"/>
                  </a:lnTo>
                  <a:lnTo>
                    <a:pt x="2864" y="713"/>
                  </a:lnTo>
                  <a:lnTo>
                    <a:pt x="2852" y="749"/>
                  </a:lnTo>
                  <a:lnTo>
                    <a:pt x="2840" y="785"/>
                  </a:lnTo>
                  <a:lnTo>
                    <a:pt x="2816" y="821"/>
                  </a:lnTo>
                  <a:lnTo>
                    <a:pt x="2792" y="857"/>
                  </a:lnTo>
                  <a:lnTo>
                    <a:pt x="2721" y="929"/>
                  </a:lnTo>
                  <a:lnTo>
                    <a:pt x="2625" y="1001"/>
                  </a:lnTo>
                  <a:lnTo>
                    <a:pt x="2505" y="1073"/>
                  </a:lnTo>
                  <a:lnTo>
                    <a:pt x="2368" y="1145"/>
                  </a:lnTo>
                  <a:lnTo>
                    <a:pt x="2212" y="1217"/>
                  </a:lnTo>
                  <a:lnTo>
                    <a:pt x="2033" y="1289"/>
                  </a:lnTo>
                  <a:lnTo>
                    <a:pt x="1842" y="1361"/>
                  </a:lnTo>
                  <a:lnTo>
                    <a:pt x="1626" y="1433"/>
                  </a:lnTo>
                  <a:lnTo>
                    <a:pt x="1393" y="1499"/>
                  </a:lnTo>
                  <a:lnTo>
                    <a:pt x="1142" y="1571"/>
                  </a:lnTo>
                  <a:lnTo>
                    <a:pt x="879" y="1636"/>
                  </a:lnTo>
                  <a:lnTo>
                    <a:pt x="604" y="1702"/>
                  </a:lnTo>
                  <a:lnTo>
                    <a:pt x="305" y="1768"/>
                  </a:lnTo>
                  <a:lnTo>
                    <a:pt x="0" y="1828"/>
                  </a:lnTo>
                  <a:lnTo>
                    <a:pt x="0" y="1846"/>
                  </a:lnTo>
                  <a:lnTo>
                    <a:pt x="311" y="1780"/>
                  </a:lnTo>
                  <a:lnTo>
                    <a:pt x="610" y="1714"/>
                  </a:lnTo>
                  <a:lnTo>
                    <a:pt x="897" y="1648"/>
                  </a:lnTo>
                  <a:lnTo>
                    <a:pt x="1166" y="1583"/>
                  </a:lnTo>
                  <a:lnTo>
                    <a:pt x="1417" y="1511"/>
                  </a:lnTo>
                  <a:lnTo>
                    <a:pt x="1656" y="1439"/>
                  </a:lnTo>
                  <a:lnTo>
                    <a:pt x="1871" y="1367"/>
                  </a:lnTo>
                  <a:lnTo>
                    <a:pt x="2075" y="1295"/>
                  </a:lnTo>
                  <a:lnTo>
                    <a:pt x="2254" y="1223"/>
                  </a:lnTo>
                  <a:lnTo>
                    <a:pt x="2416" y="1151"/>
                  </a:lnTo>
                  <a:lnTo>
                    <a:pt x="2559" y="1079"/>
                  </a:lnTo>
                  <a:lnTo>
                    <a:pt x="2679" y="1001"/>
                  </a:lnTo>
                  <a:lnTo>
                    <a:pt x="2774" y="929"/>
                  </a:lnTo>
                  <a:lnTo>
                    <a:pt x="2846" y="857"/>
                  </a:lnTo>
                  <a:lnTo>
                    <a:pt x="2876" y="815"/>
                  </a:lnTo>
                  <a:lnTo>
                    <a:pt x="2900" y="779"/>
                  </a:lnTo>
                  <a:lnTo>
                    <a:pt x="2912" y="743"/>
                  </a:lnTo>
                  <a:lnTo>
                    <a:pt x="2924" y="707"/>
                  </a:lnTo>
                  <a:lnTo>
                    <a:pt x="2924" y="707"/>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0732" name="Freeform 12"/>
            <p:cNvSpPr>
              <a:spLocks/>
            </p:cNvSpPr>
            <p:nvPr/>
          </p:nvSpPr>
          <p:spPr bwMode="hidden">
            <a:xfrm>
              <a:off x="114" y="2847"/>
              <a:ext cx="1493" cy="204"/>
            </a:xfrm>
            <a:custGeom>
              <a:avLst/>
              <a:gdLst>
                <a:gd name="T0" fmla="*/ 1399 w 1488"/>
                <a:gd name="T1" fmla="*/ 204 h 204"/>
                <a:gd name="T2" fmla="*/ 0 w 1488"/>
                <a:gd name="T3" fmla="*/ 18 h 204"/>
                <a:gd name="T4" fmla="*/ 77 w 1488"/>
                <a:gd name="T5" fmla="*/ 0 h 204"/>
                <a:gd name="T6" fmla="*/ 1488 w 1488"/>
                <a:gd name="T7" fmla="*/ 186 h 204"/>
                <a:gd name="T8" fmla="*/ 1399 w 1488"/>
                <a:gd name="T9" fmla="*/ 204 h 204"/>
                <a:gd name="T10" fmla="*/ 1399 w 1488"/>
                <a:gd name="T11" fmla="*/ 204 h 204"/>
              </a:gdLst>
              <a:ahLst/>
              <a:cxnLst>
                <a:cxn ang="0">
                  <a:pos x="T0" y="T1"/>
                </a:cxn>
                <a:cxn ang="0">
                  <a:pos x="T2" y="T3"/>
                </a:cxn>
                <a:cxn ang="0">
                  <a:pos x="T4" y="T5"/>
                </a:cxn>
                <a:cxn ang="0">
                  <a:pos x="T6" y="T7"/>
                </a:cxn>
                <a:cxn ang="0">
                  <a:pos x="T8" y="T9"/>
                </a:cxn>
                <a:cxn ang="0">
                  <a:pos x="T10" y="T11"/>
                </a:cxn>
              </a:cxnLst>
              <a:rect l="0" t="0" r="r" b="b"/>
              <a:pathLst>
                <a:path w="1488" h="204">
                  <a:moveTo>
                    <a:pt x="1399" y="204"/>
                  </a:moveTo>
                  <a:lnTo>
                    <a:pt x="0" y="18"/>
                  </a:lnTo>
                  <a:lnTo>
                    <a:pt x="77" y="0"/>
                  </a:lnTo>
                  <a:lnTo>
                    <a:pt x="1488" y="186"/>
                  </a:lnTo>
                  <a:lnTo>
                    <a:pt x="1399" y="204"/>
                  </a:lnTo>
                  <a:lnTo>
                    <a:pt x="1399" y="20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0733" name="Rectangle 13"/>
            <p:cNvSpPr>
              <a:spLocks noChangeArrowheads="1"/>
            </p:cNvSpPr>
            <p:nvPr/>
          </p:nvSpPr>
          <p:spPr bwMode="hidden">
            <a:xfrm>
              <a:off x="473" y="3105"/>
              <a:ext cx="1" cy="1"/>
            </a:xfrm>
            <a:prstGeom prst="rect">
              <a:avLst/>
            </a:prstGeom>
            <a:solidFill>
              <a:srgbClr val="14148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ru-RU"/>
            </a:p>
          </p:txBody>
        </p:sp>
        <p:sp>
          <p:nvSpPr>
            <p:cNvPr id="30734" name="Rectangle 14"/>
            <p:cNvSpPr>
              <a:spLocks noChangeArrowheads="1"/>
            </p:cNvSpPr>
            <p:nvPr/>
          </p:nvSpPr>
          <p:spPr bwMode="hidden">
            <a:xfrm>
              <a:off x="473" y="3105"/>
              <a:ext cx="1" cy="1"/>
            </a:xfrm>
            <a:prstGeom prst="rect">
              <a:avLst/>
            </a:prstGeom>
            <a:solidFill>
              <a:srgbClr val="14148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ru-RU"/>
            </a:p>
          </p:txBody>
        </p:sp>
        <p:grpSp>
          <p:nvGrpSpPr>
            <p:cNvPr id="30735" name="Group 15"/>
            <p:cNvGrpSpPr>
              <a:grpSpLocks/>
            </p:cNvGrpSpPr>
            <p:nvPr/>
          </p:nvGrpSpPr>
          <p:grpSpPr bwMode="auto">
            <a:xfrm>
              <a:off x="192" y="2284"/>
              <a:ext cx="1254" cy="923"/>
              <a:chOff x="192" y="2284"/>
              <a:chExt cx="1254" cy="923"/>
            </a:xfrm>
          </p:grpSpPr>
          <p:sp>
            <p:nvSpPr>
              <p:cNvPr id="30736" name="Freeform 16"/>
              <p:cNvSpPr>
                <a:spLocks/>
              </p:cNvSpPr>
              <p:nvPr/>
            </p:nvSpPr>
            <p:spPr bwMode="hidden">
              <a:xfrm>
                <a:off x="408" y="3009"/>
                <a:ext cx="47" cy="6"/>
              </a:xfrm>
              <a:custGeom>
                <a:avLst/>
                <a:gdLst>
                  <a:gd name="T0" fmla="*/ 47 w 47"/>
                  <a:gd name="T1" fmla="*/ 6 h 6"/>
                  <a:gd name="T2" fmla="*/ 0 w 47"/>
                  <a:gd name="T3" fmla="*/ 0 h 6"/>
                  <a:gd name="T4" fmla="*/ 0 w 47"/>
                  <a:gd name="T5" fmla="*/ 0 h 6"/>
                  <a:gd name="T6" fmla="*/ 47 w 47"/>
                  <a:gd name="T7" fmla="*/ 6 h 6"/>
                  <a:gd name="T8" fmla="*/ 47 w 47"/>
                  <a:gd name="T9" fmla="*/ 6 h 6"/>
                  <a:gd name="T10" fmla="*/ 47 w 47"/>
                  <a:gd name="T11" fmla="*/ 6 h 6"/>
                </a:gdLst>
                <a:ahLst/>
                <a:cxnLst>
                  <a:cxn ang="0">
                    <a:pos x="T0" y="T1"/>
                  </a:cxn>
                  <a:cxn ang="0">
                    <a:pos x="T2" y="T3"/>
                  </a:cxn>
                  <a:cxn ang="0">
                    <a:pos x="T4" y="T5"/>
                  </a:cxn>
                  <a:cxn ang="0">
                    <a:pos x="T6" y="T7"/>
                  </a:cxn>
                  <a:cxn ang="0">
                    <a:pos x="T8" y="T9"/>
                  </a:cxn>
                  <a:cxn ang="0">
                    <a:pos x="T10" y="T11"/>
                  </a:cxn>
                </a:cxnLst>
                <a:rect l="0" t="0" r="r" b="b"/>
                <a:pathLst>
                  <a:path w="47" h="6">
                    <a:moveTo>
                      <a:pt x="47" y="6"/>
                    </a:moveTo>
                    <a:lnTo>
                      <a:pt x="0" y="0"/>
                    </a:lnTo>
                    <a:lnTo>
                      <a:pt x="0" y="0"/>
                    </a:lnTo>
                    <a:lnTo>
                      <a:pt x="47" y="6"/>
                    </a:lnTo>
                    <a:lnTo>
                      <a:pt x="47" y="6"/>
                    </a:lnTo>
                    <a:lnTo>
                      <a:pt x="47" y="6"/>
                    </a:lnTo>
                    <a:close/>
                  </a:path>
                </a:pathLst>
              </a:custGeom>
              <a:solidFill>
                <a:srgbClr val="14148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0737" name="Freeform 17"/>
              <p:cNvSpPr>
                <a:spLocks/>
              </p:cNvSpPr>
              <p:nvPr/>
            </p:nvSpPr>
            <p:spPr bwMode="hidden">
              <a:xfrm>
                <a:off x="912" y="2284"/>
                <a:ext cx="324" cy="162"/>
              </a:xfrm>
              <a:custGeom>
                <a:avLst/>
                <a:gdLst>
                  <a:gd name="T0" fmla="*/ 0 w 323"/>
                  <a:gd name="T1" fmla="*/ 24 h 162"/>
                  <a:gd name="T2" fmla="*/ 6 w 323"/>
                  <a:gd name="T3" fmla="*/ 24 h 162"/>
                  <a:gd name="T4" fmla="*/ 12 w 323"/>
                  <a:gd name="T5" fmla="*/ 18 h 162"/>
                  <a:gd name="T6" fmla="*/ 48 w 323"/>
                  <a:gd name="T7" fmla="*/ 6 h 162"/>
                  <a:gd name="T8" fmla="*/ 101 w 323"/>
                  <a:gd name="T9" fmla="*/ 0 h 162"/>
                  <a:gd name="T10" fmla="*/ 137 w 323"/>
                  <a:gd name="T11" fmla="*/ 6 h 162"/>
                  <a:gd name="T12" fmla="*/ 173 w 323"/>
                  <a:gd name="T13" fmla="*/ 18 h 162"/>
                  <a:gd name="T14" fmla="*/ 239 w 323"/>
                  <a:gd name="T15" fmla="*/ 54 h 162"/>
                  <a:gd name="T16" fmla="*/ 287 w 323"/>
                  <a:gd name="T17" fmla="*/ 90 h 162"/>
                  <a:gd name="T18" fmla="*/ 317 w 323"/>
                  <a:gd name="T19" fmla="*/ 114 h 162"/>
                  <a:gd name="T20" fmla="*/ 323 w 323"/>
                  <a:gd name="T21" fmla="*/ 126 h 162"/>
                  <a:gd name="T22" fmla="*/ 323 w 323"/>
                  <a:gd name="T23" fmla="*/ 126 h 162"/>
                  <a:gd name="T24" fmla="*/ 221 w 323"/>
                  <a:gd name="T25" fmla="*/ 162 h 162"/>
                  <a:gd name="T26" fmla="*/ 0 w 323"/>
                  <a:gd name="T27" fmla="*/ 24 h 162"/>
                  <a:gd name="T28" fmla="*/ 0 w 323"/>
                  <a:gd name="T29" fmla="*/ 24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23" h="162">
                    <a:moveTo>
                      <a:pt x="0" y="24"/>
                    </a:moveTo>
                    <a:lnTo>
                      <a:pt x="6" y="24"/>
                    </a:lnTo>
                    <a:lnTo>
                      <a:pt x="12" y="18"/>
                    </a:lnTo>
                    <a:lnTo>
                      <a:pt x="48" y="6"/>
                    </a:lnTo>
                    <a:lnTo>
                      <a:pt x="101" y="0"/>
                    </a:lnTo>
                    <a:lnTo>
                      <a:pt x="137" y="6"/>
                    </a:lnTo>
                    <a:lnTo>
                      <a:pt x="173" y="18"/>
                    </a:lnTo>
                    <a:lnTo>
                      <a:pt x="239" y="54"/>
                    </a:lnTo>
                    <a:lnTo>
                      <a:pt x="287" y="90"/>
                    </a:lnTo>
                    <a:lnTo>
                      <a:pt x="317" y="114"/>
                    </a:lnTo>
                    <a:lnTo>
                      <a:pt x="323" y="126"/>
                    </a:lnTo>
                    <a:lnTo>
                      <a:pt x="323" y="126"/>
                    </a:lnTo>
                    <a:lnTo>
                      <a:pt x="221" y="162"/>
                    </a:lnTo>
                    <a:lnTo>
                      <a:pt x="0" y="24"/>
                    </a:lnTo>
                    <a:lnTo>
                      <a:pt x="0" y="24"/>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0738" name="Freeform 18"/>
              <p:cNvSpPr>
                <a:spLocks noEditPoints="1"/>
              </p:cNvSpPr>
              <p:nvPr/>
            </p:nvSpPr>
            <p:spPr bwMode="hidden">
              <a:xfrm>
                <a:off x="192" y="2284"/>
                <a:ext cx="1254" cy="923"/>
              </a:xfrm>
              <a:custGeom>
                <a:avLst/>
                <a:gdLst>
                  <a:gd name="T0" fmla="*/ 1166 w 1250"/>
                  <a:gd name="T1" fmla="*/ 641 h 923"/>
                  <a:gd name="T2" fmla="*/ 1166 w 1250"/>
                  <a:gd name="T3" fmla="*/ 473 h 923"/>
                  <a:gd name="T4" fmla="*/ 1136 w 1250"/>
                  <a:gd name="T5" fmla="*/ 384 h 923"/>
                  <a:gd name="T6" fmla="*/ 1112 w 1250"/>
                  <a:gd name="T7" fmla="*/ 288 h 923"/>
                  <a:gd name="T8" fmla="*/ 1053 w 1250"/>
                  <a:gd name="T9" fmla="*/ 174 h 923"/>
                  <a:gd name="T10" fmla="*/ 981 w 1250"/>
                  <a:gd name="T11" fmla="*/ 96 h 923"/>
                  <a:gd name="T12" fmla="*/ 963 w 1250"/>
                  <a:gd name="T13" fmla="*/ 72 h 923"/>
                  <a:gd name="T14" fmla="*/ 891 w 1250"/>
                  <a:gd name="T15" fmla="*/ 18 h 923"/>
                  <a:gd name="T16" fmla="*/ 819 w 1250"/>
                  <a:gd name="T17" fmla="*/ 6 h 923"/>
                  <a:gd name="T18" fmla="*/ 712 w 1250"/>
                  <a:gd name="T19" fmla="*/ 24 h 923"/>
                  <a:gd name="T20" fmla="*/ 664 w 1250"/>
                  <a:gd name="T21" fmla="*/ 42 h 923"/>
                  <a:gd name="T22" fmla="*/ 568 w 1250"/>
                  <a:gd name="T23" fmla="*/ 120 h 923"/>
                  <a:gd name="T24" fmla="*/ 532 w 1250"/>
                  <a:gd name="T25" fmla="*/ 228 h 923"/>
                  <a:gd name="T26" fmla="*/ 509 w 1250"/>
                  <a:gd name="T27" fmla="*/ 348 h 923"/>
                  <a:gd name="T28" fmla="*/ 431 w 1250"/>
                  <a:gd name="T29" fmla="*/ 479 h 923"/>
                  <a:gd name="T30" fmla="*/ 413 w 1250"/>
                  <a:gd name="T31" fmla="*/ 539 h 923"/>
                  <a:gd name="T32" fmla="*/ 353 w 1250"/>
                  <a:gd name="T33" fmla="*/ 599 h 923"/>
                  <a:gd name="T34" fmla="*/ 305 w 1250"/>
                  <a:gd name="T35" fmla="*/ 629 h 923"/>
                  <a:gd name="T36" fmla="*/ 293 w 1250"/>
                  <a:gd name="T37" fmla="*/ 635 h 923"/>
                  <a:gd name="T38" fmla="*/ 257 w 1250"/>
                  <a:gd name="T39" fmla="*/ 677 h 923"/>
                  <a:gd name="T40" fmla="*/ 150 w 1250"/>
                  <a:gd name="T41" fmla="*/ 797 h 923"/>
                  <a:gd name="T42" fmla="*/ 54 w 1250"/>
                  <a:gd name="T43" fmla="*/ 839 h 923"/>
                  <a:gd name="T44" fmla="*/ 156 w 1250"/>
                  <a:gd name="T45" fmla="*/ 905 h 923"/>
                  <a:gd name="T46" fmla="*/ 240 w 1250"/>
                  <a:gd name="T47" fmla="*/ 869 h 923"/>
                  <a:gd name="T48" fmla="*/ 640 w 1250"/>
                  <a:gd name="T49" fmla="*/ 827 h 923"/>
                  <a:gd name="T50" fmla="*/ 700 w 1250"/>
                  <a:gd name="T51" fmla="*/ 725 h 923"/>
                  <a:gd name="T52" fmla="*/ 694 w 1250"/>
                  <a:gd name="T53" fmla="*/ 611 h 923"/>
                  <a:gd name="T54" fmla="*/ 778 w 1250"/>
                  <a:gd name="T55" fmla="*/ 551 h 923"/>
                  <a:gd name="T56" fmla="*/ 879 w 1250"/>
                  <a:gd name="T57" fmla="*/ 449 h 923"/>
                  <a:gd name="T58" fmla="*/ 909 w 1250"/>
                  <a:gd name="T59" fmla="*/ 414 h 923"/>
                  <a:gd name="T60" fmla="*/ 975 w 1250"/>
                  <a:gd name="T61" fmla="*/ 318 h 923"/>
                  <a:gd name="T62" fmla="*/ 1023 w 1250"/>
                  <a:gd name="T63" fmla="*/ 336 h 923"/>
                  <a:gd name="T64" fmla="*/ 1118 w 1250"/>
                  <a:gd name="T65" fmla="*/ 617 h 923"/>
                  <a:gd name="T66" fmla="*/ 1112 w 1250"/>
                  <a:gd name="T67" fmla="*/ 689 h 923"/>
                  <a:gd name="T68" fmla="*/ 1148 w 1250"/>
                  <a:gd name="T69" fmla="*/ 749 h 923"/>
                  <a:gd name="T70" fmla="*/ 1202 w 1250"/>
                  <a:gd name="T71" fmla="*/ 713 h 923"/>
                  <a:gd name="T72" fmla="*/ 1238 w 1250"/>
                  <a:gd name="T73" fmla="*/ 749 h 923"/>
                  <a:gd name="T74" fmla="*/ 1250 w 1250"/>
                  <a:gd name="T75" fmla="*/ 743 h 923"/>
                  <a:gd name="T76" fmla="*/ 694 w 1250"/>
                  <a:gd name="T77" fmla="*/ 264 h 923"/>
                  <a:gd name="T78" fmla="*/ 784 w 1250"/>
                  <a:gd name="T79" fmla="*/ 372 h 923"/>
                  <a:gd name="T80" fmla="*/ 766 w 1250"/>
                  <a:gd name="T81" fmla="*/ 443 h 923"/>
                  <a:gd name="T82" fmla="*/ 706 w 1250"/>
                  <a:gd name="T83" fmla="*/ 515 h 923"/>
                  <a:gd name="T84" fmla="*/ 658 w 1250"/>
                  <a:gd name="T85" fmla="*/ 569 h 923"/>
                  <a:gd name="T86" fmla="*/ 616 w 1250"/>
                  <a:gd name="T87" fmla="*/ 593 h 923"/>
                  <a:gd name="T88" fmla="*/ 574 w 1250"/>
                  <a:gd name="T89" fmla="*/ 617 h 923"/>
                  <a:gd name="T90" fmla="*/ 562 w 1250"/>
                  <a:gd name="T91" fmla="*/ 707 h 923"/>
                  <a:gd name="T92" fmla="*/ 353 w 1250"/>
                  <a:gd name="T93" fmla="*/ 755 h 923"/>
                  <a:gd name="T94" fmla="*/ 389 w 1250"/>
                  <a:gd name="T95" fmla="*/ 641 h 923"/>
                  <a:gd name="T96" fmla="*/ 425 w 1250"/>
                  <a:gd name="T97" fmla="*/ 647 h 923"/>
                  <a:gd name="T98" fmla="*/ 443 w 1250"/>
                  <a:gd name="T99" fmla="*/ 617 h 923"/>
                  <a:gd name="T100" fmla="*/ 568 w 1250"/>
                  <a:gd name="T101" fmla="*/ 515 h 923"/>
                  <a:gd name="T102" fmla="*/ 616 w 1250"/>
                  <a:gd name="T103" fmla="*/ 473 h 923"/>
                  <a:gd name="T104" fmla="*/ 640 w 1250"/>
                  <a:gd name="T105" fmla="*/ 396 h 923"/>
                  <a:gd name="T106" fmla="*/ 640 w 1250"/>
                  <a:gd name="T107" fmla="*/ 378 h 923"/>
                  <a:gd name="T108" fmla="*/ 664 w 1250"/>
                  <a:gd name="T109" fmla="*/ 270 h 923"/>
                  <a:gd name="T110" fmla="*/ 682 w 1250"/>
                  <a:gd name="T111" fmla="*/ 192 h 923"/>
                  <a:gd name="T112" fmla="*/ 694 w 1250"/>
                  <a:gd name="T113" fmla="*/ 264 h 923"/>
                  <a:gd name="T114" fmla="*/ 532 w 1250"/>
                  <a:gd name="T115" fmla="*/ 455 h 923"/>
                  <a:gd name="T116" fmla="*/ 634 w 1250"/>
                  <a:gd name="T117" fmla="*/ 803 h 9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250" h="923">
                    <a:moveTo>
                      <a:pt x="1244" y="713"/>
                    </a:moveTo>
                    <a:lnTo>
                      <a:pt x="1214" y="683"/>
                    </a:lnTo>
                    <a:lnTo>
                      <a:pt x="1166" y="653"/>
                    </a:lnTo>
                    <a:lnTo>
                      <a:pt x="1166" y="653"/>
                    </a:lnTo>
                    <a:lnTo>
                      <a:pt x="1166" y="641"/>
                    </a:lnTo>
                    <a:lnTo>
                      <a:pt x="1172" y="617"/>
                    </a:lnTo>
                    <a:lnTo>
                      <a:pt x="1172" y="581"/>
                    </a:lnTo>
                    <a:lnTo>
                      <a:pt x="1172" y="545"/>
                    </a:lnTo>
                    <a:lnTo>
                      <a:pt x="1172" y="509"/>
                    </a:lnTo>
                    <a:lnTo>
                      <a:pt x="1166" y="473"/>
                    </a:lnTo>
                    <a:lnTo>
                      <a:pt x="1154" y="443"/>
                    </a:lnTo>
                    <a:lnTo>
                      <a:pt x="1148" y="431"/>
                    </a:lnTo>
                    <a:lnTo>
                      <a:pt x="1142" y="425"/>
                    </a:lnTo>
                    <a:lnTo>
                      <a:pt x="1142" y="408"/>
                    </a:lnTo>
                    <a:lnTo>
                      <a:pt x="1136" y="384"/>
                    </a:lnTo>
                    <a:lnTo>
                      <a:pt x="1130" y="354"/>
                    </a:lnTo>
                    <a:lnTo>
                      <a:pt x="1118" y="324"/>
                    </a:lnTo>
                    <a:lnTo>
                      <a:pt x="1106" y="300"/>
                    </a:lnTo>
                    <a:lnTo>
                      <a:pt x="1112" y="294"/>
                    </a:lnTo>
                    <a:lnTo>
                      <a:pt x="1112" y="288"/>
                    </a:lnTo>
                    <a:lnTo>
                      <a:pt x="1112" y="270"/>
                    </a:lnTo>
                    <a:lnTo>
                      <a:pt x="1106" y="252"/>
                    </a:lnTo>
                    <a:lnTo>
                      <a:pt x="1083" y="210"/>
                    </a:lnTo>
                    <a:lnTo>
                      <a:pt x="1059" y="180"/>
                    </a:lnTo>
                    <a:lnTo>
                      <a:pt x="1053" y="174"/>
                    </a:lnTo>
                    <a:lnTo>
                      <a:pt x="1047" y="168"/>
                    </a:lnTo>
                    <a:lnTo>
                      <a:pt x="1041" y="126"/>
                    </a:lnTo>
                    <a:lnTo>
                      <a:pt x="1017" y="114"/>
                    </a:lnTo>
                    <a:lnTo>
                      <a:pt x="987" y="90"/>
                    </a:lnTo>
                    <a:lnTo>
                      <a:pt x="981" y="96"/>
                    </a:lnTo>
                    <a:lnTo>
                      <a:pt x="981" y="102"/>
                    </a:lnTo>
                    <a:lnTo>
                      <a:pt x="975" y="120"/>
                    </a:lnTo>
                    <a:lnTo>
                      <a:pt x="975" y="108"/>
                    </a:lnTo>
                    <a:lnTo>
                      <a:pt x="969" y="90"/>
                    </a:lnTo>
                    <a:lnTo>
                      <a:pt x="963" y="72"/>
                    </a:lnTo>
                    <a:lnTo>
                      <a:pt x="963" y="66"/>
                    </a:lnTo>
                    <a:lnTo>
                      <a:pt x="933" y="42"/>
                    </a:lnTo>
                    <a:lnTo>
                      <a:pt x="921" y="36"/>
                    </a:lnTo>
                    <a:lnTo>
                      <a:pt x="915" y="30"/>
                    </a:lnTo>
                    <a:lnTo>
                      <a:pt x="891" y="18"/>
                    </a:lnTo>
                    <a:lnTo>
                      <a:pt x="885" y="18"/>
                    </a:lnTo>
                    <a:lnTo>
                      <a:pt x="867" y="18"/>
                    </a:lnTo>
                    <a:lnTo>
                      <a:pt x="855" y="18"/>
                    </a:lnTo>
                    <a:lnTo>
                      <a:pt x="849" y="18"/>
                    </a:lnTo>
                    <a:lnTo>
                      <a:pt x="819" y="6"/>
                    </a:lnTo>
                    <a:lnTo>
                      <a:pt x="796" y="0"/>
                    </a:lnTo>
                    <a:lnTo>
                      <a:pt x="772" y="6"/>
                    </a:lnTo>
                    <a:lnTo>
                      <a:pt x="754" y="18"/>
                    </a:lnTo>
                    <a:lnTo>
                      <a:pt x="730" y="18"/>
                    </a:lnTo>
                    <a:lnTo>
                      <a:pt x="712" y="24"/>
                    </a:lnTo>
                    <a:lnTo>
                      <a:pt x="700" y="30"/>
                    </a:lnTo>
                    <a:lnTo>
                      <a:pt x="700" y="30"/>
                    </a:lnTo>
                    <a:lnTo>
                      <a:pt x="694" y="30"/>
                    </a:lnTo>
                    <a:lnTo>
                      <a:pt x="688" y="30"/>
                    </a:lnTo>
                    <a:lnTo>
                      <a:pt x="664" y="42"/>
                    </a:lnTo>
                    <a:lnTo>
                      <a:pt x="628" y="60"/>
                    </a:lnTo>
                    <a:lnTo>
                      <a:pt x="586" y="90"/>
                    </a:lnTo>
                    <a:lnTo>
                      <a:pt x="574" y="108"/>
                    </a:lnTo>
                    <a:lnTo>
                      <a:pt x="562" y="120"/>
                    </a:lnTo>
                    <a:lnTo>
                      <a:pt x="568" y="120"/>
                    </a:lnTo>
                    <a:lnTo>
                      <a:pt x="568" y="114"/>
                    </a:lnTo>
                    <a:lnTo>
                      <a:pt x="550" y="150"/>
                    </a:lnTo>
                    <a:lnTo>
                      <a:pt x="538" y="192"/>
                    </a:lnTo>
                    <a:lnTo>
                      <a:pt x="532" y="216"/>
                    </a:lnTo>
                    <a:lnTo>
                      <a:pt x="532" y="228"/>
                    </a:lnTo>
                    <a:lnTo>
                      <a:pt x="532" y="228"/>
                    </a:lnTo>
                    <a:lnTo>
                      <a:pt x="527" y="246"/>
                    </a:lnTo>
                    <a:lnTo>
                      <a:pt x="521" y="276"/>
                    </a:lnTo>
                    <a:lnTo>
                      <a:pt x="515" y="312"/>
                    </a:lnTo>
                    <a:lnTo>
                      <a:pt x="509" y="348"/>
                    </a:lnTo>
                    <a:lnTo>
                      <a:pt x="473" y="390"/>
                    </a:lnTo>
                    <a:lnTo>
                      <a:pt x="473" y="396"/>
                    </a:lnTo>
                    <a:lnTo>
                      <a:pt x="467" y="402"/>
                    </a:lnTo>
                    <a:lnTo>
                      <a:pt x="449" y="437"/>
                    </a:lnTo>
                    <a:lnTo>
                      <a:pt x="431" y="479"/>
                    </a:lnTo>
                    <a:lnTo>
                      <a:pt x="419" y="521"/>
                    </a:lnTo>
                    <a:lnTo>
                      <a:pt x="413" y="527"/>
                    </a:lnTo>
                    <a:lnTo>
                      <a:pt x="413" y="533"/>
                    </a:lnTo>
                    <a:lnTo>
                      <a:pt x="413" y="539"/>
                    </a:lnTo>
                    <a:lnTo>
                      <a:pt x="413" y="539"/>
                    </a:lnTo>
                    <a:lnTo>
                      <a:pt x="413" y="539"/>
                    </a:lnTo>
                    <a:lnTo>
                      <a:pt x="413" y="539"/>
                    </a:lnTo>
                    <a:lnTo>
                      <a:pt x="413" y="539"/>
                    </a:lnTo>
                    <a:lnTo>
                      <a:pt x="413" y="539"/>
                    </a:lnTo>
                    <a:lnTo>
                      <a:pt x="353" y="599"/>
                    </a:lnTo>
                    <a:lnTo>
                      <a:pt x="347" y="599"/>
                    </a:lnTo>
                    <a:lnTo>
                      <a:pt x="341" y="599"/>
                    </a:lnTo>
                    <a:lnTo>
                      <a:pt x="335" y="611"/>
                    </a:lnTo>
                    <a:lnTo>
                      <a:pt x="311" y="629"/>
                    </a:lnTo>
                    <a:lnTo>
                      <a:pt x="305" y="629"/>
                    </a:lnTo>
                    <a:lnTo>
                      <a:pt x="299" y="629"/>
                    </a:lnTo>
                    <a:lnTo>
                      <a:pt x="299" y="635"/>
                    </a:lnTo>
                    <a:lnTo>
                      <a:pt x="293" y="635"/>
                    </a:lnTo>
                    <a:lnTo>
                      <a:pt x="293" y="635"/>
                    </a:lnTo>
                    <a:lnTo>
                      <a:pt x="293" y="635"/>
                    </a:lnTo>
                    <a:lnTo>
                      <a:pt x="293" y="635"/>
                    </a:lnTo>
                    <a:lnTo>
                      <a:pt x="257" y="659"/>
                    </a:lnTo>
                    <a:lnTo>
                      <a:pt x="257" y="665"/>
                    </a:lnTo>
                    <a:lnTo>
                      <a:pt x="257" y="665"/>
                    </a:lnTo>
                    <a:lnTo>
                      <a:pt x="257" y="677"/>
                    </a:lnTo>
                    <a:lnTo>
                      <a:pt x="257" y="701"/>
                    </a:lnTo>
                    <a:lnTo>
                      <a:pt x="257" y="719"/>
                    </a:lnTo>
                    <a:lnTo>
                      <a:pt x="257" y="731"/>
                    </a:lnTo>
                    <a:lnTo>
                      <a:pt x="216" y="725"/>
                    </a:lnTo>
                    <a:lnTo>
                      <a:pt x="150" y="797"/>
                    </a:lnTo>
                    <a:lnTo>
                      <a:pt x="150" y="827"/>
                    </a:lnTo>
                    <a:lnTo>
                      <a:pt x="174" y="827"/>
                    </a:lnTo>
                    <a:lnTo>
                      <a:pt x="114" y="845"/>
                    </a:lnTo>
                    <a:lnTo>
                      <a:pt x="108" y="851"/>
                    </a:lnTo>
                    <a:lnTo>
                      <a:pt x="54" y="839"/>
                    </a:lnTo>
                    <a:lnTo>
                      <a:pt x="0" y="857"/>
                    </a:lnTo>
                    <a:lnTo>
                      <a:pt x="0" y="875"/>
                    </a:lnTo>
                    <a:lnTo>
                      <a:pt x="102" y="893"/>
                    </a:lnTo>
                    <a:lnTo>
                      <a:pt x="96" y="893"/>
                    </a:lnTo>
                    <a:lnTo>
                      <a:pt x="156" y="905"/>
                    </a:lnTo>
                    <a:lnTo>
                      <a:pt x="168" y="899"/>
                    </a:lnTo>
                    <a:lnTo>
                      <a:pt x="311" y="923"/>
                    </a:lnTo>
                    <a:lnTo>
                      <a:pt x="365" y="911"/>
                    </a:lnTo>
                    <a:lnTo>
                      <a:pt x="371" y="887"/>
                    </a:lnTo>
                    <a:lnTo>
                      <a:pt x="240" y="869"/>
                    </a:lnTo>
                    <a:lnTo>
                      <a:pt x="240" y="863"/>
                    </a:lnTo>
                    <a:lnTo>
                      <a:pt x="497" y="791"/>
                    </a:lnTo>
                    <a:lnTo>
                      <a:pt x="503" y="809"/>
                    </a:lnTo>
                    <a:lnTo>
                      <a:pt x="640" y="827"/>
                    </a:lnTo>
                    <a:lnTo>
                      <a:pt x="640" y="827"/>
                    </a:lnTo>
                    <a:lnTo>
                      <a:pt x="700" y="725"/>
                    </a:lnTo>
                    <a:lnTo>
                      <a:pt x="700" y="725"/>
                    </a:lnTo>
                    <a:lnTo>
                      <a:pt x="700" y="725"/>
                    </a:lnTo>
                    <a:lnTo>
                      <a:pt x="700" y="725"/>
                    </a:lnTo>
                    <a:lnTo>
                      <a:pt x="700" y="725"/>
                    </a:lnTo>
                    <a:lnTo>
                      <a:pt x="658" y="719"/>
                    </a:lnTo>
                    <a:lnTo>
                      <a:pt x="664" y="653"/>
                    </a:lnTo>
                    <a:lnTo>
                      <a:pt x="664" y="653"/>
                    </a:lnTo>
                    <a:lnTo>
                      <a:pt x="670" y="623"/>
                    </a:lnTo>
                    <a:lnTo>
                      <a:pt x="694" y="611"/>
                    </a:lnTo>
                    <a:lnTo>
                      <a:pt x="694" y="605"/>
                    </a:lnTo>
                    <a:lnTo>
                      <a:pt x="694" y="605"/>
                    </a:lnTo>
                    <a:lnTo>
                      <a:pt x="718" y="587"/>
                    </a:lnTo>
                    <a:lnTo>
                      <a:pt x="748" y="569"/>
                    </a:lnTo>
                    <a:lnTo>
                      <a:pt x="778" y="551"/>
                    </a:lnTo>
                    <a:lnTo>
                      <a:pt x="796" y="533"/>
                    </a:lnTo>
                    <a:lnTo>
                      <a:pt x="819" y="515"/>
                    </a:lnTo>
                    <a:lnTo>
                      <a:pt x="843" y="497"/>
                    </a:lnTo>
                    <a:lnTo>
                      <a:pt x="867" y="467"/>
                    </a:lnTo>
                    <a:lnTo>
                      <a:pt x="879" y="449"/>
                    </a:lnTo>
                    <a:lnTo>
                      <a:pt x="879" y="443"/>
                    </a:lnTo>
                    <a:lnTo>
                      <a:pt x="885" y="443"/>
                    </a:lnTo>
                    <a:lnTo>
                      <a:pt x="891" y="431"/>
                    </a:lnTo>
                    <a:lnTo>
                      <a:pt x="903" y="425"/>
                    </a:lnTo>
                    <a:lnTo>
                      <a:pt x="909" y="414"/>
                    </a:lnTo>
                    <a:lnTo>
                      <a:pt x="909" y="390"/>
                    </a:lnTo>
                    <a:lnTo>
                      <a:pt x="903" y="360"/>
                    </a:lnTo>
                    <a:lnTo>
                      <a:pt x="927" y="348"/>
                    </a:lnTo>
                    <a:lnTo>
                      <a:pt x="951" y="330"/>
                    </a:lnTo>
                    <a:lnTo>
                      <a:pt x="975" y="318"/>
                    </a:lnTo>
                    <a:lnTo>
                      <a:pt x="993" y="300"/>
                    </a:lnTo>
                    <a:lnTo>
                      <a:pt x="999" y="306"/>
                    </a:lnTo>
                    <a:lnTo>
                      <a:pt x="1011" y="306"/>
                    </a:lnTo>
                    <a:lnTo>
                      <a:pt x="1023" y="336"/>
                    </a:lnTo>
                    <a:lnTo>
                      <a:pt x="1023" y="336"/>
                    </a:lnTo>
                    <a:lnTo>
                      <a:pt x="1071" y="449"/>
                    </a:lnTo>
                    <a:lnTo>
                      <a:pt x="1071" y="467"/>
                    </a:lnTo>
                    <a:lnTo>
                      <a:pt x="1077" y="497"/>
                    </a:lnTo>
                    <a:lnTo>
                      <a:pt x="1101" y="563"/>
                    </a:lnTo>
                    <a:lnTo>
                      <a:pt x="1118" y="617"/>
                    </a:lnTo>
                    <a:lnTo>
                      <a:pt x="1124" y="641"/>
                    </a:lnTo>
                    <a:lnTo>
                      <a:pt x="1124" y="653"/>
                    </a:lnTo>
                    <a:lnTo>
                      <a:pt x="1118" y="659"/>
                    </a:lnTo>
                    <a:lnTo>
                      <a:pt x="1112" y="671"/>
                    </a:lnTo>
                    <a:lnTo>
                      <a:pt x="1112" y="689"/>
                    </a:lnTo>
                    <a:lnTo>
                      <a:pt x="1118" y="701"/>
                    </a:lnTo>
                    <a:lnTo>
                      <a:pt x="1124" y="719"/>
                    </a:lnTo>
                    <a:lnTo>
                      <a:pt x="1130" y="737"/>
                    </a:lnTo>
                    <a:lnTo>
                      <a:pt x="1136" y="749"/>
                    </a:lnTo>
                    <a:lnTo>
                      <a:pt x="1148" y="749"/>
                    </a:lnTo>
                    <a:lnTo>
                      <a:pt x="1154" y="743"/>
                    </a:lnTo>
                    <a:lnTo>
                      <a:pt x="1154" y="725"/>
                    </a:lnTo>
                    <a:lnTo>
                      <a:pt x="1148" y="707"/>
                    </a:lnTo>
                    <a:lnTo>
                      <a:pt x="1148" y="701"/>
                    </a:lnTo>
                    <a:lnTo>
                      <a:pt x="1202" y="713"/>
                    </a:lnTo>
                    <a:lnTo>
                      <a:pt x="1208" y="719"/>
                    </a:lnTo>
                    <a:lnTo>
                      <a:pt x="1214" y="737"/>
                    </a:lnTo>
                    <a:lnTo>
                      <a:pt x="1220" y="749"/>
                    </a:lnTo>
                    <a:lnTo>
                      <a:pt x="1232" y="755"/>
                    </a:lnTo>
                    <a:lnTo>
                      <a:pt x="1238" y="749"/>
                    </a:lnTo>
                    <a:lnTo>
                      <a:pt x="1232" y="737"/>
                    </a:lnTo>
                    <a:lnTo>
                      <a:pt x="1238" y="749"/>
                    </a:lnTo>
                    <a:lnTo>
                      <a:pt x="1244" y="755"/>
                    </a:lnTo>
                    <a:lnTo>
                      <a:pt x="1250" y="749"/>
                    </a:lnTo>
                    <a:lnTo>
                      <a:pt x="1250" y="743"/>
                    </a:lnTo>
                    <a:lnTo>
                      <a:pt x="1250" y="731"/>
                    </a:lnTo>
                    <a:lnTo>
                      <a:pt x="1244" y="719"/>
                    </a:lnTo>
                    <a:lnTo>
                      <a:pt x="1244" y="713"/>
                    </a:lnTo>
                    <a:lnTo>
                      <a:pt x="1244" y="713"/>
                    </a:lnTo>
                    <a:close/>
                    <a:moveTo>
                      <a:pt x="694" y="264"/>
                    </a:moveTo>
                    <a:lnTo>
                      <a:pt x="700" y="276"/>
                    </a:lnTo>
                    <a:lnTo>
                      <a:pt x="712" y="288"/>
                    </a:lnTo>
                    <a:lnTo>
                      <a:pt x="742" y="330"/>
                    </a:lnTo>
                    <a:lnTo>
                      <a:pt x="778" y="360"/>
                    </a:lnTo>
                    <a:lnTo>
                      <a:pt x="784" y="372"/>
                    </a:lnTo>
                    <a:lnTo>
                      <a:pt x="790" y="378"/>
                    </a:lnTo>
                    <a:lnTo>
                      <a:pt x="796" y="384"/>
                    </a:lnTo>
                    <a:lnTo>
                      <a:pt x="796" y="384"/>
                    </a:lnTo>
                    <a:lnTo>
                      <a:pt x="790" y="431"/>
                    </a:lnTo>
                    <a:lnTo>
                      <a:pt x="766" y="443"/>
                    </a:lnTo>
                    <a:lnTo>
                      <a:pt x="748" y="461"/>
                    </a:lnTo>
                    <a:lnTo>
                      <a:pt x="724" y="485"/>
                    </a:lnTo>
                    <a:lnTo>
                      <a:pt x="712" y="503"/>
                    </a:lnTo>
                    <a:lnTo>
                      <a:pt x="712" y="509"/>
                    </a:lnTo>
                    <a:lnTo>
                      <a:pt x="706" y="515"/>
                    </a:lnTo>
                    <a:lnTo>
                      <a:pt x="688" y="533"/>
                    </a:lnTo>
                    <a:lnTo>
                      <a:pt x="670" y="551"/>
                    </a:lnTo>
                    <a:lnTo>
                      <a:pt x="658" y="563"/>
                    </a:lnTo>
                    <a:lnTo>
                      <a:pt x="658" y="569"/>
                    </a:lnTo>
                    <a:lnTo>
                      <a:pt x="658" y="569"/>
                    </a:lnTo>
                    <a:lnTo>
                      <a:pt x="658" y="569"/>
                    </a:lnTo>
                    <a:lnTo>
                      <a:pt x="652" y="569"/>
                    </a:lnTo>
                    <a:lnTo>
                      <a:pt x="652" y="575"/>
                    </a:lnTo>
                    <a:lnTo>
                      <a:pt x="640" y="581"/>
                    </a:lnTo>
                    <a:lnTo>
                      <a:pt x="616" y="593"/>
                    </a:lnTo>
                    <a:lnTo>
                      <a:pt x="604" y="599"/>
                    </a:lnTo>
                    <a:lnTo>
                      <a:pt x="592" y="605"/>
                    </a:lnTo>
                    <a:lnTo>
                      <a:pt x="592" y="605"/>
                    </a:lnTo>
                    <a:lnTo>
                      <a:pt x="586" y="611"/>
                    </a:lnTo>
                    <a:lnTo>
                      <a:pt x="574" y="617"/>
                    </a:lnTo>
                    <a:lnTo>
                      <a:pt x="562" y="629"/>
                    </a:lnTo>
                    <a:lnTo>
                      <a:pt x="550" y="635"/>
                    </a:lnTo>
                    <a:lnTo>
                      <a:pt x="550" y="653"/>
                    </a:lnTo>
                    <a:lnTo>
                      <a:pt x="556" y="677"/>
                    </a:lnTo>
                    <a:lnTo>
                      <a:pt x="562" y="707"/>
                    </a:lnTo>
                    <a:lnTo>
                      <a:pt x="538" y="737"/>
                    </a:lnTo>
                    <a:lnTo>
                      <a:pt x="377" y="785"/>
                    </a:lnTo>
                    <a:lnTo>
                      <a:pt x="365" y="761"/>
                    </a:lnTo>
                    <a:lnTo>
                      <a:pt x="359" y="755"/>
                    </a:lnTo>
                    <a:lnTo>
                      <a:pt x="353" y="755"/>
                    </a:lnTo>
                    <a:lnTo>
                      <a:pt x="359" y="683"/>
                    </a:lnTo>
                    <a:lnTo>
                      <a:pt x="365" y="671"/>
                    </a:lnTo>
                    <a:lnTo>
                      <a:pt x="371" y="665"/>
                    </a:lnTo>
                    <a:lnTo>
                      <a:pt x="389" y="641"/>
                    </a:lnTo>
                    <a:lnTo>
                      <a:pt x="389" y="641"/>
                    </a:lnTo>
                    <a:lnTo>
                      <a:pt x="413" y="629"/>
                    </a:lnTo>
                    <a:lnTo>
                      <a:pt x="431" y="611"/>
                    </a:lnTo>
                    <a:lnTo>
                      <a:pt x="419" y="623"/>
                    </a:lnTo>
                    <a:lnTo>
                      <a:pt x="419" y="629"/>
                    </a:lnTo>
                    <a:lnTo>
                      <a:pt x="425" y="647"/>
                    </a:lnTo>
                    <a:lnTo>
                      <a:pt x="425" y="659"/>
                    </a:lnTo>
                    <a:lnTo>
                      <a:pt x="431" y="665"/>
                    </a:lnTo>
                    <a:lnTo>
                      <a:pt x="437" y="659"/>
                    </a:lnTo>
                    <a:lnTo>
                      <a:pt x="443" y="635"/>
                    </a:lnTo>
                    <a:lnTo>
                      <a:pt x="443" y="617"/>
                    </a:lnTo>
                    <a:lnTo>
                      <a:pt x="443" y="605"/>
                    </a:lnTo>
                    <a:lnTo>
                      <a:pt x="491" y="575"/>
                    </a:lnTo>
                    <a:lnTo>
                      <a:pt x="527" y="545"/>
                    </a:lnTo>
                    <a:lnTo>
                      <a:pt x="550" y="527"/>
                    </a:lnTo>
                    <a:lnTo>
                      <a:pt x="568" y="515"/>
                    </a:lnTo>
                    <a:lnTo>
                      <a:pt x="586" y="503"/>
                    </a:lnTo>
                    <a:lnTo>
                      <a:pt x="598" y="497"/>
                    </a:lnTo>
                    <a:lnTo>
                      <a:pt x="610" y="485"/>
                    </a:lnTo>
                    <a:lnTo>
                      <a:pt x="616" y="479"/>
                    </a:lnTo>
                    <a:lnTo>
                      <a:pt x="616" y="473"/>
                    </a:lnTo>
                    <a:lnTo>
                      <a:pt x="628" y="455"/>
                    </a:lnTo>
                    <a:lnTo>
                      <a:pt x="634" y="431"/>
                    </a:lnTo>
                    <a:lnTo>
                      <a:pt x="640" y="408"/>
                    </a:lnTo>
                    <a:lnTo>
                      <a:pt x="640" y="402"/>
                    </a:lnTo>
                    <a:lnTo>
                      <a:pt x="640" y="396"/>
                    </a:lnTo>
                    <a:lnTo>
                      <a:pt x="628" y="396"/>
                    </a:lnTo>
                    <a:lnTo>
                      <a:pt x="634" y="396"/>
                    </a:lnTo>
                    <a:lnTo>
                      <a:pt x="634" y="396"/>
                    </a:lnTo>
                    <a:lnTo>
                      <a:pt x="634" y="390"/>
                    </a:lnTo>
                    <a:lnTo>
                      <a:pt x="640" y="378"/>
                    </a:lnTo>
                    <a:lnTo>
                      <a:pt x="652" y="336"/>
                    </a:lnTo>
                    <a:lnTo>
                      <a:pt x="664" y="300"/>
                    </a:lnTo>
                    <a:lnTo>
                      <a:pt x="664" y="282"/>
                    </a:lnTo>
                    <a:lnTo>
                      <a:pt x="670" y="276"/>
                    </a:lnTo>
                    <a:lnTo>
                      <a:pt x="664" y="270"/>
                    </a:lnTo>
                    <a:lnTo>
                      <a:pt x="658" y="258"/>
                    </a:lnTo>
                    <a:lnTo>
                      <a:pt x="646" y="246"/>
                    </a:lnTo>
                    <a:lnTo>
                      <a:pt x="640" y="240"/>
                    </a:lnTo>
                    <a:lnTo>
                      <a:pt x="676" y="258"/>
                    </a:lnTo>
                    <a:lnTo>
                      <a:pt x="682" y="192"/>
                    </a:lnTo>
                    <a:lnTo>
                      <a:pt x="682" y="198"/>
                    </a:lnTo>
                    <a:lnTo>
                      <a:pt x="682" y="222"/>
                    </a:lnTo>
                    <a:lnTo>
                      <a:pt x="688" y="246"/>
                    </a:lnTo>
                    <a:lnTo>
                      <a:pt x="694" y="264"/>
                    </a:lnTo>
                    <a:lnTo>
                      <a:pt x="694" y="264"/>
                    </a:lnTo>
                    <a:close/>
                    <a:moveTo>
                      <a:pt x="532" y="455"/>
                    </a:moveTo>
                    <a:lnTo>
                      <a:pt x="527" y="461"/>
                    </a:lnTo>
                    <a:lnTo>
                      <a:pt x="532" y="449"/>
                    </a:lnTo>
                    <a:lnTo>
                      <a:pt x="532" y="455"/>
                    </a:lnTo>
                    <a:lnTo>
                      <a:pt x="532" y="455"/>
                    </a:lnTo>
                    <a:close/>
                    <a:moveTo>
                      <a:pt x="634" y="803"/>
                    </a:moveTo>
                    <a:lnTo>
                      <a:pt x="634" y="803"/>
                    </a:lnTo>
                    <a:lnTo>
                      <a:pt x="634" y="803"/>
                    </a:lnTo>
                    <a:lnTo>
                      <a:pt x="634" y="803"/>
                    </a:lnTo>
                    <a:lnTo>
                      <a:pt x="634" y="803"/>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0739" name="Freeform 19"/>
              <p:cNvSpPr>
                <a:spLocks/>
              </p:cNvSpPr>
              <p:nvPr/>
            </p:nvSpPr>
            <p:spPr bwMode="hidden">
              <a:xfrm>
                <a:off x="684" y="2709"/>
                <a:ext cx="47" cy="78"/>
              </a:xfrm>
              <a:custGeom>
                <a:avLst/>
                <a:gdLst>
                  <a:gd name="T0" fmla="*/ 12 w 47"/>
                  <a:gd name="T1" fmla="*/ 72 h 78"/>
                  <a:gd name="T2" fmla="*/ 18 w 47"/>
                  <a:gd name="T3" fmla="*/ 60 h 78"/>
                  <a:gd name="T4" fmla="*/ 24 w 47"/>
                  <a:gd name="T5" fmla="*/ 54 h 78"/>
                  <a:gd name="T6" fmla="*/ 47 w 47"/>
                  <a:gd name="T7" fmla="*/ 0 h 78"/>
                  <a:gd name="T8" fmla="*/ 0 w 47"/>
                  <a:gd name="T9" fmla="*/ 78 h 78"/>
                  <a:gd name="T10" fmla="*/ 12 w 47"/>
                  <a:gd name="T11" fmla="*/ 72 h 78"/>
                  <a:gd name="T12" fmla="*/ 12 w 47"/>
                  <a:gd name="T13" fmla="*/ 72 h 78"/>
                </a:gdLst>
                <a:ahLst/>
                <a:cxnLst>
                  <a:cxn ang="0">
                    <a:pos x="T0" y="T1"/>
                  </a:cxn>
                  <a:cxn ang="0">
                    <a:pos x="T2" y="T3"/>
                  </a:cxn>
                  <a:cxn ang="0">
                    <a:pos x="T4" y="T5"/>
                  </a:cxn>
                  <a:cxn ang="0">
                    <a:pos x="T6" y="T7"/>
                  </a:cxn>
                  <a:cxn ang="0">
                    <a:pos x="T8" y="T9"/>
                  </a:cxn>
                  <a:cxn ang="0">
                    <a:pos x="T10" y="T11"/>
                  </a:cxn>
                  <a:cxn ang="0">
                    <a:pos x="T12" y="T13"/>
                  </a:cxn>
                </a:cxnLst>
                <a:rect l="0" t="0" r="r" b="b"/>
                <a:pathLst>
                  <a:path w="47" h="78">
                    <a:moveTo>
                      <a:pt x="12" y="72"/>
                    </a:moveTo>
                    <a:lnTo>
                      <a:pt x="18" y="60"/>
                    </a:lnTo>
                    <a:lnTo>
                      <a:pt x="24" y="54"/>
                    </a:lnTo>
                    <a:lnTo>
                      <a:pt x="47" y="0"/>
                    </a:lnTo>
                    <a:lnTo>
                      <a:pt x="0" y="78"/>
                    </a:lnTo>
                    <a:lnTo>
                      <a:pt x="12" y="72"/>
                    </a:lnTo>
                    <a:lnTo>
                      <a:pt x="12" y="72"/>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0740" name="Freeform 20"/>
              <p:cNvSpPr>
                <a:spLocks/>
              </p:cNvSpPr>
              <p:nvPr/>
            </p:nvSpPr>
            <p:spPr bwMode="hidden">
              <a:xfrm>
                <a:off x="1284" y="2572"/>
                <a:ext cx="149" cy="419"/>
              </a:xfrm>
              <a:custGeom>
                <a:avLst/>
                <a:gdLst>
                  <a:gd name="T0" fmla="*/ 29 w 149"/>
                  <a:gd name="T1" fmla="*/ 96 h 419"/>
                  <a:gd name="T2" fmla="*/ 41 w 149"/>
                  <a:gd name="T3" fmla="*/ 126 h 419"/>
                  <a:gd name="T4" fmla="*/ 29 w 149"/>
                  <a:gd name="T5" fmla="*/ 161 h 419"/>
                  <a:gd name="T6" fmla="*/ 47 w 149"/>
                  <a:gd name="T7" fmla="*/ 149 h 419"/>
                  <a:gd name="T8" fmla="*/ 53 w 149"/>
                  <a:gd name="T9" fmla="*/ 347 h 419"/>
                  <a:gd name="T10" fmla="*/ 65 w 149"/>
                  <a:gd name="T11" fmla="*/ 371 h 419"/>
                  <a:gd name="T12" fmla="*/ 65 w 149"/>
                  <a:gd name="T13" fmla="*/ 377 h 419"/>
                  <a:gd name="T14" fmla="*/ 65 w 149"/>
                  <a:gd name="T15" fmla="*/ 389 h 419"/>
                  <a:gd name="T16" fmla="*/ 77 w 149"/>
                  <a:gd name="T17" fmla="*/ 395 h 419"/>
                  <a:gd name="T18" fmla="*/ 101 w 149"/>
                  <a:gd name="T19" fmla="*/ 407 h 419"/>
                  <a:gd name="T20" fmla="*/ 125 w 149"/>
                  <a:gd name="T21" fmla="*/ 413 h 419"/>
                  <a:gd name="T22" fmla="*/ 149 w 149"/>
                  <a:gd name="T23" fmla="*/ 419 h 419"/>
                  <a:gd name="T24" fmla="*/ 125 w 149"/>
                  <a:gd name="T25" fmla="*/ 395 h 419"/>
                  <a:gd name="T26" fmla="*/ 77 w 149"/>
                  <a:gd name="T27" fmla="*/ 365 h 419"/>
                  <a:gd name="T28" fmla="*/ 77 w 149"/>
                  <a:gd name="T29" fmla="*/ 365 h 419"/>
                  <a:gd name="T30" fmla="*/ 77 w 149"/>
                  <a:gd name="T31" fmla="*/ 353 h 419"/>
                  <a:gd name="T32" fmla="*/ 83 w 149"/>
                  <a:gd name="T33" fmla="*/ 329 h 419"/>
                  <a:gd name="T34" fmla="*/ 83 w 149"/>
                  <a:gd name="T35" fmla="*/ 293 h 419"/>
                  <a:gd name="T36" fmla="*/ 83 w 149"/>
                  <a:gd name="T37" fmla="*/ 257 h 419"/>
                  <a:gd name="T38" fmla="*/ 83 w 149"/>
                  <a:gd name="T39" fmla="*/ 221 h 419"/>
                  <a:gd name="T40" fmla="*/ 77 w 149"/>
                  <a:gd name="T41" fmla="*/ 185 h 419"/>
                  <a:gd name="T42" fmla="*/ 65 w 149"/>
                  <a:gd name="T43" fmla="*/ 155 h 419"/>
                  <a:gd name="T44" fmla="*/ 59 w 149"/>
                  <a:gd name="T45" fmla="*/ 143 h 419"/>
                  <a:gd name="T46" fmla="*/ 53 w 149"/>
                  <a:gd name="T47" fmla="*/ 137 h 419"/>
                  <a:gd name="T48" fmla="*/ 53 w 149"/>
                  <a:gd name="T49" fmla="*/ 120 h 419"/>
                  <a:gd name="T50" fmla="*/ 53 w 149"/>
                  <a:gd name="T51" fmla="*/ 108 h 419"/>
                  <a:gd name="T52" fmla="*/ 47 w 149"/>
                  <a:gd name="T53" fmla="*/ 90 h 419"/>
                  <a:gd name="T54" fmla="*/ 35 w 149"/>
                  <a:gd name="T55" fmla="*/ 54 h 419"/>
                  <a:gd name="T56" fmla="*/ 23 w 149"/>
                  <a:gd name="T57" fmla="*/ 18 h 419"/>
                  <a:gd name="T58" fmla="*/ 17 w 149"/>
                  <a:gd name="T59" fmla="*/ 6 h 419"/>
                  <a:gd name="T60" fmla="*/ 17 w 149"/>
                  <a:gd name="T61" fmla="*/ 0 h 419"/>
                  <a:gd name="T62" fmla="*/ 0 w 149"/>
                  <a:gd name="T63" fmla="*/ 6 h 419"/>
                  <a:gd name="T64" fmla="*/ 6 w 149"/>
                  <a:gd name="T65" fmla="*/ 114 h 419"/>
                  <a:gd name="T66" fmla="*/ 29 w 149"/>
                  <a:gd name="T67" fmla="*/ 96 h 419"/>
                  <a:gd name="T68" fmla="*/ 29 w 149"/>
                  <a:gd name="T69" fmla="*/ 96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9" h="419">
                    <a:moveTo>
                      <a:pt x="29" y="96"/>
                    </a:moveTo>
                    <a:lnTo>
                      <a:pt x="41" y="126"/>
                    </a:lnTo>
                    <a:lnTo>
                      <a:pt x="29" y="161"/>
                    </a:lnTo>
                    <a:lnTo>
                      <a:pt x="47" y="149"/>
                    </a:lnTo>
                    <a:lnTo>
                      <a:pt x="53" y="347"/>
                    </a:lnTo>
                    <a:lnTo>
                      <a:pt x="65" y="371"/>
                    </a:lnTo>
                    <a:lnTo>
                      <a:pt x="65" y="377"/>
                    </a:lnTo>
                    <a:lnTo>
                      <a:pt x="65" y="389"/>
                    </a:lnTo>
                    <a:lnTo>
                      <a:pt x="77" y="395"/>
                    </a:lnTo>
                    <a:lnTo>
                      <a:pt x="101" y="407"/>
                    </a:lnTo>
                    <a:lnTo>
                      <a:pt x="125" y="413"/>
                    </a:lnTo>
                    <a:lnTo>
                      <a:pt x="149" y="419"/>
                    </a:lnTo>
                    <a:lnTo>
                      <a:pt x="125" y="395"/>
                    </a:lnTo>
                    <a:lnTo>
                      <a:pt x="77" y="365"/>
                    </a:lnTo>
                    <a:lnTo>
                      <a:pt x="77" y="365"/>
                    </a:lnTo>
                    <a:lnTo>
                      <a:pt x="77" y="353"/>
                    </a:lnTo>
                    <a:lnTo>
                      <a:pt x="83" y="329"/>
                    </a:lnTo>
                    <a:lnTo>
                      <a:pt x="83" y="293"/>
                    </a:lnTo>
                    <a:lnTo>
                      <a:pt x="83" y="257"/>
                    </a:lnTo>
                    <a:lnTo>
                      <a:pt x="83" y="221"/>
                    </a:lnTo>
                    <a:lnTo>
                      <a:pt x="77" y="185"/>
                    </a:lnTo>
                    <a:lnTo>
                      <a:pt x="65" y="155"/>
                    </a:lnTo>
                    <a:lnTo>
                      <a:pt x="59" y="143"/>
                    </a:lnTo>
                    <a:lnTo>
                      <a:pt x="53" y="137"/>
                    </a:lnTo>
                    <a:lnTo>
                      <a:pt x="53" y="120"/>
                    </a:lnTo>
                    <a:lnTo>
                      <a:pt x="53" y="108"/>
                    </a:lnTo>
                    <a:lnTo>
                      <a:pt x="47" y="90"/>
                    </a:lnTo>
                    <a:lnTo>
                      <a:pt x="35" y="54"/>
                    </a:lnTo>
                    <a:lnTo>
                      <a:pt x="23" y="18"/>
                    </a:lnTo>
                    <a:lnTo>
                      <a:pt x="17" y="6"/>
                    </a:lnTo>
                    <a:lnTo>
                      <a:pt x="17" y="0"/>
                    </a:lnTo>
                    <a:lnTo>
                      <a:pt x="0" y="6"/>
                    </a:lnTo>
                    <a:lnTo>
                      <a:pt x="6" y="114"/>
                    </a:lnTo>
                    <a:lnTo>
                      <a:pt x="29" y="96"/>
                    </a:lnTo>
                    <a:lnTo>
                      <a:pt x="29" y="96"/>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0741" name="Freeform 21"/>
              <p:cNvSpPr>
                <a:spLocks/>
              </p:cNvSpPr>
              <p:nvPr/>
            </p:nvSpPr>
            <p:spPr bwMode="hidden">
              <a:xfrm>
                <a:off x="1140" y="2434"/>
                <a:ext cx="167" cy="138"/>
              </a:xfrm>
              <a:custGeom>
                <a:avLst/>
                <a:gdLst>
                  <a:gd name="T0" fmla="*/ 102 w 167"/>
                  <a:gd name="T1" fmla="*/ 18 h 138"/>
                  <a:gd name="T2" fmla="*/ 96 w 167"/>
                  <a:gd name="T3" fmla="*/ 12 h 138"/>
                  <a:gd name="T4" fmla="*/ 90 w 167"/>
                  <a:gd name="T5" fmla="*/ 0 h 138"/>
                  <a:gd name="T6" fmla="*/ 78 w 167"/>
                  <a:gd name="T7" fmla="*/ 0 h 138"/>
                  <a:gd name="T8" fmla="*/ 66 w 167"/>
                  <a:gd name="T9" fmla="*/ 0 h 138"/>
                  <a:gd name="T10" fmla="*/ 60 w 167"/>
                  <a:gd name="T11" fmla="*/ 0 h 138"/>
                  <a:gd name="T12" fmla="*/ 48 w 167"/>
                  <a:gd name="T13" fmla="*/ 6 h 138"/>
                  <a:gd name="T14" fmla="*/ 36 w 167"/>
                  <a:gd name="T15" fmla="*/ 12 h 138"/>
                  <a:gd name="T16" fmla="*/ 30 w 167"/>
                  <a:gd name="T17" fmla="*/ 12 h 138"/>
                  <a:gd name="T18" fmla="*/ 24 w 167"/>
                  <a:gd name="T19" fmla="*/ 24 h 138"/>
                  <a:gd name="T20" fmla="*/ 18 w 167"/>
                  <a:gd name="T21" fmla="*/ 42 h 138"/>
                  <a:gd name="T22" fmla="*/ 6 w 167"/>
                  <a:gd name="T23" fmla="*/ 66 h 138"/>
                  <a:gd name="T24" fmla="*/ 0 w 167"/>
                  <a:gd name="T25" fmla="*/ 72 h 138"/>
                  <a:gd name="T26" fmla="*/ 42 w 167"/>
                  <a:gd name="T27" fmla="*/ 30 h 138"/>
                  <a:gd name="T28" fmla="*/ 30 w 167"/>
                  <a:gd name="T29" fmla="*/ 66 h 138"/>
                  <a:gd name="T30" fmla="*/ 96 w 167"/>
                  <a:gd name="T31" fmla="*/ 36 h 138"/>
                  <a:gd name="T32" fmla="*/ 120 w 167"/>
                  <a:gd name="T33" fmla="*/ 78 h 138"/>
                  <a:gd name="T34" fmla="*/ 120 w 167"/>
                  <a:gd name="T35" fmla="*/ 54 h 138"/>
                  <a:gd name="T36" fmla="*/ 167 w 167"/>
                  <a:gd name="T37" fmla="*/ 138 h 138"/>
                  <a:gd name="T38" fmla="*/ 167 w 167"/>
                  <a:gd name="T39" fmla="*/ 120 h 138"/>
                  <a:gd name="T40" fmla="*/ 161 w 167"/>
                  <a:gd name="T41" fmla="*/ 102 h 138"/>
                  <a:gd name="T42" fmla="*/ 138 w 167"/>
                  <a:gd name="T43" fmla="*/ 60 h 138"/>
                  <a:gd name="T44" fmla="*/ 114 w 167"/>
                  <a:gd name="T45" fmla="*/ 30 h 138"/>
                  <a:gd name="T46" fmla="*/ 108 w 167"/>
                  <a:gd name="T47" fmla="*/ 24 h 138"/>
                  <a:gd name="T48" fmla="*/ 102 w 167"/>
                  <a:gd name="T49" fmla="*/ 18 h 138"/>
                  <a:gd name="T50" fmla="*/ 102 w 167"/>
                  <a:gd name="T51" fmla="*/ 18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67" h="138">
                    <a:moveTo>
                      <a:pt x="102" y="18"/>
                    </a:moveTo>
                    <a:lnTo>
                      <a:pt x="96" y="12"/>
                    </a:lnTo>
                    <a:lnTo>
                      <a:pt x="90" y="0"/>
                    </a:lnTo>
                    <a:lnTo>
                      <a:pt x="78" y="0"/>
                    </a:lnTo>
                    <a:lnTo>
                      <a:pt x="66" y="0"/>
                    </a:lnTo>
                    <a:lnTo>
                      <a:pt x="60" y="0"/>
                    </a:lnTo>
                    <a:lnTo>
                      <a:pt x="48" y="6"/>
                    </a:lnTo>
                    <a:lnTo>
                      <a:pt x="36" y="12"/>
                    </a:lnTo>
                    <a:lnTo>
                      <a:pt x="30" y="12"/>
                    </a:lnTo>
                    <a:lnTo>
                      <a:pt x="24" y="24"/>
                    </a:lnTo>
                    <a:lnTo>
                      <a:pt x="18" y="42"/>
                    </a:lnTo>
                    <a:lnTo>
                      <a:pt x="6" y="66"/>
                    </a:lnTo>
                    <a:lnTo>
                      <a:pt x="0" y="72"/>
                    </a:lnTo>
                    <a:lnTo>
                      <a:pt x="42" y="30"/>
                    </a:lnTo>
                    <a:lnTo>
                      <a:pt x="30" y="66"/>
                    </a:lnTo>
                    <a:lnTo>
                      <a:pt x="96" y="36"/>
                    </a:lnTo>
                    <a:lnTo>
                      <a:pt x="120" y="78"/>
                    </a:lnTo>
                    <a:lnTo>
                      <a:pt x="120" y="54"/>
                    </a:lnTo>
                    <a:lnTo>
                      <a:pt x="167" y="138"/>
                    </a:lnTo>
                    <a:lnTo>
                      <a:pt x="167" y="120"/>
                    </a:lnTo>
                    <a:lnTo>
                      <a:pt x="161" y="102"/>
                    </a:lnTo>
                    <a:lnTo>
                      <a:pt x="138" y="60"/>
                    </a:lnTo>
                    <a:lnTo>
                      <a:pt x="114" y="30"/>
                    </a:lnTo>
                    <a:lnTo>
                      <a:pt x="108" y="24"/>
                    </a:lnTo>
                    <a:lnTo>
                      <a:pt x="102" y="18"/>
                    </a:lnTo>
                    <a:lnTo>
                      <a:pt x="102" y="18"/>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0742" name="Freeform 22"/>
              <p:cNvSpPr>
                <a:spLocks/>
              </p:cNvSpPr>
              <p:nvPr/>
            </p:nvSpPr>
            <p:spPr bwMode="hidden">
              <a:xfrm>
                <a:off x="948" y="2314"/>
                <a:ext cx="113" cy="114"/>
              </a:xfrm>
              <a:custGeom>
                <a:avLst/>
                <a:gdLst>
                  <a:gd name="T0" fmla="*/ 0 w 113"/>
                  <a:gd name="T1" fmla="*/ 0 h 114"/>
                  <a:gd name="T2" fmla="*/ 6 w 113"/>
                  <a:gd name="T3" fmla="*/ 0 h 114"/>
                  <a:gd name="T4" fmla="*/ 24 w 113"/>
                  <a:gd name="T5" fmla="*/ 6 h 114"/>
                  <a:gd name="T6" fmla="*/ 48 w 113"/>
                  <a:gd name="T7" fmla="*/ 18 h 114"/>
                  <a:gd name="T8" fmla="*/ 71 w 113"/>
                  <a:gd name="T9" fmla="*/ 36 h 114"/>
                  <a:gd name="T10" fmla="*/ 83 w 113"/>
                  <a:gd name="T11" fmla="*/ 48 h 114"/>
                  <a:gd name="T12" fmla="*/ 95 w 113"/>
                  <a:gd name="T13" fmla="*/ 66 h 114"/>
                  <a:gd name="T14" fmla="*/ 107 w 113"/>
                  <a:gd name="T15" fmla="*/ 90 h 114"/>
                  <a:gd name="T16" fmla="*/ 113 w 113"/>
                  <a:gd name="T17" fmla="*/ 114 h 114"/>
                  <a:gd name="T18" fmla="*/ 83 w 113"/>
                  <a:gd name="T19" fmla="*/ 66 h 114"/>
                  <a:gd name="T20" fmla="*/ 60 w 113"/>
                  <a:gd name="T21" fmla="*/ 78 h 114"/>
                  <a:gd name="T22" fmla="*/ 71 w 113"/>
                  <a:gd name="T23" fmla="*/ 54 h 114"/>
                  <a:gd name="T24" fmla="*/ 12 w 113"/>
                  <a:gd name="T25" fmla="*/ 78 h 114"/>
                  <a:gd name="T26" fmla="*/ 60 w 113"/>
                  <a:gd name="T27" fmla="*/ 48 h 114"/>
                  <a:gd name="T28" fmla="*/ 60 w 113"/>
                  <a:gd name="T29" fmla="*/ 42 h 114"/>
                  <a:gd name="T30" fmla="*/ 54 w 113"/>
                  <a:gd name="T31" fmla="*/ 30 h 114"/>
                  <a:gd name="T32" fmla="*/ 36 w 113"/>
                  <a:gd name="T33" fmla="*/ 18 h 114"/>
                  <a:gd name="T34" fmla="*/ 0 w 113"/>
                  <a:gd name="T35" fmla="*/ 0 h 114"/>
                  <a:gd name="T36" fmla="*/ 0 w 113"/>
                  <a:gd name="T37" fmla="*/ 0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13" h="114">
                    <a:moveTo>
                      <a:pt x="0" y="0"/>
                    </a:moveTo>
                    <a:lnTo>
                      <a:pt x="6" y="0"/>
                    </a:lnTo>
                    <a:lnTo>
                      <a:pt x="24" y="6"/>
                    </a:lnTo>
                    <a:lnTo>
                      <a:pt x="48" y="18"/>
                    </a:lnTo>
                    <a:lnTo>
                      <a:pt x="71" y="36"/>
                    </a:lnTo>
                    <a:lnTo>
                      <a:pt x="83" y="48"/>
                    </a:lnTo>
                    <a:lnTo>
                      <a:pt x="95" y="66"/>
                    </a:lnTo>
                    <a:lnTo>
                      <a:pt x="107" y="90"/>
                    </a:lnTo>
                    <a:lnTo>
                      <a:pt x="113" y="114"/>
                    </a:lnTo>
                    <a:lnTo>
                      <a:pt x="83" y="66"/>
                    </a:lnTo>
                    <a:lnTo>
                      <a:pt x="60" y="78"/>
                    </a:lnTo>
                    <a:lnTo>
                      <a:pt x="71" y="54"/>
                    </a:lnTo>
                    <a:lnTo>
                      <a:pt x="12" y="78"/>
                    </a:lnTo>
                    <a:lnTo>
                      <a:pt x="60" y="48"/>
                    </a:lnTo>
                    <a:lnTo>
                      <a:pt x="60" y="42"/>
                    </a:lnTo>
                    <a:lnTo>
                      <a:pt x="54" y="30"/>
                    </a:lnTo>
                    <a:lnTo>
                      <a:pt x="36" y="18"/>
                    </a:lnTo>
                    <a:lnTo>
                      <a:pt x="0" y="0"/>
                    </a:lnTo>
                    <a:lnTo>
                      <a:pt x="0"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0743" name="Freeform 23"/>
              <p:cNvSpPr>
                <a:spLocks/>
              </p:cNvSpPr>
              <p:nvPr/>
            </p:nvSpPr>
            <p:spPr bwMode="hidden">
              <a:xfrm>
                <a:off x="1122" y="2578"/>
                <a:ext cx="66" cy="60"/>
              </a:xfrm>
              <a:custGeom>
                <a:avLst/>
                <a:gdLst>
                  <a:gd name="T0" fmla="*/ 54 w 66"/>
                  <a:gd name="T1" fmla="*/ 0 h 60"/>
                  <a:gd name="T2" fmla="*/ 42 w 66"/>
                  <a:gd name="T3" fmla="*/ 18 h 60"/>
                  <a:gd name="T4" fmla="*/ 36 w 66"/>
                  <a:gd name="T5" fmla="*/ 6 h 60"/>
                  <a:gd name="T6" fmla="*/ 24 w 66"/>
                  <a:gd name="T7" fmla="*/ 30 h 60"/>
                  <a:gd name="T8" fmla="*/ 18 w 66"/>
                  <a:gd name="T9" fmla="*/ 36 h 60"/>
                  <a:gd name="T10" fmla="*/ 6 w 66"/>
                  <a:gd name="T11" fmla="*/ 48 h 60"/>
                  <a:gd name="T12" fmla="*/ 0 w 66"/>
                  <a:gd name="T13" fmla="*/ 60 h 60"/>
                  <a:gd name="T14" fmla="*/ 12 w 66"/>
                  <a:gd name="T15" fmla="*/ 54 h 60"/>
                  <a:gd name="T16" fmla="*/ 30 w 66"/>
                  <a:gd name="T17" fmla="*/ 36 h 60"/>
                  <a:gd name="T18" fmla="*/ 54 w 66"/>
                  <a:gd name="T19" fmla="*/ 18 h 60"/>
                  <a:gd name="T20" fmla="*/ 66 w 66"/>
                  <a:gd name="T21" fmla="*/ 6 h 60"/>
                  <a:gd name="T22" fmla="*/ 54 w 66"/>
                  <a:gd name="T23" fmla="*/ 0 h 60"/>
                  <a:gd name="T24" fmla="*/ 54 w 66"/>
                  <a:gd name="T25" fmla="*/ 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6" h="60">
                    <a:moveTo>
                      <a:pt x="54" y="0"/>
                    </a:moveTo>
                    <a:lnTo>
                      <a:pt x="42" y="18"/>
                    </a:lnTo>
                    <a:lnTo>
                      <a:pt x="36" y="6"/>
                    </a:lnTo>
                    <a:lnTo>
                      <a:pt x="24" y="30"/>
                    </a:lnTo>
                    <a:lnTo>
                      <a:pt x="18" y="36"/>
                    </a:lnTo>
                    <a:lnTo>
                      <a:pt x="6" y="48"/>
                    </a:lnTo>
                    <a:lnTo>
                      <a:pt x="0" y="60"/>
                    </a:lnTo>
                    <a:lnTo>
                      <a:pt x="12" y="54"/>
                    </a:lnTo>
                    <a:lnTo>
                      <a:pt x="30" y="36"/>
                    </a:lnTo>
                    <a:lnTo>
                      <a:pt x="54" y="18"/>
                    </a:lnTo>
                    <a:lnTo>
                      <a:pt x="66" y="6"/>
                    </a:lnTo>
                    <a:lnTo>
                      <a:pt x="54" y="0"/>
                    </a:lnTo>
                    <a:lnTo>
                      <a:pt x="54"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0744" name="Freeform 24"/>
              <p:cNvSpPr>
                <a:spLocks/>
              </p:cNvSpPr>
              <p:nvPr/>
            </p:nvSpPr>
            <p:spPr bwMode="hidden">
              <a:xfrm>
                <a:off x="942" y="2674"/>
                <a:ext cx="161" cy="179"/>
              </a:xfrm>
              <a:custGeom>
                <a:avLst/>
                <a:gdLst>
                  <a:gd name="T0" fmla="*/ 131 w 161"/>
                  <a:gd name="T1" fmla="*/ 53 h 179"/>
                  <a:gd name="T2" fmla="*/ 137 w 161"/>
                  <a:gd name="T3" fmla="*/ 53 h 179"/>
                  <a:gd name="T4" fmla="*/ 143 w 161"/>
                  <a:gd name="T5" fmla="*/ 41 h 179"/>
                  <a:gd name="T6" fmla="*/ 155 w 161"/>
                  <a:gd name="T7" fmla="*/ 35 h 179"/>
                  <a:gd name="T8" fmla="*/ 161 w 161"/>
                  <a:gd name="T9" fmla="*/ 24 h 179"/>
                  <a:gd name="T10" fmla="*/ 161 w 161"/>
                  <a:gd name="T11" fmla="*/ 12 h 179"/>
                  <a:gd name="T12" fmla="*/ 161 w 161"/>
                  <a:gd name="T13" fmla="*/ 0 h 179"/>
                  <a:gd name="T14" fmla="*/ 149 w 161"/>
                  <a:gd name="T15" fmla="*/ 24 h 179"/>
                  <a:gd name="T16" fmla="*/ 143 w 161"/>
                  <a:gd name="T17" fmla="*/ 35 h 179"/>
                  <a:gd name="T18" fmla="*/ 131 w 161"/>
                  <a:gd name="T19" fmla="*/ 35 h 179"/>
                  <a:gd name="T20" fmla="*/ 119 w 161"/>
                  <a:gd name="T21" fmla="*/ 41 h 179"/>
                  <a:gd name="T22" fmla="*/ 125 w 161"/>
                  <a:gd name="T23" fmla="*/ 53 h 179"/>
                  <a:gd name="T24" fmla="*/ 95 w 161"/>
                  <a:gd name="T25" fmla="*/ 95 h 179"/>
                  <a:gd name="T26" fmla="*/ 0 w 161"/>
                  <a:gd name="T27" fmla="*/ 137 h 179"/>
                  <a:gd name="T28" fmla="*/ 60 w 161"/>
                  <a:gd name="T29" fmla="*/ 119 h 179"/>
                  <a:gd name="T30" fmla="*/ 54 w 161"/>
                  <a:gd name="T31" fmla="*/ 125 h 179"/>
                  <a:gd name="T32" fmla="*/ 48 w 161"/>
                  <a:gd name="T33" fmla="*/ 131 h 179"/>
                  <a:gd name="T34" fmla="*/ 24 w 161"/>
                  <a:gd name="T35" fmla="*/ 155 h 179"/>
                  <a:gd name="T36" fmla="*/ 12 w 161"/>
                  <a:gd name="T37" fmla="*/ 167 h 179"/>
                  <a:gd name="T38" fmla="*/ 0 w 161"/>
                  <a:gd name="T39" fmla="*/ 173 h 179"/>
                  <a:gd name="T40" fmla="*/ 0 w 161"/>
                  <a:gd name="T41" fmla="*/ 179 h 179"/>
                  <a:gd name="T42" fmla="*/ 6 w 161"/>
                  <a:gd name="T43" fmla="*/ 173 h 179"/>
                  <a:gd name="T44" fmla="*/ 30 w 161"/>
                  <a:gd name="T45" fmla="*/ 155 h 179"/>
                  <a:gd name="T46" fmla="*/ 48 w 161"/>
                  <a:gd name="T47" fmla="*/ 143 h 179"/>
                  <a:gd name="T48" fmla="*/ 71 w 161"/>
                  <a:gd name="T49" fmla="*/ 125 h 179"/>
                  <a:gd name="T50" fmla="*/ 95 w 161"/>
                  <a:gd name="T51" fmla="*/ 107 h 179"/>
                  <a:gd name="T52" fmla="*/ 119 w 161"/>
                  <a:gd name="T53" fmla="*/ 77 h 179"/>
                  <a:gd name="T54" fmla="*/ 131 w 161"/>
                  <a:gd name="T55" fmla="*/ 59 h 179"/>
                  <a:gd name="T56" fmla="*/ 131 w 161"/>
                  <a:gd name="T57" fmla="*/ 53 h 179"/>
                  <a:gd name="T58" fmla="*/ 131 w 161"/>
                  <a:gd name="T59" fmla="*/ 53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61" h="179">
                    <a:moveTo>
                      <a:pt x="131" y="53"/>
                    </a:moveTo>
                    <a:lnTo>
                      <a:pt x="137" y="53"/>
                    </a:lnTo>
                    <a:lnTo>
                      <a:pt x="143" y="41"/>
                    </a:lnTo>
                    <a:lnTo>
                      <a:pt x="155" y="35"/>
                    </a:lnTo>
                    <a:lnTo>
                      <a:pt x="161" y="24"/>
                    </a:lnTo>
                    <a:lnTo>
                      <a:pt x="161" y="12"/>
                    </a:lnTo>
                    <a:lnTo>
                      <a:pt x="161" y="0"/>
                    </a:lnTo>
                    <a:lnTo>
                      <a:pt x="149" y="24"/>
                    </a:lnTo>
                    <a:lnTo>
                      <a:pt x="143" y="35"/>
                    </a:lnTo>
                    <a:lnTo>
                      <a:pt x="131" y="35"/>
                    </a:lnTo>
                    <a:lnTo>
                      <a:pt x="119" y="41"/>
                    </a:lnTo>
                    <a:lnTo>
                      <a:pt x="125" y="53"/>
                    </a:lnTo>
                    <a:lnTo>
                      <a:pt x="95" y="95"/>
                    </a:lnTo>
                    <a:lnTo>
                      <a:pt x="0" y="137"/>
                    </a:lnTo>
                    <a:lnTo>
                      <a:pt x="60" y="119"/>
                    </a:lnTo>
                    <a:lnTo>
                      <a:pt x="54" y="125"/>
                    </a:lnTo>
                    <a:lnTo>
                      <a:pt x="48" y="131"/>
                    </a:lnTo>
                    <a:lnTo>
                      <a:pt x="24" y="155"/>
                    </a:lnTo>
                    <a:lnTo>
                      <a:pt x="12" y="167"/>
                    </a:lnTo>
                    <a:lnTo>
                      <a:pt x="0" y="173"/>
                    </a:lnTo>
                    <a:lnTo>
                      <a:pt x="0" y="179"/>
                    </a:lnTo>
                    <a:lnTo>
                      <a:pt x="6" y="173"/>
                    </a:lnTo>
                    <a:lnTo>
                      <a:pt x="30" y="155"/>
                    </a:lnTo>
                    <a:lnTo>
                      <a:pt x="48" y="143"/>
                    </a:lnTo>
                    <a:lnTo>
                      <a:pt x="71" y="125"/>
                    </a:lnTo>
                    <a:lnTo>
                      <a:pt x="95" y="107"/>
                    </a:lnTo>
                    <a:lnTo>
                      <a:pt x="119" y="77"/>
                    </a:lnTo>
                    <a:lnTo>
                      <a:pt x="131" y="59"/>
                    </a:lnTo>
                    <a:lnTo>
                      <a:pt x="131" y="53"/>
                    </a:lnTo>
                    <a:lnTo>
                      <a:pt x="131" y="53"/>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0745" name="Freeform 25"/>
              <p:cNvSpPr>
                <a:spLocks/>
              </p:cNvSpPr>
              <p:nvPr/>
            </p:nvSpPr>
            <p:spPr bwMode="hidden">
              <a:xfrm>
                <a:off x="737" y="2763"/>
                <a:ext cx="73" cy="54"/>
              </a:xfrm>
              <a:custGeom>
                <a:avLst/>
                <a:gdLst>
                  <a:gd name="T0" fmla="*/ 24 w 72"/>
                  <a:gd name="T1" fmla="*/ 36 h 54"/>
                  <a:gd name="T2" fmla="*/ 48 w 72"/>
                  <a:gd name="T3" fmla="*/ 24 h 54"/>
                  <a:gd name="T4" fmla="*/ 60 w 72"/>
                  <a:gd name="T5" fmla="*/ 12 h 54"/>
                  <a:gd name="T6" fmla="*/ 66 w 72"/>
                  <a:gd name="T7" fmla="*/ 6 h 54"/>
                  <a:gd name="T8" fmla="*/ 72 w 72"/>
                  <a:gd name="T9" fmla="*/ 0 h 54"/>
                  <a:gd name="T10" fmla="*/ 42 w 72"/>
                  <a:gd name="T11" fmla="*/ 18 h 54"/>
                  <a:gd name="T12" fmla="*/ 30 w 72"/>
                  <a:gd name="T13" fmla="*/ 24 h 54"/>
                  <a:gd name="T14" fmla="*/ 24 w 72"/>
                  <a:gd name="T15" fmla="*/ 24 h 54"/>
                  <a:gd name="T16" fmla="*/ 18 w 72"/>
                  <a:gd name="T17" fmla="*/ 18 h 54"/>
                  <a:gd name="T18" fmla="*/ 12 w 72"/>
                  <a:gd name="T19" fmla="*/ 12 h 54"/>
                  <a:gd name="T20" fmla="*/ 0 w 72"/>
                  <a:gd name="T21" fmla="*/ 54 h 54"/>
                  <a:gd name="T22" fmla="*/ 12 w 72"/>
                  <a:gd name="T23" fmla="*/ 42 h 54"/>
                  <a:gd name="T24" fmla="*/ 24 w 72"/>
                  <a:gd name="T25" fmla="*/ 36 h 54"/>
                  <a:gd name="T26" fmla="*/ 24 w 72"/>
                  <a:gd name="T27" fmla="*/ 36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2" h="54">
                    <a:moveTo>
                      <a:pt x="24" y="36"/>
                    </a:moveTo>
                    <a:lnTo>
                      <a:pt x="48" y="24"/>
                    </a:lnTo>
                    <a:lnTo>
                      <a:pt x="60" y="12"/>
                    </a:lnTo>
                    <a:lnTo>
                      <a:pt x="66" y="6"/>
                    </a:lnTo>
                    <a:lnTo>
                      <a:pt x="72" y="0"/>
                    </a:lnTo>
                    <a:lnTo>
                      <a:pt x="42" y="18"/>
                    </a:lnTo>
                    <a:lnTo>
                      <a:pt x="30" y="24"/>
                    </a:lnTo>
                    <a:lnTo>
                      <a:pt x="24" y="24"/>
                    </a:lnTo>
                    <a:lnTo>
                      <a:pt x="18" y="18"/>
                    </a:lnTo>
                    <a:lnTo>
                      <a:pt x="12" y="12"/>
                    </a:lnTo>
                    <a:lnTo>
                      <a:pt x="0" y="54"/>
                    </a:lnTo>
                    <a:lnTo>
                      <a:pt x="12" y="42"/>
                    </a:lnTo>
                    <a:lnTo>
                      <a:pt x="24" y="36"/>
                    </a:lnTo>
                    <a:lnTo>
                      <a:pt x="24" y="36"/>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0746" name="Freeform 26"/>
              <p:cNvSpPr>
                <a:spLocks/>
              </p:cNvSpPr>
              <p:nvPr/>
            </p:nvSpPr>
            <p:spPr bwMode="hidden">
              <a:xfrm>
                <a:off x="624" y="2889"/>
                <a:ext cx="12" cy="54"/>
              </a:xfrm>
              <a:custGeom>
                <a:avLst/>
                <a:gdLst>
                  <a:gd name="T0" fmla="*/ 12 w 12"/>
                  <a:gd name="T1" fmla="*/ 0 h 54"/>
                  <a:gd name="T2" fmla="*/ 0 w 12"/>
                  <a:gd name="T3" fmla="*/ 12 h 54"/>
                  <a:gd name="T4" fmla="*/ 0 w 12"/>
                  <a:gd name="T5" fmla="*/ 18 h 54"/>
                  <a:gd name="T6" fmla="*/ 6 w 12"/>
                  <a:gd name="T7" fmla="*/ 54 h 54"/>
                  <a:gd name="T8" fmla="*/ 12 w 12"/>
                  <a:gd name="T9" fmla="*/ 36 h 54"/>
                  <a:gd name="T10" fmla="*/ 12 w 12"/>
                  <a:gd name="T11" fmla="*/ 18 h 54"/>
                  <a:gd name="T12" fmla="*/ 12 w 12"/>
                  <a:gd name="T13" fmla="*/ 6 h 54"/>
                  <a:gd name="T14" fmla="*/ 12 w 12"/>
                  <a:gd name="T15" fmla="*/ 0 h 54"/>
                  <a:gd name="T16" fmla="*/ 12 w 12"/>
                  <a:gd name="T17"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 h="54">
                    <a:moveTo>
                      <a:pt x="12" y="0"/>
                    </a:moveTo>
                    <a:lnTo>
                      <a:pt x="0" y="12"/>
                    </a:lnTo>
                    <a:lnTo>
                      <a:pt x="0" y="18"/>
                    </a:lnTo>
                    <a:lnTo>
                      <a:pt x="6" y="54"/>
                    </a:lnTo>
                    <a:lnTo>
                      <a:pt x="12" y="36"/>
                    </a:lnTo>
                    <a:lnTo>
                      <a:pt x="12" y="18"/>
                    </a:lnTo>
                    <a:lnTo>
                      <a:pt x="12" y="6"/>
                    </a:lnTo>
                    <a:lnTo>
                      <a:pt x="12" y="0"/>
                    </a:lnTo>
                    <a:lnTo>
                      <a:pt x="12"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0747" name="Freeform 27"/>
              <p:cNvSpPr>
                <a:spLocks/>
              </p:cNvSpPr>
              <p:nvPr/>
            </p:nvSpPr>
            <p:spPr bwMode="hidden">
              <a:xfrm>
                <a:off x="492" y="3021"/>
                <a:ext cx="48" cy="72"/>
              </a:xfrm>
              <a:custGeom>
                <a:avLst/>
                <a:gdLst>
                  <a:gd name="T0" fmla="*/ 48 w 48"/>
                  <a:gd name="T1" fmla="*/ 6 h 72"/>
                  <a:gd name="T2" fmla="*/ 48 w 48"/>
                  <a:gd name="T3" fmla="*/ 6 h 72"/>
                  <a:gd name="T4" fmla="*/ 48 w 48"/>
                  <a:gd name="T5" fmla="*/ 6 h 72"/>
                  <a:gd name="T6" fmla="*/ 48 w 48"/>
                  <a:gd name="T7" fmla="*/ 6 h 72"/>
                  <a:gd name="T8" fmla="*/ 6 w 48"/>
                  <a:gd name="T9" fmla="*/ 0 h 72"/>
                  <a:gd name="T10" fmla="*/ 42 w 48"/>
                  <a:gd name="T11" fmla="*/ 12 h 72"/>
                  <a:gd name="T12" fmla="*/ 42 w 48"/>
                  <a:gd name="T13" fmla="*/ 12 h 72"/>
                  <a:gd name="T14" fmla="*/ 0 w 48"/>
                  <a:gd name="T15" fmla="*/ 72 h 72"/>
                  <a:gd name="T16" fmla="*/ 18 w 48"/>
                  <a:gd name="T17" fmla="*/ 54 h 72"/>
                  <a:gd name="T18" fmla="*/ 18 w 48"/>
                  <a:gd name="T19" fmla="*/ 66 h 72"/>
                  <a:gd name="T20" fmla="*/ 48 w 48"/>
                  <a:gd name="T21" fmla="*/ 6 h 72"/>
                  <a:gd name="T22" fmla="*/ 48 w 48"/>
                  <a:gd name="T23" fmla="*/ 6 h 72"/>
                  <a:gd name="T24" fmla="*/ 48 w 48"/>
                  <a:gd name="T25" fmla="*/ 6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8" h="72">
                    <a:moveTo>
                      <a:pt x="48" y="6"/>
                    </a:moveTo>
                    <a:lnTo>
                      <a:pt x="48" y="6"/>
                    </a:lnTo>
                    <a:lnTo>
                      <a:pt x="48" y="6"/>
                    </a:lnTo>
                    <a:lnTo>
                      <a:pt x="48" y="6"/>
                    </a:lnTo>
                    <a:lnTo>
                      <a:pt x="6" y="0"/>
                    </a:lnTo>
                    <a:lnTo>
                      <a:pt x="42" y="12"/>
                    </a:lnTo>
                    <a:lnTo>
                      <a:pt x="42" y="12"/>
                    </a:lnTo>
                    <a:lnTo>
                      <a:pt x="0" y="72"/>
                    </a:lnTo>
                    <a:lnTo>
                      <a:pt x="18" y="54"/>
                    </a:lnTo>
                    <a:lnTo>
                      <a:pt x="18" y="66"/>
                    </a:lnTo>
                    <a:lnTo>
                      <a:pt x="48" y="6"/>
                    </a:lnTo>
                    <a:lnTo>
                      <a:pt x="48" y="6"/>
                    </a:lnTo>
                    <a:lnTo>
                      <a:pt x="48" y="6"/>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0748" name="Freeform 28"/>
              <p:cNvSpPr>
                <a:spLocks/>
              </p:cNvSpPr>
              <p:nvPr/>
            </p:nvSpPr>
            <p:spPr bwMode="hidden">
              <a:xfrm>
                <a:off x="437" y="3027"/>
                <a:ext cx="288" cy="84"/>
              </a:xfrm>
              <a:custGeom>
                <a:avLst/>
                <a:gdLst>
                  <a:gd name="T0" fmla="*/ 287 w 287"/>
                  <a:gd name="T1" fmla="*/ 0 h 84"/>
                  <a:gd name="T2" fmla="*/ 0 w 287"/>
                  <a:gd name="T3" fmla="*/ 84 h 84"/>
                  <a:gd name="T4" fmla="*/ 168 w 287"/>
                  <a:gd name="T5" fmla="*/ 36 h 84"/>
                  <a:gd name="T6" fmla="*/ 114 w 287"/>
                  <a:gd name="T7" fmla="*/ 60 h 84"/>
                  <a:gd name="T8" fmla="*/ 276 w 287"/>
                  <a:gd name="T9" fmla="*/ 18 h 84"/>
                  <a:gd name="T10" fmla="*/ 287 w 287"/>
                  <a:gd name="T11" fmla="*/ 0 h 84"/>
                  <a:gd name="T12" fmla="*/ 287 w 287"/>
                  <a:gd name="T13" fmla="*/ 0 h 84"/>
                </a:gdLst>
                <a:ahLst/>
                <a:cxnLst>
                  <a:cxn ang="0">
                    <a:pos x="T0" y="T1"/>
                  </a:cxn>
                  <a:cxn ang="0">
                    <a:pos x="T2" y="T3"/>
                  </a:cxn>
                  <a:cxn ang="0">
                    <a:pos x="T4" y="T5"/>
                  </a:cxn>
                  <a:cxn ang="0">
                    <a:pos x="T6" y="T7"/>
                  </a:cxn>
                  <a:cxn ang="0">
                    <a:pos x="T8" y="T9"/>
                  </a:cxn>
                  <a:cxn ang="0">
                    <a:pos x="T10" y="T11"/>
                  </a:cxn>
                  <a:cxn ang="0">
                    <a:pos x="T12" y="T13"/>
                  </a:cxn>
                </a:cxnLst>
                <a:rect l="0" t="0" r="r" b="b"/>
                <a:pathLst>
                  <a:path w="287" h="84">
                    <a:moveTo>
                      <a:pt x="287" y="0"/>
                    </a:moveTo>
                    <a:lnTo>
                      <a:pt x="0" y="84"/>
                    </a:lnTo>
                    <a:lnTo>
                      <a:pt x="168" y="36"/>
                    </a:lnTo>
                    <a:lnTo>
                      <a:pt x="114" y="60"/>
                    </a:lnTo>
                    <a:lnTo>
                      <a:pt x="276" y="18"/>
                    </a:lnTo>
                    <a:lnTo>
                      <a:pt x="287" y="0"/>
                    </a:lnTo>
                    <a:lnTo>
                      <a:pt x="287"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0749" name="Freeform 29"/>
              <p:cNvSpPr>
                <a:spLocks/>
              </p:cNvSpPr>
              <p:nvPr/>
            </p:nvSpPr>
            <p:spPr bwMode="hidden">
              <a:xfrm>
                <a:off x="828" y="3003"/>
                <a:ext cx="66" cy="108"/>
              </a:xfrm>
              <a:custGeom>
                <a:avLst/>
                <a:gdLst>
                  <a:gd name="T0" fmla="*/ 6 w 66"/>
                  <a:gd name="T1" fmla="*/ 0 h 108"/>
                  <a:gd name="T2" fmla="*/ 66 w 66"/>
                  <a:gd name="T3" fmla="*/ 6 h 108"/>
                  <a:gd name="T4" fmla="*/ 0 w 66"/>
                  <a:gd name="T5" fmla="*/ 84 h 108"/>
                  <a:gd name="T6" fmla="*/ 54 w 66"/>
                  <a:gd name="T7" fmla="*/ 24 h 108"/>
                  <a:gd name="T8" fmla="*/ 6 w 66"/>
                  <a:gd name="T9" fmla="*/ 108 h 108"/>
                  <a:gd name="T10" fmla="*/ 66 w 66"/>
                  <a:gd name="T11" fmla="*/ 6 h 108"/>
                  <a:gd name="T12" fmla="*/ 6 w 66"/>
                  <a:gd name="T13" fmla="*/ 0 h 108"/>
                  <a:gd name="T14" fmla="*/ 6 w 66"/>
                  <a:gd name="T15" fmla="*/ 0 h 10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6" h="108">
                    <a:moveTo>
                      <a:pt x="6" y="0"/>
                    </a:moveTo>
                    <a:lnTo>
                      <a:pt x="66" y="6"/>
                    </a:lnTo>
                    <a:lnTo>
                      <a:pt x="0" y="84"/>
                    </a:lnTo>
                    <a:lnTo>
                      <a:pt x="54" y="24"/>
                    </a:lnTo>
                    <a:lnTo>
                      <a:pt x="6" y="108"/>
                    </a:lnTo>
                    <a:lnTo>
                      <a:pt x="66" y="6"/>
                    </a:lnTo>
                    <a:lnTo>
                      <a:pt x="6" y="0"/>
                    </a:lnTo>
                    <a:lnTo>
                      <a:pt x="6"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0750" name="Freeform 30"/>
              <p:cNvSpPr>
                <a:spLocks/>
              </p:cNvSpPr>
              <p:nvPr/>
            </p:nvSpPr>
            <p:spPr bwMode="hidden">
              <a:xfrm>
                <a:off x="366" y="3111"/>
                <a:ext cx="77" cy="42"/>
              </a:xfrm>
              <a:custGeom>
                <a:avLst/>
                <a:gdLst>
                  <a:gd name="T0" fmla="*/ 36 w 77"/>
                  <a:gd name="T1" fmla="*/ 0 h 42"/>
                  <a:gd name="T2" fmla="*/ 42 w 77"/>
                  <a:gd name="T3" fmla="*/ 0 h 42"/>
                  <a:gd name="T4" fmla="*/ 60 w 77"/>
                  <a:gd name="T5" fmla="*/ 6 h 42"/>
                  <a:gd name="T6" fmla="*/ 48 w 77"/>
                  <a:gd name="T7" fmla="*/ 6 h 42"/>
                  <a:gd name="T8" fmla="*/ 42 w 77"/>
                  <a:gd name="T9" fmla="*/ 6 h 42"/>
                  <a:gd name="T10" fmla="*/ 60 w 77"/>
                  <a:gd name="T11" fmla="*/ 6 h 42"/>
                  <a:gd name="T12" fmla="*/ 0 w 77"/>
                  <a:gd name="T13" fmla="*/ 24 h 42"/>
                  <a:gd name="T14" fmla="*/ 71 w 77"/>
                  <a:gd name="T15" fmla="*/ 6 h 42"/>
                  <a:gd name="T16" fmla="*/ 66 w 77"/>
                  <a:gd name="T17" fmla="*/ 42 h 42"/>
                  <a:gd name="T18" fmla="*/ 77 w 77"/>
                  <a:gd name="T19" fmla="*/ 6 h 42"/>
                  <a:gd name="T20" fmla="*/ 36 w 77"/>
                  <a:gd name="T21" fmla="*/ 0 h 42"/>
                  <a:gd name="T22" fmla="*/ 36 w 77"/>
                  <a:gd name="T23" fmla="*/ 0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7" h="42">
                    <a:moveTo>
                      <a:pt x="36" y="0"/>
                    </a:moveTo>
                    <a:lnTo>
                      <a:pt x="42" y="0"/>
                    </a:lnTo>
                    <a:lnTo>
                      <a:pt x="60" y="6"/>
                    </a:lnTo>
                    <a:lnTo>
                      <a:pt x="48" y="6"/>
                    </a:lnTo>
                    <a:lnTo>
                      <a:pt x="42" y="6"/>
                    </a:lnTo>
                    <a:lnTo>
                      <a:pt x="60" y="6"/>
                    </a:lnTo>
                    <a:lnTo>
                      <a:pt x="0" y="24"/>
                    </a:lnTo>
                    <a:lnTo>
                      <a:pt x="71" y="6"/>
                    </a:lnTo>
                    <a:lnTo>
                      <a:pt x="66" y="42"/>
                    </a:lnTo>
                    <a:lnTo>
                      <a:pt x="77" y="6"/>
                    </a:lnTo>
                    <a:lnTo>
                      <a:pt x="36" y="0"/>
                    </a:lnTo>
                    <a:lnTo>
                      <a:pt x="36"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0751" name="Freeform 31"/>
              <p:cNvSpPr>
                <a:spLocks/>
              </p:cNvSpPr>
              <p:nvPr/>
            </p:nvSpPr>
            <p:spPr bwMode="hidden">
              <a:xfrm>
                <a:off x="498" y="3165"/>
                <a:ext cx="66" cy="30"/>
              </a:xfrm>
              <a:custGeom>
                <a:avLst/>
                <a:gdLst>
                  <a:gd name="T0" fmla="*/ 66 w 66"/>
                  <a:gd name="T1" fmla="*/ 6 h 30"/>
                  <a:gd name="T2" fmla="*/ 0 w 66"/>
                  <a:gd name="T3" fmla="*/ 0 h 30"/>
                  <a:gd name="T4" fmla="*/ 54 w 66"/>
                  <a:gd name="T5" fmla="*/ 6 h 30"/>
                  <a:gd name="T6" fmla="*/ 18 w 66"/>
                  <a:gd name="T7" fmla="*/ 18 h 30"/>
                  <a:gd name="T8" fmla="*/ 60 w 66"/>
                  <a:gd name="T9" fmla="*/ 12 h 30"/>
                  <a:gd name="T10" fmla="*/ 60 w 66"/>
                  <a:gd name="T11" fmla="*/ 30 h 30"/>
                  <a:gd name="T12" fmla="*/ 60 w 66"/>
                  <a:gd name="T13" fmla="*/ 30 h 30"/>
                  <a:gd name="T14" fmla="*/ 66 w 66"/>
                  <a:gd name="T15" fmla="*/ 6 h 30"/>
                  <a:gd name="T16" fmla="*/ 66 w 66"/>
                  <a:gd name="T17" fmla="*/ 6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6" h="30">
                    <a:moveTo>
                      <a:pt x="66" y="6"/>
                    </a:moveTo>
                    <a:lnTo>
                      <a:pt x="0" y="0"/>
                    </a:lnTo>
                    <a:lnTo>
                      <a:pt x="54" y="6"/>
                    </a:lnTo>
                    <a:lnTo>
                      <a:pt x="18" y="18"/>
                    </a:lnTo>
                    <a:lnTo>
                      <a:pt x="60" y="12"/>
                    </a:lnTo>
                    <a:lnTo>
                      <a:pt x="60" y="30"/>
                    </a:lnTo>
                    <a:lnTo>
                      <a:pt x="60" y="30"/>
                    </a:lnTo>
                    <a:lnTo>
                      <a:pt x="66" y="6"/>
                    </a:lnTo>
                    <a:lnTo>
                      <a:pt x="66" y="6"/>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0752" name="Freeform 32"/>
              <p:cNvSpPr>
                <a:spLocks/>
              </p:cNvSpPr>
              <p:nvPr/>
            </p:nvSpPr>
            <p:spPr bwMode="hidden">
              <a:xfrm>
                <a:off x="840" y="2919"/>
                <a:ext cx="18" cy="60"/>
              </a:xfrm>
              <a:custGeom>
                <a:avLst/>
                <a:gdLst>
                  <a:gd name="T0" fmla="*/ 0 w 18"/>
                  <a:gd name="T1" fmla="*/ 24 h 60"/>
                  <a:gd name="T2" fmla="*/ 12 w 18"/>
                  <a:gd name="T3" fmla="*/ 24 h 60"/>
                  <a:gd name="T4" fmla="*/ 12 w 18"/>
                  <a:gd name="T5" fmla="*/ 60 h 60"/>
                  <a:gd name="T6" fmla="*/ 18 w 18"/>
                  <a:gd name="T7" fmla="*/ 18 h 60"/>
                  <a:gd name="T8" fmla="*/ 18 w 18"/>
                  <a:gd name="T9" fmla="*/ 18 h 60"/>
                  <a:gd name="T10" fmla="*/ 18 w 18"/>
                  <a:gd name="T11" fmla="*/ 0 h 60"/>
                  <a:gd name="T12" fmla="*/ 12 w 18"/>
                  <a:gd name="T13" fmla="*/ 18 h 60"/>
                  <a:gd name="T14" fmla="*/ 0 w 18"/>
                  <a:gd name="T15" fmla="*/ 24 h 60"/>
                  <a:gd name="T16" fmla="*/ 0 w 18"/>
                  <a:gd name="T17" fmla="*/ 2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 h="60">
                    <a:moveTo>
                      <a:pt x="0" y="24"/>
                    </a:moveTo>
                    <a:lnTo>
                      <a:pt x="12" y="24"/>
                    </a:lnTo>
                    <a:lnTo>
                      <a:pt x="12" y="60"/>
                    </a:lnTo>
                    <a:lnTo>
                      <a:pt x="18" y="18"/>
                    </a:lnTo>
                    <a:lnTo>
                      <a:pt x="18" y="18"/>
                    </a:lnTo>
                    <a:lnTo>
                      <a:pt x="18" y="0"/>
                    </a:lnTo>
                    <a:lnTo>
                      <a:pt x="12" y="18"/>
                    </a:lnTo>
                    <a:lnTo>
                      <a:pt x="0" y="24"/>
                    </a:lnTo>
                    <a:lnTo>
                      <a:pt x="0" y="24"/>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0753" name="Freeform 33"/>
              <p:cNvSpPr>
                <a:spLocks/>
              </p:cNvSpPr>
              <p:nvPr/>
            </p:nvSpPr>
            <p:spPr bwMode="hidden">
              <a:xfrm>
                <a:off x="546" y="3021"/>
                <a:ext cx="6" cy="18"/>
              </a:xfrm>
              <a:custGeom>
                <a:avLst/>
                <a:gdLst>
                  <a:gd name="T0" fmla="*/ 6 w 6"/>
                  <a:gd name="T1" fmla="*/ 0 h 18"/>
                  <a:gd name="T2" fmla="*/ 0 w 6"/>
                  <a:gd name="T3" fmla="*/ 18 h 18"/>
                  <a:gd name="T4" fmla="*/ 6 w 6"/>
                  <a:gd name="T5" fmla="*/ 12 h 18"/>
                  <a:gd name="T6" fmla="*/ 6 w 6"/>
                  <a:gd name="T7" fmla="*/ 0 h 18"/>
                  <a:gd name="T8" fmla="*/ 6 w 6"/>
                  <a:gd name="T9" fmla="*/ 0 h 18"/>
                </a:gdLst>
                <a:ahLst/>
                <a:cxnLst>
                  <a:cxn ang="0">
                    <a:pos x="T0" y="T1"/>
                  </a:cxn>
                  <a:cxn ang="0">
                    <a:pos x="T2" y="T3"/>
                  </a:cxn>
                  <a:cxn ang="0">
                    <a:pos x="T4" y="T5"/>
                  </a:cxn>
                  <a:cxn ang="0">
                    <a:pos x="T6" y="T7"/>
                  </a:cxn>
                  <a:cxn ang="0">
                    <a:pos x="T8" y="T9"/>
                  </a:cxn>
                </a:cxnLst>
                <a:rect l="0" t="0" r="r" b="b"/>
                <a:pathLst>
                  <a:path w="6" h="18">
                    <a:moveTo>
                      <a:pt x="6" y="0"/>
                    </a:moveTo>
                    <a:lnTo>
                      <a:pt x="0" y="18"/>
                    </a:lnTo>
                    <a:lnTo>
                      <a:pt x="6" y="12"/>
                    </a:lnTo>
                    <a:lnTo>
                      <a:pt x="6" y="0"/>
                    </a:lnTo>
                    <a:lnTo>
                      <a:pt x="6"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0754" name="Freeform 34"/>
              <p:cNvSpPr>
                <a:spLocks/>
              </p:cNvSpPr>
              <p:nvPr/>
            </p:nvSpPr>
            <p:spPr bwMode="hidden">
              <a:xfrm>
                <a:off x="534" y="2943"/>
                <a:ext cx="30" cy="78"/>
              </a:xfrm>
              <a:custGeom>
                <a:avLst/>
                <a:gdLst>
                  <a:gd name="T0" fmla="*/ 24 w 30"/>
                  <a:gd name="T1" fmla="*/ 6 h 78"/>
                  <a:gd name="T2" fmla="*/ 18 w 30"/>
                  <a:gd name="T3" fmla="*/ 24 h 78"/>
                  <a:gd name="T4" fmla="*/ 0 w 30"/>
                  <a:gd name="T5" fmla="*/ 18 h 78"/>
                  <a:gd name="T6" fmla="*/ 12 w 30"/>
                  <a:gd name="T7" fmla="*/ 30 h 78"/>
                  <a:gd name="T8" fmla="*/ 6 w 30"/>
                  <a:gd name="T9" fmla="*/ 42 h 78"/>
                  <a:gd name="T10" fmla="*/ 18 w 30"/>
                  <a:gd name="T11" fmla="*/ 78 h 78"/>
                  <a:gd name="T12" fmla="*/ 18 w 30"/>
                  <a:gd name="T13" fmla="*/ 24 h 78"/>
                  <a:gd name="T14" fmla="*/ 24 w 30"/>
                  <a:gd name="T15" fmla="*/ 12 h 78"/>
                  <a:gd name="T16" fmla="*/ 30 w 30"/>
                  <a:gd name="T17" fmla="*/ 6 h 78"/>
                  <a:gd name="T18" fmla="*/ 30 w 30"/>
                  <a:gd name="T19" fmla="*/ 6 h 78"/>
                  <a:gd name="T20" fmla="*/ 12 w 30"/>
                  <a:gd name="T21" fmla="*/ 0 h 78"/>
                  <a:gd name="T22" fmla="*/ 24 w 30"/>
                  <a:gd name="T23" fmla="*/ 6 h 78"/>
                  <a:gd name="T24" fmla="*/ 24 w 30"/>
                  <a:gd name="T25" fmla="*/ 6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0" h="78">
                    <a:moveTo>
                      <a:pt x="24" y="6"/>
                    </a:moveTo>
                    <a:lnTo>
                      <a:pt x="18" y="24"/>
                    </a:lnTo>
                    <a:lnTo>
                      <a:pt x="0" y="18"/>
                    </a:lnTo>
                    <a:lnTo>
                      <a:pt x="12" y="30"/>
                    </a:lnTo>
                    <a:lnTo>
                      <a:pt x="6" y="42"/>
                    </a:lnTo>
                    <a:lnTo>
                      <a:pt x="18" y="78"/>
                    </a:lnTo>
                    <a:lnTo>
                      <a:pt x="18" y="24"/>
                    </a:lnTo>
                    <a:lnTo>
                      <a:pt x="24" y="12"/>
                    </a:lnTo>
                    <a:lnTo>
                      <a:pt x="30" y="6"/>
                    </a:lnTo>
                    <a:lnTo>
                      <a:pt x="30" y="6"/>
                    </a:lnTo>
                    <a:lnTo>
                      <a:pt x="12" y="0"/>
                    </a:lnTo>
                    <a:lnTo>
                      <a:pt x="24" y="6"/>
                    </a:lnTo>
                    <a:lnTo>
                      <a:pt x="24" y="6"/>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0755" name="Freeform 35"/>
              <p:cNvSpPr>
                <a:spLocks/>
              </p:cNvSpPr>
              <p:nvPr/>
            </p:nvSpPr>
            <p:spPr bwMode="hidden">
              <a:xfrm>
                <a:off x="540" y="3039"/>
                <a:ext cx="24" cy="24"/>
              </a:xfrm>
              <a:custGeom>
                <a:avLst/>
                <a:gdLst>
                  <a:gd name="T0" fmla="*/ 6 w 24"/>
                  <a:gd name="T1" fmla="*/ 0 h 24"/>
                  <a:gd name="T2" fmla="*/ 0 w 24"/>
                  <a:gd name="T3" fmla="*/ 0 h 24"/>
                  <a:gd name="T4" fmla="*/ 6 w 24"/>
                  <a:gd name="T5" fmla="*/ 0 h 24"/>
                  <a:gd name="T6" fmla="*/ 12 w 24"/>
                  <a:gd name="T7" fmla="*/ 6 h 24"/>
                  <a:gd name="T8" fmla="*/ 24 w 24"/>
                  <a:gd name="T9" fmla="*/ 24 h 24"/>
                  <a:gd name="T10" fmla="*/ 24 w 24"/>
                  <a:gd name="T11" fmla="*/ 18 h 24"/>
                  <a:gd name="T12" fmla="*/ 18 w 24"/>
                  <a:gd name="T13" fmla="*/ 6 h 24"/>
                  <a:gd name="T14" fmla="*/ 12 w 24"/>
                  <a:gd name="T15" fmla="*/ 0 h 24"/>
                  <a:gd name="T16" fmla="*/ 6 w 24"/>
                  <a:gd name="T17" fmla="*/ 0 h 24"/>
                  <a:gd name="T18" fmla="*/ 6 w 24"/>
                  <a:gd name="T19" fmla="*/ 0 h 24"/>
                  <a:gd name="T20" fmla="*/ 6 w 24"/>
                  <a:gd name="T21" fmla="*/ 0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4" h="24">
                    <a:moveTo>
                      <a:pt x="6" y="0"/>
                    </a:moveTo>
                    <a:lnTo>
                      <a:pt x="0" y="0"/>
                    </a:lnTo>
                    <a:lnTo>
                      <a:pt x="6" y="0"/>
                    </a:lnTo>
                    <a:lnTo>
                      <a:pt x="12" y="6"/>
                    </a:lnTo>
                    <a:lnTo>
                      <a:pt x="24" y="24"/>
                    </a:lnTo>
                    <a:lnTo>
                      <a:pt x="24" y="18"/>
                    </a:lnTo>
                    <a:lnTo>
                      <a:pt x="18" y="6"/>
                    </a:lnTo>
                    <a:lnTo>
                      <a:pt x="12" y="0"/>
                    </a:lnTo>
                    <a:lnTo>
                      <a:pt x="6" y="0"/>
                    </a:lnTo>
                    <a:lnTo>
                      <a:pt x="6" y="0"/>
                    </a:lnTo>
                    <a:lnTo>
                      <a:pt x="6"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30756" name="Freeform 36"/>
              <p:cNvSpPr>
                <a:spLocks/>
              </p:cNvSpPr>
              <p:nvPr/>
            </p:nvSpPr>
            <p:spPr bwMode="hidden">
              <a:xfrm>
                <a:off x="801" y="2681"/>
                <a:ext cx="215" cy="216"/>
              </a:xfrm>
              <a:custGeom>
                <a:avLst/>
                <a:gdLst>
                  <a:gd name="T0" fmla="*/ 215 w 215"/>
                  <a:gd name="T1" fmla="*/ 0 h 216"/>
                  <a:gd name="T2" fmla="*/ 147 w 215"/>
                  <a:gd name="T3" fmla="*/ 36 h 216"/>
                  <a:gd name="T4" fmla="*/ 132 w 215"/>
                  <a:gd name="T5" fmla="*/ 49 h 216"/>
                  <a:gd name="T6" fmla="*/ 104 w 215"/>
                  <a:gd name="T7" fmla="*/ 79 h 216"/>
                  <a:gd name="T8" fmla="*/ 87 w 215"/>
                  <a:gd name="T9" fmla="*/ 114 h 216"/>
                  <a:gd name="T10" fmla="*/ 48 w 215"/>
                  <a:gd name="T11" fmla="*/ 156 h 216"/>
                  <a:gd name="T12" fmla="*/ 42 w 215"/>
                  <a:gd name="T13" fmla="*/ 166 h 216"/>
                  <a:gd name="T14" fmla="*/ 29 w 215"/>
                  <a:gd name="T15" fmla="*/ 177 h 216"/>
                  <a:gd name="T16" fmla="*/ 0 w 215"/>
                  <a:gd name="T17" fmla="*/ 208 h 216"/>
                  <a:gd name="T18" fmla="*/ 48 w 215"/>
                  <a:gd name="T19" fmla="*/ 216 h 216"/>
                  <a:gd name="T20" fmla="*/ 215 w 215"/>
                  <a:gd name="T21" fmla="*/ 0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15" h="216">
                    <a:moveTo>
                      <a:pt x="215" y="0"/>
                    </a:moveTo>
                    <a:lnTo>
                      <a:pt x="147" y="36"/>
                    </a:lnTo>
                    <a:lnTo>
                      <a:pt x="132" y="49"/>
                    </a:lnTo>
                    <a:lnTo>
                      <a:pt x="104" y="79"/>
                    </a:lnTo>
                    <a:lnTo>
                      <a:pt x="87" y="114"/>
                    </a:lnTo>
                    <a:lnTo>
                      <a:pt x="48" y="156"/>
                    </a:lnTo>
                    <a:lnTo>
                      <a:pt x="42" y="166"/>
                    </a:lnTo>
                    <a:lnTo>
                      <a:pt x="29" y="177"/>
                    </a:lnTo>
                    <a:lnTo>
                      <a:pt x="0" y="208"/>
                    </a:lnTo>
                    <a:lnTo>
                      <a:pt x="48" y="216"/>
                    </a:lnTo>
                    <a:lnTo>
                      <a:pt x="215" y="0"/>
                    </a:ln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30757" name="Freeform 37"/>
              <p:cNvSpPr>
                <a:spLocks/>
              </p:cNvSpPr>
              <p:nvPr/>
            </p:nvSpPr>
            <p:spPr bwMode="hidden">
              <a:xfrm>
                <a:off x="536" y="2710"/>
                <a:ext cx="212" cy="179"/>
              </a:xfrm>
              <a:custGeom>
                <a:avLst/>
                <a:gdLst>
                  <a:gd name="T0" fmla="*/ 212 w 212"/>
                  <a:gd name="T1" fmla="*/ 0 h 179"/>
                  <a:gd name="T2" fmla="*/ 144 w 212"/>
                  <a:gd name="T3" fmla="*/ 36 h 179"/>
                  <a:gd name="T4" fmla="*/ 0 w 212"/>
                  <a:gd name="T5" fmla="*/ 179 h 179"/>
                  <a:gd name="T6" fmla="*/ 177 w 212"/>
                  <a:gd name="T7" fmla="*/ 85 h 179"/>
                  <a:gd name="T8" fmla="*/ 212 w 212"/>
                  <a:gd name="T9" fmla="*/ 0 h 179"/>
                </a:gdLst>
                <a:ahLst/>
                <a:cxnLst>
                  <a:cxn ang="0">
                    <a:pos x="T0" y="T1"/>
                  </a:cxn>
                  <a:cxn ang="0">
                    <a:pos x="T2" y="T3"/>
                  </a:cxn>
                  <a:cxn ang="0">
                    <a:pos x="T4" y="T5"/>
                  </a:cxn>
                  <a:cxn ang="0">
                    <a:pos x="T6" y="T7"/>
                  </a:cxn>
                  <a:cxn ang="0">
                    <a:pos x="T8" y="T9"/>
                  </a:cxn>
                </a:cxnLst>
                <a:rect l="0" t="0" r="r" b="b"/>
                <a:pathLst>
                  <a:path w="212" h="179">
                    <a:moveTo>
                      <a:pt x="212" y="0"/>
                    </a:moveTo>
                    <a:lnTo>
                      <a:pt x="144" y="36"/>
                    </a:lnTo>
                    <a:lnTo>
                      <a:pt x="0" y="179"/>
                    </a:lnTo>
                    <a:lnTo>
                      <a:pt x="177" y="85"/>
                    </a:lnTo>
                    <a:lnTo>
                      <a:pt x="212" y="0"/>
                    </a:ln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30758" name="Freeform 38"/>
              <p:cNvSpPr>
                <a:spLocks/>
              </p:cNvSpPr>
              <p:nvPr/>
            </p:nvSpPr>
            <p:spPr bwMode="hidden">
              <a:xfrm>
                <a:off x="1037" y="2609"/>
                <a:ext cx="64" cy="79"/>
              </a:xfrm>
              <a:custGeom>
                <a:avLst/>
                <a:gdLst>
                  <a:gd name="T0" fmla="*/ 0 w 64"/>
                  <a:gd name="T1" fmla="*/ 22 h 79"/>
                  <a:gd name="T2" fmla="*/ 64 w 64"/>
                  <a:gd name="T3" fmla="*/ 79 h 79"/>
                  <a:gd name="T4" fmla="*/ 60 w 64"/>
                  <a:gd name="T5" fmla="*/ 0 h 79"/>
                  <a:gd name="T6" fmla="*/ 0 w 64"/>
                  <a:gd name="T7" fmla="*/ 22 h 79"/>
                </a:gdLst>
                <a:ahLst/>
                <a:cxnLst>
                  <a:cxn ang="0">
                    <a:pos x="T0" y="T1"/>
                  </a:cxn>
                  <a:cxn ang="0">
                    <a:pos x="T2" y="T3"/>
                  </a:cxn>
                  <a:cxn ang="0">
                    <a:pos x="T4" y="T5"/>
                  </a:cxn>
                  <a:cxn ang="0">
                    <a:pos x="T6" y="T7"/>
                  </a:cxn>
                </a:cxnLst>
                <a:rect l="0" t="0" r="r" b="b"/>
                <a:pathLst>
                  <a:path w="64" h="79">
                    <a:moveTo>
                      <a:pt x="0" y="22"/>
                    </a:moveTo>
                    <a:lnTo>
                      <a:pt x="64" y="79"/>
                    </a:lnTo>
                    <a:lnTo>
                      <a:pt x="60" y="0"/>
                    </a:lnTo>
                    <a:lnTo>
                      <a:pt x="0" y="22"/>
                    </a:ln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30759" name="Freeform 39"/>
              <p:cNvSpPr>
                <a:spLocks/>
              </p:cNvSpPr>
              <p:nvPr userDrawn="1"/>
            </p:nvSpPr>
            <p:spPr bwMode="hidden">
              <a:xfrm>
                <a:off x="867" y="2471"/>
                <a:ext cx="137" cy="207"/>
              </a:xfrm>
              <a:custGeom>
                <a:avLst/>
                <a:gdLst>
                  <a:gd name="T0" fmla="*/ 0 w 137"/>
                  <a:gd name="T1" fmla="*/ 0 h 207"/>
                  <a:gd name="T2" fmla="*/ 17 w 137"/>
                  <a:gd name="T3" fmla="*/ 87 h 207"/>
                  <a:gd name="T4" fmla="*/ 69 w 137"/>
                  <a:gd name="T5" fmla="*/ 154 h 207"/>
                  <a:gd name="T6" fmla="*/ 137 w 137"/>
                  <a:gd name="T7" fmla="*/ 207 h 207"/>
                  <a:gd name="T8" fmla="*/ 0 w 137"/>
                  <a:gd name="T9" fmla="*/ 0 h 207"/>
                </a:gdLst>
                <a:ahLst/>
                <a:cxnLst>
                  <a:cxn ang="0">
                    <a:pos x="T0" y="T1"/>
                  </a:cxn>
                  <a:cxn ang="0">
                    <a:pos x="T2" y="T3"/>
                  </a:cxn>
                  <a:cxn ang="0">
                    <a:pos x="T4" y="T5"/>
                  </a:cxn>
                  <a:cxn ang="0">
                    <a:pos x="T6" y="T7"/>
                  </a:cxn>
                  <a:cxn ang="0">
                    <a:pos x="T8" y="T9"/>
                  </a:cxn>
                </a:cxnLst>
                <a:rect l="0" t="0" r="r" b="b"/>
                <a:pathLst>
                  <a:path w="137" h="207">
                    <a:moveTo>
                      <a:pt x="0" y="0"/>
                    </a:moveTo>
                    <a:lnTo>
                      <a:pt x="17" y="87"/>
                    </a:lnTo>
                    <a:lnTo>
                      <a:pt x="69" y="154"/>
                    </a:lnTo>
                    <a:lnTo>
                      <a:pt x="137" y="207"/>
                    </a:lnTo>
                    <a:lnTo>
                      <a:pt x="0" y="0"/>
                    </a:ln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30760" name="Freeform 40"/>
              <p:cNvSpPr>
                <a:spLocks/>
              </p:cNvSpPr>
              <p:nvPr userDrawn="1"/>
            </p:nvSpPr>
            <p:spPr bwMode="hidden">
              <a:xfrm>
                <a:off x="817" y="2507"/>
                <a:ext cx="65" cy="222"/>
              </a:xfrm>
              <a:custGeom>
                <a:avLst/>
                <a:gdLst>
                  <a:gd name="T0" fmla="*/ 0 w 65"/>
                  <a:gd name="T1" fmla="*/ 222 h 222"/>
                  <a:gd name="T2" fmla="*/ 40 w 65"/>
                  <a:gd name="T3" fmla="*/ 142 h 222"/>
                  <a:gd name="T4" fmla="*/ 65 w 65"/>
                  <a:gd name="T5" fmla="*/ 72 h 222"/>
                  <a:gd name="T6" fmla="*/ 7 w 65"/>
                  <a:gd name="T7" fmla="*/ 0 h 222"/>
                  <a:gd name="T8" fmla="*/ 0 w 65"/>
                  <a:gd name="T9" fmla="*/ 222 h 222"/>
                </a:gdLst>
                <a:ahLst/>
                <a:cxnLst>
                  <a:cxn ang="0">
                    <a:pos x="T0" y="T1"/>
                  </a:cxn>
                  <a:cxn ang="0">
                    <a:pos x="T2" y="T3"/>
                  </a:cxn>
                  <a:cxn ang="0">
                    <a:pos x="T4" y="T5"/>
                  </a:cxn>
                  <a:cxn ang="0">
                    <a:pos x="T6" y="T7"/>
                  </a:cxn>
                  <a:cxn ang="0">
                    <a:pos x="T8" y="T9"/>
                  </a:cxn>
                </a:cxnLst>
                <a:rect l="0" t="0" r="r" b="b"/>
                <a:pathLst>
                  <a:path w="65" h="222">
                    <a:moveTo>
                      <a:pt x="0" y="222"/>
                    </a:moveTo>
                    <a:lnTo>
                      <a:pt x="40" y="142"/>
                    </a:lnTo>
                    <a:lnTo>
                      <a:pt x="65" y="72"/>
                    </a:lnTo>
                    <a:lnTo>
                      <a:pt x="7" y="0"/>
                    </a:lnTo>
                    <a:lnTo>
                      <a:pt x="0" y="222"/>
                    </a:ln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grpSp>
      </p:grpSp>
      <p:sp>
        <p:nvSpPr>
          <p:cNvPr id="30761" name="Rectangle 41"/>
          <p:cNvSpPr>
            <a:spLocks noGrp="1" noChangeArrowheads="1"/>
          </p:cNvSpPr>
          <p:nvPr>
            <p:ph type="title"/>
          </p:nvPr>
        </p:nvSpPr>
        <p:spPr bwMode="auto">
          <a:xfrm>
            <a:off x="457200" y="158750"/>
            <a:ext cx="8229600" cy="1258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ru-RU" altLang="ru-RU" smtClean="0"/>
              <a:t>Образец заголовка</a:t>
            </a:r>
          </a:p>
        </p:txBody>
      </p:sp>
      <p:sp>
        <p:nvSpPr>
          <p:cNvPr id="30762" name="Rectangle 42"/>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30763" name="Rectangle 43"/>
          <p:cNvSpPr>
            <a:spLocks noGrp="1" noChangeArrowheads="1"/>
          </p:cNvSpPr>
          <p:nvPr>
            <p:ph type="dt" sz="half" idx="2"/>
          </p:nvPr>
        </p:nvSpPr>
        <p:spPr bwMode="auto">
          <a:xfrm>
            <a:off x="457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000000"/>
                  </a:outerShdw>
                </a:effectLst>
                <a:latin typeface="+mn-lt"/>
              </a:defRPr>
            </a:lvl1pPr>
          </a:lstStyle>
          <a:p>
            <a:endParaRPr lang="ru-RU" altLang="ru-RU"/>
          </a:p>
        </p:txBody>
      </p:sp>
      <p:sp>
        <p:nvSpPr>
          <p:cNvPr id="30764" name="Rectangle 44"/>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000000"/>
                  </a:outerShdw>
                </a:effectLst>
                <a:latin typeface="+mn-lt"/>
              </a:defRPr>
            </a:lvl1pPr>
          </a:lstStyle>
          <a:p>
            <a:endParaRPr lang="ru-RU" altLang="ru-RU"/>
          </a:p>
        </p:txBody>
      </p:sp>
      <p:sp>
        <p:nvSpPr>
          <p:cNvPr id="30765" name="Rectangle 45"/>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000000"/>
                  </a:outerShdw>
                </a:effectLst>
                <a:latin typeface="+mn-lt"/>
              </a:defRPr>
            </a:lvl1pPr>
          </a:lstStyle>
          <a:p>
            <a:fld id="{A7E89CA4-8711-492F-B45F-9E2C788A4C26}" type="slidenum">
              <a:rPr lang="ru-RU" altLang="ru-RU"/>
              <a:pPr/>
              <a:t>‹#›</a:t>
            </a:fld>
            <a:endParaRPr lang="ru-RU" altLang="ru-RU"/>
          </a:p>
        </p:txBody>
      </p:sp>
    </p:spTree>
  </p:cSld>
  <p:clrMap bg1="dk2" tx1="lt1" bg2="dk1" tx2="lt2" accent1="accent1" accent2="accent2" accent3="accent3" accent4="accent4" accent5="accent5" accent6="accent6" hlink="hlink" folHlink="folHlink"/>
  <p:sldLayoutIdLst>
    <p:sldLayoutId id="214748365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rtl="0" fontAlgn="base">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9pPr>
    </p:titleStyle>
    <p:bodyStyle>
      <a:lvl1pPr marL="342900" indent="-342900" algn="l" rtl="0" fontAlgn="base">
        <a:spcBef>
          <a:spcPct val="20000"/>
        </a:spcBef>
        <a:spcAft>
          <a:spcPct val="0"/>
        </a:spcAft>
        <a:buClr>
          <a:schemeClr val="hlink"/>
        </a:buClr>
        <a:buFont typeface="Wingdings" panose="05000000000000000000" pitchFamily="2" charset="2"/>
        <a:buBlip>
          <a:blip r:embed="rId13"/>
        </a:buBlip>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har char="–"/>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fontAlgn="base">
        <a:spcBef>
          <a:spcPct val="20000"/>
        </a:spcBef>
        <a:spcAft>
          <a:spcPct val="0"/>
        </a:spcAft>
        <a:buClr>
          <a:schemeClr val="hlink"/>
        </a:buClr>
        <a:buFont typeface="Wingdings" panose="05000000000000000000" pitchFamily="2" charset="2"/>
        <a:buBlip>
          <a:blip r:embed="rId13"/>
        </a:buBlip>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fontAlgn="base">
        <a:spcBef>
          <a:spcPct val="20000"/>
        </a:spcBef>
        <a:spcAft>
          <a:spcPct val="0"/>
        </a:spcAft>
        <a:buChar char="–"/>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fontAlgn="base">
        <a:spcBef>
          <a:spcPct val="20000"/>
        </a:spcBef>
        <a:spcAft>
          <a:spcPct val="0"/>
        </a:spcAft>
        <a:buClr>
          <a:schemeClr val="hlink"/>
        </a:buClr>
        <a:buFont typeface="Wingdings" panose="05000000000000000000" pitchFamily="2" charset="2"/>
        <a:buBlip>
          <a:blip r:embed="rId13"/>
        </a:buBlip>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ru-RU" altLang="ru-RU" sz="3200" b="1"/>
              <a:t>«Компетентностный подход в образовании» </a:t>
            </a:r>
            <a:br>
              <a:rPr lang="ru-RU" altLang="ru-RU" sz="3200" b="1"/>
            </a:br>
            <a:r>
              <a:rPr lang="ru-RU" altLang="ru-RU" sz="3200" b="1"/>
              <a:t>Литвинова Г.А.</a:t>
            </a:r>
            <a:r>
              <a:rPr lang="ru-RU" altLang="ru-RU" sz="4000" b="1"/>
              <a:t/>
            </a:r>
            <a:br>
              <a:rPr lang="ru-RU" altLang="ru-RU" sz="4000" b="1"/>
            </a:br>
            <a:endParaRPr lang="ru-RU" altLang="ru-RU" sz="4000" b="1"/>
          </a:p>
        </p:txBody>
      </p:sp>
      <p:sp>
        <p:nvSpPr>
          <p:cNvPr id="2051" name="Rectangle 3"/>
          <p:cNvSpPr>
            <a:spLocks noGrp="1" noChangeArrowheads="1"/>
          </p:cNvSpPr>
          <p:nvPr>
            <p:ph type="subTitle" idx="1"/>
          </p:nvPr>
        </p:nvSpPr>
        <p:spPr>
          <a:xfrm>
            <a:off x="1258888" y="3933825"/>
            <a:ext cx="6400800" cy="1752600"/>
          </a:xfrm>
        </p:spPr>
        <p:txBody>
          <a:bodyPr/>
          <a:lstStyle/>
          <a:p>
            <a:pPr>
              <a:lnSpc>
                <a:spcPct val="80000"/>
              </a:lnSpc>
            </a:pPr>
            <a:r>
              <a:rPr lang="ru-RU" altLang="ru-RU" sz="1800"/>
              <a:t>Актуальная проблема не только для России, но и для всего мирового сообщества – проблема, связанная с модернизацией содержания образования, оптимизацией способов и технологий организации образовательного процесса и, конечно, переосмыслением целей и результатов образования.</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ru-RU" altLang="ru-RU" sz="4000"/>
              <a:t>Концепция общего образования</a:t>
            </a:r>
          </a:p>
        </p:txBody>
      </p:sp>
      <p:sp>
        <p:nvSpPr>
          <p:cNvPr id="11267" name="Rectangle 3"/>
          <p:cNvSpPr>
            <a:spLocks noGrp="1" noChangeArrowheads="1"/>
          </p:cNvSpPr>
          <p:nvPr>
            <p:ph type="body" idx="1"/>
          </p:nvPr>
        </p:nvSpPr>
        <p:spPr/>
        <p:txBody>
          <a:bodyPr/>
          <a:lstStyle/>
          <a:p>
            <a:pPr>
              <a:buFont typeface="Wingdings" panose="05000000000000000000" pitchFamily="2" charset="2"/>
              <a:buNone/>
            </a:pPr>
            <a:r>
              <a:rPr lang="ru-RU" altLang="ru-RU"/>
              <a:t>   «общеобразовательная школа должна формировать новую систему универсальных знаний, умений, навыков, а также опыт самостоятельной деятельности и личной ответственности обучающихся, то есть современные ключевые компетенции».</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ru-RU" altLang="ru-RU" sz="4000"/>
              <a:t>Глоссарии терминов ЕФО (1997), компетенция определяется</a:t>
            </a:r>
          </a:p>
        </p:txBody>
      </p:sp>
      <p:sp>
        <p:nvSpPr>
          <p:cNvPr id="12291" name="Rectangle 3"/>
          <p:cNvSpPr>
            <a:spLocks noGrp="1" noChangeArrowheads="1"/>
          </p:cNvSpPr>
          <p:nvPr>
            <p:ph type="body" idx="1"/>
          </p:nvPr>
        </p:nvSpPr>
        <p:spPr/>
        <p:txBody>
          <a:bodyPr/>
          <a:lstStyle/>
          <a:p>
            <a:pPr>
              <a:lnSpc>
                <a:spcPct val="80000"/>
              </a:lnSpc>
            </a:pPr>
            <a:r>
              <a:rPr lang="ru-RU" altLang="ru-RU" sz="2000"/>
              <a:t>толкования соотношения понятий компетенция/компетентность: они либо отождествляются, либо дифференцируются.</a:t>
            </a:r>
          </a:p>
          <a:p>
            <a:pPr>
              <a:lnSpc>
                <a:spcPct val="80000"/>
              </a:lnSpc>
            </a:pPr>
            <a:r>
              <a:rPr lang="ru-RU" altLang="ru-RU" sz="2000"/>
              <a:t>как:</a:t>
            </a:r>
          </a:p>
          <a:p>
            <a:pPr>
              <a:lnSpc>
                <a:spcPct val="80000"/>
              </a:lnSpc>
            </a:pPr>
            <a:r>
              <a:rPr lang="ru-RU" altLang="ru-RU" sz="2000"/>
              <a:t>1. Способность делать что-либо хорошо или эффективно.</a:t>
            </a:r>
          </a:p>
          <a:p>
            <a:pPr>
              <a:lnSpc>
                <a:spcPct val="80000"/>
              </a:lnSpc>
            </a:pPr>
            <a:r>
              <a:rPr lang="ru-RU" altLang="ru-RU" sz="2000"/>
              <a:t>2. Соответствие требованиям, предъявляемым при устройстве на работу.</a:t>
            </a:r>
          </a:p>
          <a:p>
            <a:pPr>
              <a:lnSpc>
                <a:spcPct val="80000"/>
              </a:lnSpc>
            </a:pPr>
            <a:r>
              <a:rPr lang="ru-RU" altLang="ru-RU" sz="2000"/>
              <a:t>3. Способность выполнять особые трудовые функции.</a:t>
            </a:r>
          </a:p>
          <a:p>
            <a:pPr>
              <a:lnSpc>
                <a:spcPct val="80000"/>
              </a:lnSpc>
            </a:pPr>
            <a:r>
              <a:rPr lang="ru-RU" altLang="ru-RU" sz="2000"/>
              <a:t>Там же отмечается, что « …термин компетентность используется в тех же значениях. Компетентность обычно употребляется в описательном плане». </a:t>
            </a:r>
          </a:p>
          <a:p>
            <a:pPr>
              <a:lnSpc>
                <a:spcPct val="80000"/>
              </a:lnSpc>
            </a:pPr>
            <a:r>
              <a:rPr lang="ru-RU" altLang="ru-RU" sz="2000"/>
              <a:t>Во втором варианте компетентность трактуется как основывающаяся на знаниях, интеллектуально- и личностно-обусловленная социально-профессиональная жизнедеятельность человека.</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ru-RU" altLang="ru-RU" sz="4000"/>
              <a:t>Определение компетентности, предложенное Дж. Равеном</a:t>
            </a:r>
          </a:p>
        </p:txBody>
      </p:sp>
      <p:sp>
        <p:nvSpPr>
          <p:cNvPr id="13315" name="Rectangle 3"/>
          <p:cNvSpPr>
            <a:spLocks noGrp="1" noChangeArrowheads="1"/>
          </p:cNvSpPr>
          <p:nvPr>
            <p:ph type="body" idx="1"/>
          </p:nvPr>
        </p:nvSpPr>
        <p:spPr/>
        <p:txBody>
          <a:bodyPr/>
          <a:lstStyle/>
          <a:p>
            <a:pPr>
              <a:lnSpc>
                <a:spcPct val="80000"/>
              </a:lnSpc>
              <a:buFont typeface="Wingdings" panose="05000000000000000000" pitchFamily="2" charset="2"/>
              <a:buNone/>
            </a:pPr>
            <a:r>
              <a:rPr lang="ru-RU" altLang="ru-RU" sz="2800"/>
              <a:t>    который дает развернутое толкование компетентности и понимает ее как явление, состоящее «из большого числа компонентов, многие из которых относительно независимы друг для друга, … некоторые компоненты относятся скорее к когнитивной сфере, а другие – к эмоциональной, … эти компоненты могут заменять друг друга в качестве составляющих эффективного поведения». При этом, как подчеркивает Дж. Равен, «виды компетентности» суть «мотивированные способности».</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ru-RU" altLang="ru-RU" sz="3200"/>
              <a:t>«Глоссарий терминов рынка труда, разработки стандартов</a:t>
            </a:r>
            <a:r>
              <a:rPr lang="ru-RU" altLang="ru-RU" sz="4000"/>
              <a:t>…» ЕФО</a:t>
            </a:r>
          </a:p>
        </p:txBody>
      </p:sp>
      <p:sp>
        <p:nvSpPr>
          <p:cNvPr id="14339" name="Rectangle 3"/>
          <p:cNvSpPr>
            <a:spLocks noGrp="1" noChangeArrowheads="1"/>
          </p:cNvSpPr>
          <p:nvPr>
            <p:ph type="body" idx="1"/>
          </p:nvPr>
        </p:nvSpPr>
        <p:spPr/>
        <p:txBody>
          <a:bodyPr/>
          <a:lstStyle/>
          <a:p>
            <a:pPr>
              <a:lnSpc>
                <a:spcPct val="90000"/>
              </a:lnSpc>
              <a:buFont typeface="Wingdings" panose="05000000000000000000" pitchFamily="2" charset="2"/>
              <a:buNone/>
            </a:pPr>
            <a:r>
              <a:rPr lang="ru-RU" altLang="ru-RU"/>
              <a:t>   существуют четыре модели (способа) определения компетенций: а) основанные на параметрах личности; б) основанные на выполнении задач и деятельности; в) основанные на выполнении производственной деятельности; г) основанные на управлении результатами деятельности.</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ru-RU" altLang="ru-RU"/>
              <a:t>Доклад В. Хутмахера </a:t>
            </a:r>
          </a:p>
        </p:txBody>
      </p:sp>
      <p:sp>
        <p:nvSpPr>
          <p:cNvPr id="15363" name="Rectangle 3"/>
          <p:cNvSpPr>
            <a:spLocks noGrp="1" noChangeArrowheads="1"/>
          </p:cNvSpPr>
          <p:nvPr>
            <p:ph type="body" idx="1"/>
          </p:nvPr>
        </p:nvSpPr>
        <p:spPr/>
        <p:txBody>
          <a:bodyPr/>
          <a:lstStyle/>
          <a:p>
            <a:pPr>
              <a:lnSpc>
                <a:spcPct val="90000"/>
              </a:lnSpc>
              <a:buFont typeface="Wingdings" panose="05000000000000000000" pitchFamily="2" charset="2"/>
              <a:buNone/>
            </a:pPr>
            <a:r>
              <a:rPr lang="ru-RU" altLang="ru-RU"/>
              <a:t>   есть разные подходы к тому, что определяют в качестве основных компетенций. Их может быть всего две – уметь писать и думать, или семь: учение; исследование; думание; общение; кооперация взаимодействие; уметь делать дело, доводить дело до конца; адаптироваться к самому себе, принимать себя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ru-RU" altLang="ru-RU" sz="4000"/>
              <a:t>Основной разработчик компетенций Г. Халаж</a:t>
            </a:r>
          </a:p>
        </p:txBody>
      </p:sp>
      <p:sp>
        <p:nvSpPr>
          <p:cNvPr id="16387" name="Rectangle 3"/>
          <p:cNvSpPr>
            <a:spLocks noGrp="1" noChangeArrowheads="1"/>
          </p:cNvSpPr>
          <p:nvPr>
            <p:ph type="body" idx="1"/>
          </p:nvPr>
        </p:nvSpPr>
        <p:spPr/>
        <p:txBody>
          <a:bodyPr/>
          <a:lstStyle/>
          <a:p>
            <a:pPr>
              <a:lnSpc>
                <a:spcPct val="80000"/>
              </a:lnSpc>
              <a:buFont typeface="Wingdings" panose="05000000000000000000" pitchFamily="2" charset="2"/>
              <a:buNone/>
            </a:pPr>
            <a:r>
              <a:rPr lang="ru-RU" altLang="ru-RU" sz="2800"/>
              <a:t>   рассматривает формулирование компетенций как ответ на вызовы, стоящие перед Европой (сохранение демократического открытого общества, мультилингвизм, мультикультура, новые требования рынка труда, развитие комплексных организаций, экономические изменения и др.) Соответственно В. Хутмахер в своем докладе приводит принятое Советом Европы определение пяти ключевых компетенций, которыми «должны быть оснащены молодые европейцы»</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ru-RU" altLang="ru-RU"/>
              <a:t>Ключевые компетенции</a:t>
            </a:r>
          </a:p>
        </p:txBody>
      </p:sp>
      <p:sp>
        <p:nvSpPr>
          <p:cNvPr id="17411" name="Rectangle 3"/>
          <p:cNvSpPr>
            <a:spLocks noGrp="1" noChangeArrowheads="1"/>
          </p:cNvSpPr>
          <p:nvPr>
            <p:ph type="body" idx="1"/>
          </p:nvPr>
        </p:nvSpPr>
        <p:spPr/>
        <p:txBody>
          <a:bodyPr/>
          <a:lstStyle/>
          <a:p>
            <a:pPr>
              <a:lnSpc>
                <a:spcPct val="80000"/>
              </a:lnSpc>
            </a:pPr>
            <a:r>
              <a:rPr lang="ru-RU" altLang="ru-RU" sz="2000"/>
              <a:t>«…политические и социальные компетенции, такие как способность принимать ответственность, участвовать в принятии групповых решений, разрешать конфликты ненасильственно, участвовать в поддержании и улучшении демократических институтов;</a:t>
            </a:r>
          </a:p>
          <a:p>
            <a:pPr>
              <a:lnSpc>
                <a:spcPct val="80000"/>
              </a:lnSpc>
            </a:pPr>
            <a:r>
              <a:rPr lang="ru-RU" altLang="ru-RU" sz="2000"/>
              <a:t>· компетенции, вязанные с жизнью в многокультурном обществе. Для того чтобы контролировать проявление расизма и ксенофобии и развитие климата нетолерантности, образование должно «оснастить» молодых людей межкультурными компетенциями, такими как принятие различий, уважение других и способность жить с людьми других культур, языков, религий;</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ru-RU" altLang="ru-RU"/>
              <a:t>Ключевые компетенции</a:t>
            </a:r>
          </a:p>
        </p:txBody>
      </p:sp>
      <p:sp>
        <p:nvSpPr>
          <p:cNvPr id="18435" name="Rectangle 3"/>
          <p:cNvSpPr>
            <a:spLocks noGrp="1" noChangeArrowheads="1"/>
          </p:cNvSpPr>
          <p:nvPr>
            <p:ph type="body" idx="1"/>
          </p:nvPr>
        </p:nvSpPr>
        <p:spPr/>
        <p:txBody>
          <a:bodyPr/>
          <a:lstStyle/>
          <a:p>
            <a:pPr>
              <a:lnSpc>
                <a:spcPct val="80000"/>
              </a:lnSpc>
            </a:pPr>
            <a:r>
              <a:rPr lang="ru-RU" altLang="ru-RU" sz="2000"/>
              <a:t>· компетенции, относящиеся к владению устной и письменной коммуникацией, которые особенно важны для работы и социальной жизни, с акцентом на то, что тем людям, которые не владеют ими, угрожает социальная изоляция. В этом же контексте коммуникации все большую важность приобретает владение более чем одни языком.</a:t>
            </a:r>
          </a:p>
          <a:p>
            <a:pPr>
              <a:lnSpc>
                <a:spcPct val="80000"/>
              </a:lnSpc>
            </a:pPr>
            <a:r>
              <a:rPr lang="ru-RU" altLang="ru-RU" sz="2000"/>
              <a:t>· компетенции, связанные с возрастанием информатизации общества. Владение этими технологиями, понимание их применения, слабых и сильных сторон и способов к критическому суждению в отношении информации, распространяемой массмедийными средствами и рекламой;</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ru-RU" altLang="ru-RU"/>
              <a:t>Ключевые компетенции</a:t>
            </a:r>
          </a:p>
        </p:txBody>
      </p:sp>
      <p:sp>
        <p:nvSpPr>
          <p:cNvPr id="19459" name="Rectangle 3"/>
          <p:cNvSpPr>
            <a:spLocks noGrp="1" noChangeArrowheads="1"/>
          </p:cNvSpPr>
          <p:nvPr>
            <p:ph type="body" idx="1"/>
          </p:nvPr>
        </p:nvSpPr>
        <p:spPr/>
        <p:txBody>
          <a:bodyPr/>
          <a:lstStyle/>
          <a:p>
            <a:r>
              <a:rPr lang="ru-RU" altLang="ru-RU"/>
              <a:t>способность учиться на протяжении всей жизни в качестве основы непрерывного обучения в контексте как личной профессиональной, так и социальной жизни».</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ru-RU" altLang="ru-RU" sz="3200"/>
              <a:t>Анализ литературы показывает</a:t>
            </a:r>
          </a:p>
        </p:txBody>
      </p:sp>
      <p:sp>
        <p:nvSpPr>
          <p:cNvPr id="20483" name="Rectangle 3"/>
          <p:cNvSpPr>
            <a:spLocks noGrp="1" noChangeArrowheads="1"/>
          </p:cNvSpPr>
          <p:nvPr>
            <p:ph type="body" idx="1"/>
          </p:nvPr>
        </p:nvSpPr>
        <p:spPr/>
        <p:txBody>
          <a:bodyPr/>
          <a:lstStyle/>
          <a:p>
            <a:pPr>
              <a:buFont typeface="Wingdings" panose="05000000000000000000" pitchFamily="2" charset="2"/>
              <a:buNone/>
            </a:pPr>
            <a:r>
              <a:rPr lang="ru-RU" altLang="ru-RU" sz="2800"/>
              <a:t>   по мнению исследователей проблемы компетентностного подхода, следует что в настоящее время образование столкнулось не только с достаточно трудной и неоднозначно решаемой исследователями задачей определения содержания понятия ключевых компетенций, но и самих оснований их разграничения, классификации.</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ru-RU" altLang="ru-RU" sz="4000"/>
              <a:t>Общий контекст европейских тенденций глобализации</a:t>
            </a:r>
          </a:p>
        </p:txBody>
      </p:sp>
      <p:sp>
        <p:nvSpPr>
          <p:cNvPr id="3075" name="Rectangle 3"/>
          <p:cNvSpPr>
            <a:spLocks noGrp="1" noChangeArrowheads="1"/>
          </p:cNvSpPr>
          <p:nvPr>
            <p:ph type="body" idx="1"/>
          </p:nvPr>
        </p:nvSpPr>
        <p:spPr/>
        <p:txBody>
          <a:bodyPr/>
          <a:lstStyle/>
          <a:p>
            <a:pPr>
              <a:lnSpc>
                <a:spcPct val="80000"/>
              </a:lnSpc>
            </a:pPr>
            <a:r>
              <a:rPr lang="ru-RU" altLang="ru-RU" sz="2800"/>
              <a:t>Совет Культурной Кооперации (СДСС) среднего образования определил основные ключевые компетенции, которые в результате должны освоить молодые европейцы. Соответственно и цель образования стала соотноситься с формированием ключевых компетенций (компетентностей), отмечено в текстах «Стратегии модернизации общего образования» (2001 г.) и «Концепции модернизации содержания общего образования на период до 2010 года».</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ru-RU" altLang="ru-RU" sz="3200"/>
              <a:t>А.В. Хуторской выделяет наименования основных ключевых компетенций</a:t>
            </a:r>
          </a:p>
        </p:txBody>
      </p:sp>
      <p:sp>
        <p:nvSpPr>
          <p:cNvPr id="21507" name="Rectangle 3"/>
          <p:cNvSpPr>
            <a:spLocks noGrp="1" noChangeArrowheads="1"/>
          </p:cNvSpPr>
          <p:nvPr>
            <p:ph type="body" idx="1"/>
          </p:nvPr>
        </p:nvSpPr>
        <p:spPr/>
        <p:txBody>
          <a:bodyPr/>
          <a:lstStyle/>
          <a:p>
            <a:pPr>
              <a:lnSpc>
                <a:spcPct val="80000"/>
              </a:lnSpc>
              <a:buFont typeface="Wingdings" panose="05000000000000000000" pitchFamily="2" charset="2"/>
              <a:buNone/>
            </a:pPr>
            <a:r>
              <a:rPr lang="ru-RU" altLang="ru-RU" sz="2800"/>
              <a:t>    Ценностно-смысловая, общекультурная, учебно-познавательная, информационная, коммуникативная, социально-трудовая, личностная компетенция и компетенция личностного совершенствования. Каждая из них, в свою очередь, представляет набор не менее значимых компетенций/компетентностей, соотносимых с основными сферами деятельности человека, выделенными разработчиками</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ru-RU" altLang="ru-RU" sz="3200"/>
              <a:t>«Стратегии модернизации содержания общего образования</a:t>
            </a:r>
            <a:r>
              <a:rPr lang="ru-RU" altLang="ru-RU" sz="4000"/>
              <a:t>»</a:t>
            </a:r>
          </a:p>
        </p:txBody>
      </p:sp>
      <p:sp>
        <p:nvSpPr>
          <p:cNvPr id="22531" name="Rectangle 3"/>
          <p:cNvSpPr>
            <a:spLocks noGrp="1" noChangeArrowheads="1"/>
          </p:cNvSpPr>
          <p:nvPr>
            <p:ph type="body" idx="1"/>
          </p:nvPr>
        </p:nvSpPr>
        <p:spPr/>
        <p:txBody>
          <a:bodyPr/>
          <a:lstStyle/>
          <a:p>
            <a:pPr>
              <a:lnSpc>
                <a:spcPct val="90000"/>
              </a:lnSpc>
              <a:buFont typeface="Wingdings" panose="05000000000000000000" pitchFamily="2" charset="2"/>
              <a:buNone/>
            </a:pPr>
            <a:r>
              <a:rPr lang="ru-RU" altLang="ru-RU" sz="2400"/>
              <a:t>   Разграничения компетентностей по сферам:</a:t>
            </a:r>
          </a:p>
          <a:p>
            <a:pPr>
              <a:lnSpc>
                <a:spcPct val="90000"/>
              </a:lnSpc>
            </a:pPr>
            <a:r>
              <a:rPr lang="ru-RU" altLang="ru-RU" sz="2400"/>
              <a:t>Компетентность в сфере самостоятельной познавательной деятельности;</a:t>
            </a:r>
          </a:p>
          <a:p>
            <a:pPr>
              <a:lnSpc>
                <a:spcPct val="90000"/>
              </a:lnSpc>
            </a:pPr>
            <a:r>
              <a:rPr lang="ru-RU" altLang="ru-RU" sz="2400"/>
              <a:t>· компетентность в сфере гражданско-общественной деятельности;</a:t>
            </a:r>
          </a:p>
          <a:p>
            <a:pPr>
              <a:lnSpc>
                <a:spcPct val="90000"/>
              </a:lnSpc>
            </a:pPr>
            <a:r>
              <a:rPr lang="ru-RU" altLang="ru-RU" sz="2400"/>
              <a:t>· компетентность в сфере социально-групповой деятельности;</a:t>
            </a:r>
          </a:p>
          <a:p>
            <a:pPr>
              <a:lnSpc>
                <a:spcPct val="90000"/>
              </a:lnSpc>
            </a:pPr>
            <a:r>
              <a:rPr lang="ru-RU" altLang="ru-RU" sz="2400"/>
              <a:t>· компетентность в бытовой сфере;</a:t>
            </a:r>
          </a:p>
          <a:p>
            <a:pPr>
              <a:lnSpc>
                <a:spcPct val="90000"/>
              </a:lnSpc>
            </a:pPr>
            <a:r>
              <a:rPr lang="ru-RU" altLang="ru-RU" sz="2400"/>
              <a:t>· компетентность в сфере культурно-досуговой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ru-RU" altLang="ru-RU" sz="3200"/>
              <a:t>Теоретическая основа выделения групп компетенций</a:t>
            </a:r>
          </a:p>
        </p:txBody>
      </p:sp>
      <p:sp>
        <p:nvSpPr>
          <p:cNvPr id="23555" name="Rectangle 3"/>
          <p:cNvSpPr>
            <a:spLocks noGrp="1" noChangeArrowheads="1"/>
          </p:cNvSpPr>
          <p:nvPr>
            <p:ph type="body" idx="1"/>
          </p:nvPr>
        </p:nvSpPr>
        <p:spPr/>
        <p:txBody>
          <a:bodyPr/>
          <a:lstStyle/>
          <a:p>
            <a:pPr>
              <a:lnSpc>
                <a:spcPct val="80000"/>
              </a:lnSpc>
            </a:pPr>
            <a:r>
              <a:rPr lang="ru-RU" altLang="ru-RU" sz="2000"/>
              <a:t>Теоретической основой выделения исследователями (к числу которых относится и автор данной статьи) групп ключевых компетентностей послужили сформулированные в отечественной психологии положения относительно того, что:</a:t>
            </a:r>
          </a:p>
          <a:p>
            <a:pPr>
              <a:lnSpc>
                <a:spcPct val="80000"/>
              </a:lnSpc>
            </a:pPr>
            <a:r>
              <a:rPr lang="ru-RU" altLang="ru-RU" sz="2000"/>
              <a:t>a) человек есть субъект общения, познания, труда (Б.Г. Ананьев); </a:t>
            </a:r>
          </a:p>
          <a:p>
            <a:pPr>
              <a:lnSpc>
                <a:spcPct val="80000"/>
              </a:lnSpc>
            </a:pPr>
            <a:r>
              <a:rPr lang="ru-RU" altLang="ru-RU" sz="2000"/>
              <a:t>b) человек проявляется в системе отношений к обществу, другим людям, к себе, к труду (В.Н. Мясищев); </a:t>
            </a:r>
          </a:p>
          <a:p>
            <a:pPr>
              <a:lnSpc>
                <a:spcPct val="80000"/>
              </a:lnSpc>
            </a:pPr>
            <a:r>
              <a:rPr lang="ru-RU" altLang="ru-RU" sz="2000"/>
              <a:t>c) компетентность человека имеет вектор акмеологического развития (Н.В. Кузьмина, А.А. Деркач); </a:t>
            </a:r>
          </a:p>
          <a:p>
            <a:pPr>
              <a:lnSpc>
                <a:spcPct val="80000"/>
              </a:lnSpc>
            </a:pPr>
            <a:r>
              <a:rPr lang="ru-RU" altLang="ru-RU" sz="2000"/>
              <a:t>d) профессионализм включает компетентности (А..К. Маркова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ru-RU" altLang="ru-RU" sz="4000"/>
              <a:t>Три основные группы компетентностей</a:t>
            </a:r>
          </a:p>
        </p:txBody>
      </p:sp>
      <p:sp>
        <p:nvSpPr>
          <p:cNvPr id="24579" name="Rectangle 3"/>
          <p:cNvSpPr>
            <a:spLocks noGrp="1" noChangeArrowheads="1"/>
          </p:cNvSpPr>
          <p:nvPr>
            <p:ph type="body" idx="1"/>
          </p:nvPr>
        </p:nvSpPr>
        <p:spPr/>
        <p:txBody>
          <a:bodyPr/>
          <a:lstStyle/>
          <a:p>
            <a:pPr>
              <a:lnSpc>
                <a:spcPct val="80000"/>
              </a:lnSpc>
              <a:buFont typeface="Wingdings" panose="05000000000000000000" pitchFamily="2" charset="2"/>
              <a:buNone/>
            </a:pPr>
            <a:r>
              <a:rPr lang="ru-RU" altLang="ru-RU" sz="2800"/>
              <a:t>   С этих позиций авторами были разграничены: </a:t>
            </a:r>
          </a:p>
          <a:p>
            <a:pPr>
              <a:lnSpc>
                <a:spcPct val="80000"/>
              </a:lnSpc>
            </a:pPr>
            <a:r>
              <a:rPr lang="ru-RU" altLang="ru-RU" sz="2800"/>
              <a:t>· компетентности, относящиеся к самому себе как личности, как субъекту жизнедеятельности;</a:t>
            </a:r>
          </a:p>
          <a:p>
            <a:pPr>
              <a:lnSpc>
                <a:spcPct val="80000"/>
              </a:lnSpc>
            </a:pPr>
            <a:r>
              <a:rPr lang="ru-RU" altLang="ru-RU" sz="2800"/>
              <a:t>· компетентности, относящиеся к взаимодействию человека с другими людьми;</a:t>
            </a:r>
          </a:p>
          <a:p>
            <a:pPr>
              <a:lnSpc>
                <a:spcPct val="80000"/>
              </a:lnSpc>
            </a:pPr>
            <a:r>
              <a:rPr lang="ru-RU" altLang="ru-RU" sz="2800"/>
              <a:t>· компетентности, относящиеся к деятельности человека, появляющиеся во всех ее типах и формах.</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ru-RU" altLang="ru-RU"/>
              <a:t>Десять основных компетенций</a:t>
            </a:r>
          </a:p>
        </p:txBody>
      </p:sp>
      <p:sp>
        <p:nvSpPr>
          <p:cNvPr id="25603" name="Rectangle 3"/>
          <p:cNvSpPr>
            <a:spLocks noGrp="1" noChangeArrowheads="1"/>
          </p:cNvSpPr>
          <p:nvPr>
            <p:ph type="body" idx="1"/>
          </p:nvPr>
        </p:nvSpPr>
        <p:spPr/>
        <p:txBody>
          <a:bodyPr/>
          <a:lstStyle/>
          <a:p>
            <a:pPr>
              <a:lnSpc>
                <a:spcPct val="80000"/>
              </a:lnSpc>
            </a:pPr>
            <a:endParaRPr lang="ru-RU" altLang="ru-RU" sz="1600"/>
          </a:p>
          <a:p>
            <a:pPr>
              <a:lnSpc>
                <a:spcPct val="80000"/>
              </a:lnSpc>
            </a:pPr>
            <a:r>
              <a:rPr lang="ru-RU" altLang="ru-RU" sz="1600"/>
              <a:t>1</a:t>
            </a:r>
            <a:r>
              <a:rPr lang="ru-RU" altLang="ru-RU" sz="1800"/>
              <a:t>. Компетенции, относящиеся к самому человеку как личности, субъекту деятельности, общения. Они суть:</a:t>
            </a:r>
          </a:p>
          <a:p>
            <a:pPr>
              <a:lnSpc>
                <a:spcPct val="80000"/>
              </a:lnSpc>
            </a:pPr>
            <a:r>
              <a:rPr lang="ru-RU" altLang="ru-RU" sz="1800"/>
              <a:t>· компетенции здоровьесбережения;</a:t>
            </a:r>
          </a:p>
          <a:p>
            <a:pPr>
              <a:lnSpc>
                <a:spcPct val="80000"/>
              </a:lnSpc>
            </a:pPr>
            <a:r>
              <a:rPr lang="ru-RU" altLang="ru-RU" sz="1800"/>
              <a:t>· компетенции ценностно-смысловой ориентации в Мире;</a:t>
            </a:r>
          </a:p>
          <a:p>
            <a:pPr>
              <a:lnSpc>
                <a:spcPct val="80000"/>
              </a:lnSpc>
            </a:pPr>
            <a:r>
              <a:rPr lang="ru-RU" altLang="ru-RU" sz="1800"/>
              <a:t>· компетенции интеграции;</a:t>
            </a:r>
          </a:p>
          <a:p>
            <a:pPr>
              <a:lnSpc>
                <a:spcPct val="80000"/>
              </a:lnSpc>
            </a:pPr>
            <a:r>
              <a:rPr lang="ru-RU" altLang="ru-RU" sz="1800"/>
              <a:t>· компетенции гражданственности;</a:t>
            </a:r>
          </a:p>
          <a:p>
            <a:pPr>
              <a:lnSpc>
                <a:spcPct val="80000"/>
              </a:lnSpc>
            </a:pPr>
            <a:r>
              <a:rPr lang="ru-RU" altLang="ru-RU" sz="1800"/>
              <a:t>· компетенции самосовершенствования, саморегулирования, саморазвития, личностной и предметной рефлексии.</a:t>
            </a:r>
          </a:p>
          <a:p>
            <a:pPr>
              <a:lnSpc>
                <a:spcPct val="80000"/>
              </a:lnSpc>
            </a:pPr>
            <a:r>
              <a:rPr lang="ru-RU" altLang="ru-RU" sz="1800"/>
              <a:t>2. Компетенции, относящиеся к социальному воздействию человека и социальной сферы</a:t>
            </a:r>
          </a:p>
          <a:p>
            <a:pPr>
              <a:lnSpc>
                <a:spcPct val="80000"/>
              </a:lnSpc>
            </a:pPr>
            <a:r>
              <a:rPr lang="ru-RU" altLang="ru-RU" sz="1800"/>
              <a:t>· компетенции социального взаимодействия;</a:t>
            </a:r>
          </a:p>
          <a:p>
            <a:pPr>
              <a:lnSpc>
                <a:spcPct val="80000"/>
              </a:lnSpc>
            </a:pPr>
            <a:r>
              <a:rPr lang="ru-RU" altLang="ru-RU" sz="1800"/>
              <a:t>· компетенции в общении.</a:t>
            </a:r>
          </a:p>
          <a:p>
            <a:pPr>
              <a:lnSpc>
                <a:spcPct val="80000"/>
              </a:lnSpc>
            </a:pPr>
            <a:r>
              <a:rPr lang="ru-RU" altLang="ru-RU" sz="1800"/>
              <a:t>3. Компетенции, относящиеся к деятельности человека:</a:t>
            </a:r>
          </a:p>
          <a:p>
            <a:pPr>
              <a:lnSpc>
                <a:spcPct val="80000"/>
              </a:lnSpc>
            </a:pPr>
            <a:r>
              <a:rPr lang="ru-RU" altLang="ru-RU" sz="1800"/>
              <a:t>· компетенции познавательной деятельности;</a:t>
            </a:r>
          </a:p>
          <a:p>
            <a:pPr>
              <a:lnSpc>
                <a:spcPct val="80000"/>
              </a:lnSpc>
            </a:pPr>
            <a:r>
              <a:rPr lang="ru-RU" altLang="ru-RU" sz="1800"/>
              <a:t>· компетенции деятельности;</a:t>
            </a:r>
          </a:p>
          <a:p>
            <a:pPr>
              <a:lnSpc>
                <a:spcPct val="80000"/>
              </a:lnSpc>
            </a:pPr>
            <a:r>
              <a:rPr lang="ru-RU" altLang="ru-RU" sz="1800"/>
              <a:t>· компетенции информационных технологий</a:t>
            </a:r>
            <a:r>
              <a:rPr lang="ru-RU" altLang="ru-RU" sz="1600"/>
              <a: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ru-RU" altLang="ru-RU"/>
              <a:t>Выводы</a:t>
            </a:r>
          </a:p>
        </p:txBody>
      </p:sp>
      <p:sp>
        <p:nvSpPr>
          <p:cNvPr id="26627" name="Rectangle 3"/>
          <p:cNvSpPr>
            <a:spLocks noGrp="1" noChangeArrowheads="1"/>
          </p:cNvSpPr>
          <p:nvPr>
            <p:ph type="body" idx="1"/>
          </p:nvPr>
        </p:nvSpPr>
        <p:spPr/>
        <p:txBody>
          <a:bodyPr/>
          <a:lstStyle/>
          <a:p>
            <a:pPr>
              <a:lnSpc>
                <a:spcPct val="80000"/>
              </a:lnSpc>
              <a:buFont typeface="Wingdings" panose="05000000000000000000" pitchFamily="2" charset="2"/>
              <a:buNone/>
            </a:pPr>
            <a:endParaRPr lang="ru-RU" altLang="ru-RU" sz="1000"/>
          </a:p>
          <a:p>
            <a:pPr>
              <a:lnSpc>
                <a:spcPct val="80000"/>
              </a:lnSpc>
            </a:pPr>
            <a:r>
              <a:rPr lang="ru-RU" altLang="ru-RU" sz="1600"/>
              <a:t>Во-первых, исследователи отмечают деятельную, активную сущность компетентности, подчеркивая, что в отличие от знаниевой характеристики, т.е. характеристики «что», здесь акцентируется способ и характер действия «как».</a:t>
            </a:r>
          </a:p>
          <a:p>
            <a:pPr>
              <a:lnSpc>
                <a:spcPct val="80000"/>
              </a:lnSpc>
            </a:pPr>
            <a:r>
              <a:rPr lang="ru-RU" altLang="ru-RU" sz="1600"/>
              <a:t>Во-вторых, большинство исследователей отмечают личностную, в частности мотивационную характеристику компетентности.</a:t>
            </a:r>
          </a:p>
          <a:p>
            <a:pPr>
              <a:lnSpc>
                <a:spcPct val="80000"/>
              </a:lnSpc>
            </a:pPr>
            <a:r>
              <a:rPr lang="ru-RU" altLang="ru-RU" sz="1600"/>
              <a:t>В-третьих, исследователи фиксируют сложный характер этого явления, как в его определении, так и в оценке.</a:t>
            </a:r>
          </a:p>
          <a:p>
            <a:pPr>
              <a:lnSpc>
                <a:spcPct val="80000"/>
              </a:lnSpc>
            </a:pPr>
            <a:r>
              <a:rPr lang="ru-RU" altLang="ru-RU" sz="1600"/>
              <a:t>Учитывая все эти положения, автор выдвигает предположение, что в перечне компетентностей должны содержаться и их составляющие, т.е. их компоненты. Они будут включать такие характеристики, как:</a:t>
            </a:r>
          </a:p>
          <a:p>
            <a:pPr>
              <a:lnSpc>
                <a:spcPct val="80000"/>
              </a:lnSpc>
            </a:pPr>
            <a:r>
              <a:rPr lang="ru-RU" altLang="ru-RU" sz="1600"/>
              <a:t>· готовность к проявлению компетентности (т.е. мотивационный аспект);</a:t>
            </a:r>
          </a:p>
          <a:p>
            <a:pPr>
              <a:lnSpc>
                <a:spcPct val="80000"/>
              </a:lnSpc>
            </a:pPr>
            <a:r>
              <a:rPr lang="ru-RU" altLang="ru-RU" sz="1600"/>
              <a:t>· владение знанием содержания компетентности (т.е. когнитивный аспект);</a:t>
            </a:r>
          </a:p>
          <a:p>
            <a:pPr>
              <a:lnSpc>
                <a:spcPct val="80000"/>
              </a:lnSpc>
            </a:pPr>
            <a:r>
              <a:rPr lang="ru-RU" altLang="ru-RU" sz="1600"/>
              <a:t>· отношение к содержанию компетентности и объекту ее приложения (ценностно-смысловой аспект);</a:t>
            </a:r>
          </a:p>
          <a:p>
            <a:pPr>
              <a:lnSpc>
                <a:spcPct val="80000"/>
              </a:lnSpc>
            </a:pPr>
            <a:r>
              <a:rPr lang="ru-RU" altLang="ru-RU" sz="1600"/>
              <a:t>· эмоционально-волевая регуляция процесса и результата проявления компетентности.</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ru-RU" altLang="ru-RU" sz="2800"/>
              <a:t>Н.А. Селезнева компетентностный подход к</a:t>
            </a:r>
            <a:br>
              <a:rPr lang="ru-RU" altLang="ru-RU" sz="2800"/>
            </a:br>
            <a:r>
              <a:rPr lang="ru-RU" altLang="ru-RU" sz="2800"/>
              <a:t>образованию</a:t>
            </a:r>
          </a:p>
        </p:txBody>
      </p:sp>
      <p:sp>
        <p:nvSpPr>
          <p:cNvPr id="4099" name="Rectangle 3"/>
          <p:cNvSpPr>
            <a:spLocks noGrp="1" noChangeArrowheads="1"/>
          </p:cNvSpPr>
          <p:nvPr>
            <p:ph type="body" idx="1"/>
          </p:nvPr>
        </p:nvSpPr>
        <p:spPr/>
        <p:txBody>
          <a:bodyPr/>
          <a:lstStyle/>
          <a:p>
            <a:pPr>
              <a:lnSpc>
                <a:spcPct val="80000"/>
              </a:lnSpc>
            </a:pPr>
            <a:r>
              <a:rPr lang="ru-RU" altLang="ru-RU" sz="2000"/>
              <a:t>Формируемый на этой основе компетентностный подход к образованию рассматривается и в контексте Болонского процесса. «Использование подобного подхода может способствовать преодолению традиционных когнитивных ориентаций высшего образования, ведет к новому видению самого содержания образования, его методов и технологий» (Н.А. Селезнева).</a:t>
            </a:r>
          </a:p>
          <a:p>
            <a:pPr>
              <a:lnSpc>
                <a:spcPct val="80000"/>
              </a:lnSpc>
            </a:pPr>
            <a:r>
              <a:rPr lang="ru-RU" altLang="ru-RU" sz="2000"/>
              <a:t>Автор подчеркивает, что в последнее время происходит резкая переориентация оценки результата образования с понятий «подготовленность», «образованность», «общая культура», «воспитанность», на понятия «компетенция», «компетентность» обучающихся. Соответственно фиксируется компетентностный подход в образовании.</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ru-RU" altLang="ru-RU" sz="3200"/>
              <a:t>Сложность и неоднозначность понятий </a:t>
            </a:r>
          </a:p>
        </p:txBody>
      </p:sp>
      <p:sp>
        <p:nvSpPr>
          <p:cNvPr id="5123" name="Rectangle 3"/>
          <p:cNvSpPr>
            <a:spLocks noGrp="1" noChangeArrowheads="1"/>
          </p:cNvSpPr>
          <p:nvPr>
            <p:ph type="body" idx="1"/>
          </p:nvPr>
        </p:nvSpPr>
        <p:spPr/>
        <p:txBody>
          <a:bodyPr/>
          <a:lstStyle/>
          <a:p>
            <a:pPr>
              <a:lnSpc>
                <a:spcPct val="80000"/>
              </a:lnSpc>
              <a:buFont typeface="Wingdings" panose="05000000000000000000" pitchFamily="2" charset="2"/>
              <a:buNone/>
            </a:pPr>
            <a:r>
              <a:rPr lang="ru-RU" altLang="ru-RU" sz="2000"/>
              <a:t>   Анализ литературы по данной проблеме, особенно истории ее становления, показывает всю сложность, многомерность и неоднозначность трактовки как самих понятий «компетенция», «компетентность», так и основанного на них подхода к процессу и результату образования. В связи с этим, как подчеркивают разработчики стратегии модернизации образования, следует ставить вопрос о среднесрочной (3-5 лет) перспективе, связанной с проведением необходимых исследований и разработок.</a:t>
            </a:r>
          </a:p>
          <a:p>
            <a:pPr>
              <a:lnSpc>
                <a:spcPct val="80000"/>
              </a:lnSpc>
            </a:pPr>
            <a:r>
              <a:rPr lang="ru-RU" altLang="ru-RU" sz="2000"/>
              <a:t>Проводимый анализ, констатирует автор статьи, структурируется на базе ответов на целый ряд возникающих вопросов:</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ru-RU" altLang="ru-RU"/>
              <a:t>первый важный вопрос</a:t>
            </a:r>
          </a:p>
        </p:txBody>
      </p:sp>
      <p:sp>
        <p:nvSpPr>
          <p:cNvPr id="6147" name="Rectangle 3"/>
          <p:cNvSpPr>
            <a:spLocks noGrp="1" noChangeArrowheads="1"/>
          </p:cNvSpPr>
          <p:nvPr>
            <p:ph type="body" idx="1"/>
          </p:nvPr>
        </p:nvSpPr>
        <p:spPr/>
        <p:txBody>
          <a:bodyPr/>
          <a:lstStyle/>
          <a:p>
            <a:pPr>
              <a:buFont typeface="Wingdings" panose="05000000000000000000" pitchFamily="2" charset="2"/>
              <a:buNone/>
            </a:pPr>
            <a:r>
              <a:rPr lang="ru-RU" altLang="ru-RU"/>
              <a:t>   чем вообще вызвана необходимость введения компетентностного подхода и как соотносится организация на этой основе образовательного процесса с его традиционной ориентацией на ЗУНы?;</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ru-RU" altLang="ru-RU"/>
              <a:t>второй вопрос</a:t>
            </a:r>
          </a:p>
        </p:txBody>
      </p:sp>
      <p:sp>
        <p:nvSpPr>
          <p:cNvPr id="7171" name="Rectangle 3"/>
          <p:cNvSpPr>
            <a:spLocks noGrp="1" noChangeArrowheads="1"/>
          </p:cNvSpPr>
          <p:nvPr>
            <p:ph type="body" idx="1"/>
          </p:nvPr>
        </p:nvSpPr>
        <p:spPr/>
        <p:txBody>
          <a:bodyPr/>
          <a:lstStyle/>
          <a:p>
            <a:pPr>
              <a:lnSpc>
                <a:spcPct val="90000"/>
              </a:lnSpc>
              <a:buFont typeface="Wingdings" panose="05000000000000000000" pitchFamily="2" charset="2"/>
              <a:buNone/>
            </a:pPr>
            <a:r>
              <a:rPr lang="ru-RU" altLang="ru-RU"/>
              <a:t>          тождественны ли понятия «компетенция» и «компетентность» и если нет, то, что их нетождественность означает для определения подхода как компетентностного, и как в этом случае он соотносится с общей целью образования вообще и российского, в частности, т.е. развитием личности обучающегося;</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ru-RU" altLang="ru-RU"/>
              <a:t>третий вопрос</a:t>
            </a:r>
          </a:p>
        </p:txBody>
      </p:sp>
      <p:sp>
        <p:nvSpPr>
          <p:cNvPr id="8195" name="Rectangle 3"/>
          <p:cNvSpPr>
            <a:spLocks noGrp="1" noChangeArrowheads="1"/>
          </p:cNvSpPr>
          <p:nvPr>
            <p:ph type="body" idx="1"/>
          </p:nvPr>
        </p:nvSpPr>
        <p:spPr/>
        <p:txBody>
          <a:bodyPr/>
          <a:lstStyle/>
          <a:p>
            <a:pPr>
              <a:buFont typeface="Wingdings" panose="05000000000000000000" pitchFamily="2" charset="2"/>
              <a:buNone/>
            </a:pPr>
            <a:r>
              <a:rPr lang="ru-RU" altLang="ru-RU"/>
              <a:t>   каковы основания выделения и разграничения видов компетентностей, в рассматриваемом нами случае – социальных компетентностей и какова их сущностная характеристика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ru-RU" altLang="ru-RU"/>
              <a:t>четвертый вопрос</a:t>
            </a:r>
          </a:p>
        </p:txBody>
      </p:sp>
      <p:sp>
        <p:nvSpPr>
          <p:cNvPr id="9219" name="Rectangle 3"/>
          <p:cNvSpPr>
            <a:spLocks noGrp="1" noChangeArrowheads="1"/>
          </p:cNvSpPr>
          <p:nvPr>
            <p:ph type="body" idx="1"/>
          </p:nvPr>
        </p:nvSpPr>
        <p:spPr/>
        <p:txBody>
          <a:bodyPr/>
          <a:lstStyle/>
          <a:p>
            <a:pPr>
              <a:buFont typeface="Wingdings" panose="05000000000000000000" pitchFamily="2" charset="2"/>
              <a:buNone/>
            </a:pPr>
            <a:r>
              <a:rPr lang="ru-RU" altLang="ru-RU"/>
              <a:t>   вопрос относится к рассмотрению того, может ли быть один, в данном случае – компетентностный, подход единственной определяющей образование основой его организации.</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ru-RU" altLang="ru-RU" sz="3200"/>
              <a:t>Как отмечается в аналитическом обзоре 2003 года «Реформы образования»</a:t>
            </a:r>
          </a:p>
        </p:txBody>
      </p:sp>
      <p:sp>
        <p:nvSpPr>
          <p:cNvPr id="10243" name="Rectangle 3"/>
          <p:cNvSpPr>
            <a:spLocks noGrp="1" noChangeArrowheads="1"/>
          </p:cNvSpPr>
          <p:nvPr>
            <p:ph type="body" idx="1"/>
          </p:nvPr>
        </p:nvSpPr>
        <p:spPr/>
        <p:txBody>
          <a:bodyPr/>
          <a:lstStyle/>
          <a:p>
            <a:pPr>
              <a:lnSpc>
                <a:spcPct val="90000"/>
              </a:lnSpc>
              <a:buFont typeface="Wingdings" panose="05000000000000000000" pitchFamily="2" charset="2"/>
              <a:buNone/>
            </a:pPr>
            <a:r>
              <a:rPr lang="ru-RU" altLang="ru-RU" sz="2400"/>
              <a:t>   «…в условиях глобализации мировой экономики смещаются акценты с принципа адаптивности на принцип компетентности выпускников образовательных учреждений». Изменение принципа означает изменение подхода. Причем исходное для автора статьи содержание понятия «подхода» как определенной позиции, точки зрения, обусловливает исследование, проектирование, организацию того или иного явления, процесса (в нашем случае – образования).</a:t>
            </a:r>
          </a:p>
        </p:txBody>
      </p:sp>
    </p:spTree>
  </p:cSld>
  <p:clrMapOvr>
    <a:masterClrMapping/>
  </p:clrMapOvr>
</p:sld>
</file>

<file path=ppt/theme/theme1.xml><?xml version="1.0" encoding="utf-8"?>
<a:theme xmlns:a="http://schemas.openxmlformats.org/drawingml/2006/main" name="Салют">
  <a:themeElements>
    <a:clrScheme name="Салют 1">
      <a:dk1>
        <a:srgbClr val="AF273E"/>
      </a:dk1>
      <a:lt1>
        <a:srgbClr val="FFCC00"/>
      </a:lt1>
      <a:dk2>
        <a:srgbClr val="000000"/>
      </a:dk2>
      <a:lt2>
        <a:srgbClr val="FFFFFF"/>
      </a:lt2>
      <a:accent1>
        <a:srgbClr val="FF8B17"/>
      </a:accent1>
      <a:accent2>
        <a:srgbClr val="FFE103"/>
      </a:accent2>
      <a:accent3>
        <a:srgbClr val="AAAAAA"/>
      </a:accent3>
      <a:accent4>
        <a:srgbClr val="DAAE00"/>
      </a:accent4>
      <a:accent5>
        <a:srgbClr val="FFC4AB"/>
      </a:accent5>
      <a:accent6>
        <a:srgbClr val="E7CC02"/>
      </a:accent6>
      <a:hlink>
        <a:srgbClr val="FF3399"/>
      </a:hlink>
      <a:folHlink>
        <a:srgbClr val="FE1F08"/>
      </a:folHlink>
    </a:clrScheme>
    <a:fontScheme name="Салют">
      <a:majorFont>
        <a:latin typeface="Arial Black"/>
        <a:ea typeface=""/>
        <a:cs typeface=""/>
      </a:majorFont>
      <a:minorFont>
        <a:latin typeface="Arial Black"/>
        <a:ea typeface=""/>
        <a:cs typeface=""/>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Салют 1">
        <a:dk1>
          <a:srgbClr val="AF273E"/>
        </a:dk1>
        <a:lt1>
          <a:srgbClr val="FFCC00"/>
        </a:lt1>
        <a:dk2>
          <a:srgbClr val="000000"/>
        </a:dk2>
        <a:lt2>
          <a:srgbClr val="FFFFFF"/>
        </a:lt2>
        <a:accent1>
          <a:srgbClr val="FF8B17"/>
        </a:accent1>
        <a:accent2>
          <a:srgbClr val="FFE103"/>
        </a:accent2>
        <a:accent3>
          <a:srgbClr val="AAAAAA"/>
        </a:accent3>
        <a:accent4>
          <a:srgbClr val="DAAE00"/>
        </a:accent4>
        <a:accent5>
          <a:srgbClr val="FFC4AB"/>
        </a:accent5>
        <a:accent6>
          <a:srgbClr val="E7CC02"/>
        </a:accent6>
        <a:hlink>
          <a:srgbClr val="FF3399"/>
        </a:hlink>
        <a:folHlink>
          <a:srgbClr val="FE1F08"/>
        </a:folHlink>
      </a:clrScheme>
      <a:clrMap bg1="dk2" tx1="lt1" bg2="dk1" tx2="lt2" accent1="accent1" accent2="accent2" accent3="accent3" accent4="accent4" accent5="accent5" accent6="accent6" hlink="hlink" folHlink="folHlink"/>
    </a:extraClrScheme>
    <a:extraClrScheme>
      <a:clrScheme name="Салют 2">
        <a:dk1>
          <a:srgbClr val="0000A4"/>
        </a:dk1>
        <a:lt1>
          <a:srgbClr val="CCFFFF"/>
        </a:lt1>
        <a:dk2>
          <a:srgbClr val="000066"/>
        </a:dk2>
        <a:lt2>
          <a:srgbClr val="00FFFF"/>
        </a:lt2>
        <a:accent1>
          <a:srgbClr val="51B2E3"/>
        </a:accent1>
        <a:accent2>
          <a:srgbClr val="04E8AC"/>
        </a:accent2>
        <a:accent3>
          <a:srgbClr val="AAAAB8"/>
        </a:accent3>
        <a:accent4>
          <a:srgbClr val="AEDADA"/>
        </a:accent4>
        <a:accent5>
          <a:srgbClr val="B3D5EF"/>
        </a:accent5>
        <a:accent6>
          <a:srgbClr val="03D29B"/>
        </a:accent6>
        <a:hlink>
          <a:srgbClr val="FF3399"/>
        </a:hlink>
        <a:folHlink>
          <a:srgbClr val="8F5FD5"/>
        </a:folHlink>
      </a:clrScheme>
      <a:clrMap bg1="dk2" tx1="lt1" bg2="dk1" tx2="lt2" accent1="accent1" accent2="accent2" accent3="accent3" accent4="accent4" accent5="accent5" accent6="accent6" hlink="hlink" folHlink="folHlink"/>
    </a:extraClrScheme>
    <a:extraClrScheme>
      <a:clrScheme name="Салют 3">
        <a:dk1>
          <a:srgbClr val="9F237F"/>
        </a:dk1>
        <a:lt1>
          <a:srgbClr val="FFCC00"/>
        </a:lt1>
        <a:dk2>
          <a:srgbClr val="000000"/>
        </a:dk2>
        <a:lt2>
          <a:srgbClr val="FFFFFF"/>
        </a:lt2>
        <a:accent1>
          <a:srgbClr val="39A6DD"/>
        </a:accent1>
        <a:accent2>
          <a:srgbClr val="FF03E7"/>
        </a:accent2>
        <a:accent3>
          <a:srgbClr val="AAAAAA"/>
        </a:accent3>
        <a:accent4>
          <a:srgbClr val="DAAE00"/>
        </a:accent4>
        <a:accent5>
          <a:srgbClr val="AED0EB"/>
        </a:accent5>
        <a:accent6>
          <a:srgbClr val="E702D1"/>
        </a:accent6>
        <a:hlink>
          <a:srgbClr val="FF3399"/>
        </a:hlink>
        <a:folHlink>
          <a:srgbClr val="753BCB"/>
        </a:folHlink>
      </a:clrScheme>
      <a:clrMap bg1="dk2" tx1="lt1" bg2="dk1" tx2="lt2" accent1="accent1" accent2="accent2" accent3="accent3" accent4="accent4" accent5="accent5" accent6="accent6" hlink="hlink" folHlink="folHlink"/>
    </a:extraClrScheme>
    <a:extraClrScheme>
      <a:clrScheme name="Салют 4">
        <a:dk1>
          <a:srgbClr val="00603B"/>
        </a:dk1>
        <a:lt1>
          <a:srgbClr val="FFCC00"/>
        </a:lt1>
        <a:dk2>
          <a:srgbClr val="000000"/>
        </a:dk2>
        <a:lt2>
          <a:srgbClr val="FFFFFF"/>
        </a:lt2>
        <a:accent1>
          <a:srgbClr val="39A6DD"/>
        </a:accent1>
        <a:accent2>
          <a:srgbClr val="07FB18"/>
        </a:accent2>
        <a:accent3>
          <a:srgbClr val="AAAAAA"/>
        </a:accent3>
        <a:accent4>
          <a:srgbClr val="DAAE00"/>
        </a:accent4>
        <a:accent5>
          <a:srgbClr val="AED0EB"/>
        </a:accent5>
        <a:accent6>
          <a:srgbClr val="06E315"/>
        </a:accent6>
        <a:hlink>
          <a:srgbClr val="FF3399"/>
        </a:hlink>
        <a:folHlink>
          <a:srgbClr val="753BCB"/>
        </a:folHlink>
      </a:clrScheme>
      <a:clrMap bg1="dk2" tx1="lt1" bg2="dk1" tx2="lt2" accent1="accent1" accent2="accent2" accent3="accent3" accent4="accent4" accent5="accent5" accent6="accent6" hlink="hlink" folHlink="folHlink"/>
    </a:extraClrScheme>
    <a:extraClrScheme>
      <a:clrScheme name="Салют 5">
        <a:dk1>
          <a:srgbClr val="FF6600"/>
        </a:dk1>
        <a:lt1>
          <a:srgbClr val="FFFFFF"/>
        </a:lt1>
        <a:dk2>
          <a:srgbClr val="003366"/>
        </a:dk2>
        <a:lt2>
          <a:srgbClr val="FFFFFF"/>
        </a:lt2>
        <a:accent1>
          <a:srgbClr val="FF99FF"/>
        </a:accent1>
        <a:accent2>
          <a:srgbClr val="FFFF99"/>
        </a:accent2>
        <a:accent3>
          <a:srgbClr val="AAADB8"/>
        </a:accent3>
        <a:accent4>
          <a:srgbClr val="DADADA"/>
        </a:accent4>
        <a:accent5>
          <a:srgbClr val="FFCAFF"/>
        </a:accent5>
        <a:accent6>
          <a:srgbClr val="E7E78A"/>
        </a:accent6>
        <a:hlink>
          <a:srgbClr val="FF3399"/>
        </a:hlink>
        <a:folHlink>
          <a:srgbClr val="FF9966"/>
        </a:folHlink>
      </a:clrScheme>
      <a:clrMap bg1="dk2" tx1="lt1" bg2="dk1" tx2="lt2" accent1="accent1" accent2="accent2" accent3="accent3" accent4="accent4" accent5="accent5" accent6="accent6" hlink="hlink" folHlink="folHlink"/>
    </a:extraClrScheme>
    <a:extraClrScheme>
      <a:clrScheme name="Салют 6">
        <a:dk1>
          <a:srgbClr val="000000"/>
        </a:dk1>
        <a:lt1>
          <a:srgbClr val="FFFFFF"/>
        </a:lt1>
        <a:dk2>
          <a:srgbClr val="993366"/>
        </a:dk2>
        <a:lt2>
          <a:srgbClr val="CCFFFF"/>
        </a:lt2>
        <a:accent1>
          <a:srgbClr val="CCECFF"/>
        </a:accent1>
        <a:accent2>
          <a:srgbClr val="FFFF99"/>
        </a:accent2>
        <a:accent3>
          <a:srgbClr val="FFFFFF"/>
        </a:accent3>
        <a:accent4>
          <a:srgbClr val="000000"/>
        </a:accent4>
        <a:accent5>
          <a:srgbClr val="E2F4FF"/>
        </a:accent5>
        <a:accent6>
          <a:srgbClr val="E7E78A"/>
        </a:accent6>
        <a:hlink>
          <a:srgbClr val="FFCCFF"/>
        </a:hlink>
        <a:folHlink>
          <a:srgbClr val="FFCCC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Соревнование">
  <a:themeElements>
    <a:clrScheme name="Соревнование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fontScheme name="Соревнование">
      <a:majorFont>
        <a:latin typeface="Arial"/>
        <a:ea typeface=""/>
        <a:cs typeface=""/>
      </a:majorFont>
      <a:minorFont>
        <a:latin typeface="Verdana"/>
        <a:ea typeface=""/>
        <a:cs typeface=""/>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Соревнование 1">
        <a:dk1>
          <a:srgbClr val="5C1F00"/>
        </a:dk1>
        <a:lt1>
          <a:srgbClr val="FFFFFF"/>
        </a:lt1>
        <a:dk2>
          <a:srgbClr val="990000"/>
        </a:dk2>
        <a:lt2>
          <a:srgbClr val="FFF9BB"/>
        </a:lt2>
        <a:accent1>
          <a:srgbClr val="FF3300"/>
        </a:accent1>
        <a:accent2>
          <a:srgbClr val="B86D52"/>
        </a:accent2>
        <a:accent3>
          <a:srgbClr val="CAAAAA"/>
        </a:accent3>
        <a:accent4>
          <a:srgbClr val="DADADA"/>
        </a:accent4>
        <a:accent5>
          <a:srgbClr val="FFADAA"/>
        </a:accent5>
        <a:accent6>
          <a:srgbClr val="A66249"/>
        </a:accent6>
        <a:hlink>
          <a:srgbClr val="FF9900"/>
        </a:hlink>
        <a:folHlink>
          <a:srgbClr val="FFCC66"/>
        </a:folHlink>
      </a:clrScheme>
      <a:clrMap bg1="dk2" tx1="lt1" bg2="dk1" tx2="lt2" accent1="accent1" accent2="accent2" accent3="accent3" accent4="accent4" accent5="accent5" accent6="accent6" hlink="hlink" folHlink="folHlink"/>
    </a:extraClrScheme>
    <a:extraClrScheme>
      <a:clrScheme name="Соревнование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Соревнование 3">
        <a:dk1>
          <a:srgbClr val="2A5400"/>
        </a:dk1>
        <a:lt1>
          <a:srgbClr val="FFFFFF"/>
        </a:lt1>
        <a:dk2>
          <a:srgbClr val="4A9400"/>
        </a:dk2>
        <a:lt2>
          <a:srgbClr val="F3F2D9"/>
        </a:lt2>
        <a:accent1>
          <a:srgbClr val="99CC00"/>
        </a:accent1>
        <a:accent2>
          <a:srgbClr val="6B4A39"/>
        </a:accent2>
        <a:accent3>
          <a:srgbClr val="B1C8AA"/>
        </a:accent3>
        <a:accent4>
          <a:srgbClr val="DADADA"/>
        </a:accent4>
        <a:accent5>
          <a:srgbClr val="CAE2AA"/>
        </a:accent5>
        <a:accent6>
          <a:srgbClr val="604233"/>
        </a:accent6>
        <a:hlink>
          <a:srgbClr val="E2BC5E"/>
        </a:hlink>
        <a:folHlink>
          <a:srgbClr val="AB7F6B"/>
        </a:folHlink>
      </a:clrScheme>
      <a:clrMap bg1="dk2" tx1="lt1" bg2="dk1" tx2="lt2" accent1="accent1" accent2="accent2" accent3="accent3" accent4="accent4" accent5="accent5" accent6="accent6" hlink="hlink" folHlink="folHlink"/>
    </a:extraClrScheme>
    <a:extraClrScheme>
      <a:clrScheme name="Соревнование 4">
        <a:dk1>
          <a:srgbClr val="005A58"/>
        </a:dk1>
        <a:lt1>
          <a:srgbClr val="FFFFFF"/>
        </a:lt1>
        <a:dk2>
          <a:srgbClr val="009E9A"/>
        </a:dk2>
        <a:lt2>
          <a:srgbClr val="C5EBE4"/>
        </a:lt2>
        <a:accent1>
          <a:srgbClr val="0099CC"/>
        </a:accent1>
        <a:accent2>
          <a:srgbClr val="339933"/>
        </a:accent2>
        <a:accent3>
          <a:srgbClr val="AACCCA"/>
        </a:accent3>
        <a:accent4>
          <a:srgbClr val="DADADA"/>
        </a:accent4>
        <a:accent5>
          <a:srgbClr val="AACAE2"/>
        </a:accent5>
        <a:accent6>
          <a:srgbClr val="2D8A2D"/>
        </a:accent6>
        <a:hlink>
          <a:srgbClr val="00FF99"/>
        </a:hlink>
        <a:folHlink>
          <a:srgbClr val="4CD2D2"/>
        </a:folHlink>
      </a:clrScheme>
      <a:clrMap bg1="dk2" tx1="lt1" bg2="dk1" tx2="lt2" accent1="accent1" accent2="accent2" accent3="accent3" accent4="accent4" accent5="accent5" accent6="accent6" hlink="hlink" folHlink="folHlink"/>
    </a:extraClrScheme>
    <a:extraClrScheme>
      <a:clrScheme name="Соревнование 5">
        <a:dk1>
          <a:srgbClr val="000070"/>
        </a:dk1>
        <a:lt1>
          <a:srgbClr val="FFFFFF"/>
        </a:lt1>
        <a:dk2>
          <a:srgbClr val="0000FF"/>
        </a:dk2>
        <a:lt2>
          <a:srgbClr val="C5C5FF"/>
        </a:lt2>
        <a:accent1>
          <a:srgbClr val="0099FF"/>
        </a:accent1>
        <a:accent2>
          <a:srgbClr val="7883B4"/>
        </a:accent2>
        <a:accent3>
          <a:srgbClr val="AAAAFF"/>
        </a:accent3>
        <a:accent4>
          <a:srgbClr val="DADADA"/>
        </a:accent4>
        <a:accent5>
          <a:srgbClr val="AACAFF"/>
        </a:accent5>
        <a:accent6>
          <a:srgbClr val="6C76A3"/>
        </a:accent6>
        <a:hlink>
          <a:srgbClr val="00FFFF"/>
        </a:hlink>
        <a:folHlink>
          <a:srgbClr val="2DBF68"/>
        </a:folHlink>
      </a:clrScheme>
      <a:clrMap bg1="dk2" tx1="lt1" bg2="dk1" tx2="lt2" accent1="accent1" accent2="accent2" accent3="accent3" accent4="accent4" accent5="accent5" accent6="accent6" hlink="hlink" folHlink="folHlink"/>
    </a:extraClrScheme>
    <a:extraClrScheme>
      <a:clrScheme name="Соревнование 6">
        <a:dk1>
          <a:srgbClr val="4D4D4D"/>
        </a:dk1>
        <a:lt1>
          <a:srgbClr val="FFFFFF"/>
        </a:lt1>
        <a:dk2>
          <a:srgbClr val="8202E2"/>
        </a:dk2>
        <a:lt2>
          <a:srgbClr val="CCCCFF"/>
        </a:lt2>
        <a:accent1>
          <a:srgbClr val="CC99FF"/>
        </a:accent1>
        <a:accent2>
          <a:srgbClr val="666699"/>
        </a:accent2>
        <a:accent3>
          <a:srgbClr val="C1AAEE"/>
        </a:accent3>
        <a:accent4>
          <a:srgbClr val="DADADA"/>
        </a:accent4>
        <a:accent5>
          <a:srgbClr val="E2CAFF"/>
        </a:accent5>
        <a:accent6>
          <a:srgbClr val="5C5C8A"/>
        </a:accent6>
        <a:hlink>
          <a:srgbClr val="FF7C80"/>
        </a:hlink>
        <a:folHlink>
          <a:srgbClr val="FF5050"/>
        </a:folHlink>
      </a:clrScheme>
      <a:clrMap bg1="dk2" tx1="lt1" bg2="dk1" tx2="lt2" accent1="accent1" accent2="accent2" accent3="accent3" accent4="accent4" accent5="accent5" accent6="accent6" hlink="hlink" folHlink="folHlink"/>
    </a:extraClrScheme>
    <a:extraClrScheme>
      <a:clrScheme name="Соревнование 7">
        <a:dk1>
          <a:srgbClr val="575863"/>
        </a:dk1>
        <a:lt1>
          <a:srgbClr val="FFFFFF"/>
        </a:lt1>
        <a:dk2>
          <a:srgbClr val="818982"/>
        </a:dk2>
        <a:lt2>
          <a:srgbClr val="EAEAEA"/>
        </a:lt2>
        <a:accent1>
          <a:srgbClr val="CC6600"/>
        </a:accent1>
        <a:accent2>
          <a:srgbClr val="A4A686"/>
        </a:accent2>
        <a:accent3>
          <a:srgbClr val="C1C4C1"/>
        </a:accent3>
        <a:accent4>
          <a:srgbClr val="DADADA"/>
        </a:accent4>
        <a:accent5>
          <a:srgbClr val="E2B8AA"/>
        </a:accent5>
        <a:accent6>
          <a:srgbClr val="949679"/>
        </a:accent6>
        <a:hlink>
          <a:srgbClr val="CCCC00"/>
        </a:hlink>
        <a:folHlink>
          <a:srgbClr val="CC9900"/>
        </a:folHlink>
      </a:clrScheme>
      <a:clrMap bg1="dk2" tx1="lt1" bg2="dk1" tx2="lt2" accent1="accent1" accent2="accent2" accent3="accent3" accent4="accent4" accent5="accent5" accent6="accent6" hlink="hlink" folHlink="folHlink"/>
    </a:extraClrScheme>
    <a:extraClrScheme>
      <a:clrScheme name="Соревнование 8">
        <a:dk1>
          <a:srgbClr val="000000"/>
        </a:dk1>
        <a:lt1>
          <a:srgbClr val="FFFFFF"/>
        </a:lt1>
        <a:dk2>
          <a:srgbClr val="000000"/>
        </a:dk2>
        <a:lt2>
          <a:srgbClr val="CDCDCD"/>
        </a:lt2>
        <a:accent1>
          <a:srgbClr val="CDD9F7"/>
        </a:accent1>
        <a:accent2>
          <a:srgbClr val="99FF33"/>
        </a:accent2>
        <a:accent3>
          <a:srgbClr val="FFFFFF"/>
        </a:accent3>
        <a:accent4>
          <a:srgbClr val="000000"/>
        </a:accent4>
        <a:accent5>
          <a:srgbClr val="E3E9FA"/>
        </a:accent5>
        <a:accent6>
          <a:srgbClr val="8AE72D"/>
        </a:accent6>
        <a:hlink>
          <a:srgbClr val="0033CC"/>
        </a:hlink>
        <a:folHlink>
          <a:srgbClr val="6699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TotalTime>
  <Words>1617</Words>
  <Application>Microsoft Office PowerPoint</Application>
  <PresentationFormat>Экран (4:3)</PresentationFormat>
  <Paragraphs>93</Paragraphs>
  <Slides>25</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2</vt:i4>
      </vt:variant>
      <vt:variant>
        <vt:lpstr>Заголовки слайдов</vt:lpstr>
      </vt:variant>
      <vt:variant>
        <vt:i4>25</vt:i4>
      </vt:variant>
    </vt:vector>
  </HeadingPairs>
  <TitlesOfParts>
    <vt:vector size="32" baseType="lpstr">
      <vt:lpstr>Arial</vt:lpstr>
      <vt:lpstr>Arial Black</vt:lpstr>
      <vt:lpstr>Times New Roman</vt:lpstr>
      <vt:lpstr>Wingdings</vt:lpstr>
      <vt:lpstr>Verdana</vt:lpstr>
      <vt:lpstr>Салют</vt:lpstr>
      <vt:lpstr>Соревнование</vt:lpstr>
      <vt:lpstr>«Компетентностный подход в образовании»  Литвинова Г.А. </vt:lpstr>
      <vt:lpstr>Общий контекст европейских тенденций глобализации</vt:lpstr>
      <vt:lpstr>Н.А. Селезнева компетентностный подход к образованию</vt:lpstr>
      <vt:lpstr>Сложность и неоднозначность понятий </vt:lpstr>
      <vt:lpstr>первый важный вопрос</vt:lpstr>
      <vt:lpstr>второй вопрос</vt:lpstr>
      <vt:lpstr>третий вопрос</vt:lpstr>
      <vt:lpstr>четвертый вопрос</vt:lpstr>
      <vt:lpstr>Как отмечается в аналитическом обзоре 2003 года «Реформы образования»</vt:lpstr>
      <vt:lpstr>Концепция общего образования</vt:lpstr>
      <vt:lpstr>Глоссарии терминов ЕФО (1997), компетенция определяется</vt:lpstr>
      <vt:lpstr>Определение компетентности, предложенное Дж. Равеном</vt:lpstr>
      <vt:lpstr>«Глоссарий терминов рынка труда, разработки стандартов…» ЕФО</vt:lpstr>
      <vt:lpstr>Доклад В. Хутмахера </vt:lpstr>
      <vt:lpstr>Основной разработчик компетенций Г. Халаж</vt:lpstr>
      <vt:lpstr>Ключевые компетенции</vt:lpstr>
      <vt:lpstr>Ключевые компетенции</vt:lpstr>
      <vt:lpstr>Ключевые компетенции</vt:lpstr>
      <vt:lpstr>Анализ литературы показывает</vt:lpstr>
      <vt:lpstr>А.В. Хуторской выделяет наименования основных ключевых компетенций</vt:lpstr>
      <vt:lpstr>«Стратегии модернизации содержания общего образования»</vt:lpstr>
      <vt:lpstr>Теоретическая основа выделения групп компетенций</vt:lpstr>
      <vt:lpstr>Три основные группы компетентностей</vt:lpstr>
      <vt:lpstr>Десять основных компетенций</vt:lpstr>
      <vt:lpstr>Выводы</vt:lpstr>
    </vt:vector>
  </TitlesOfParts>
  <Company>1</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«Компетентностный подход в образовании»  Литвинова Г.А. </dc:title>
  <dc:creator>1</dc:creator>
  <cp:lastModifiedBy>admin</cp:lastModifiedBy>
  <cp:revision>3</cp:revision>
  <dcterms:created xsi:type="dcterms:W3CDTF">2008-11-04T13:56:44Z</dcterms:created>
  <dcterms:modified xsi:type="dcterms:W3CDTF">2015-04-08T16:38:33Z</dcterms:modified>
</cp:coreProperties>
</file>