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64" r:id="rId2"/>
    <p:sldId id="265" r:id="rId3"/>
    <p:sldId id="258" r:id="rId4"/>
    <p:sldId id="256" r:id="rId5"/>
    <p:sldId id="257" r:id="rId6"/>
    <p:sldId id="259" r:id="rId7"/>
    <p:sldId id="260" r:id="rId8"/>
    <p:sldId id="261" r:id="rId9"/>
    <p:sldId id="262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0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</p:grpSp>
      <p:sp>
        <p:nvSpPr>
          <p:cNvPr id="2463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63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BDB40-2B26-45A9-9C0E-0DE61E8B36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90327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7FE7A4-D87C-4371-B4F6-C124DDED2F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204600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94991A-ABF4-4A39-BA94-A5B7EE4EF0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304639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7386638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63525" y="3922713"/>
            <a:ext cx="7386638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050164-8869-4010-9506-28B5F693E1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396523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1040A1-F3F4-4A74-846C-F1CF205942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344398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0245A-96C6-4900-957A-9EF77808A9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588340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CC03FE-2F73-43DC-A342-59309AC0D2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592594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6B85D7-860E-4A94-9202-13976B78C5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170653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32FB0-64C9-44CD-BC7B-494FB5B34E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480825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2F0676-BD92-4421-B016-6B54D49F46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783058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03BDDD-3B5E-4A90-8133-2305B1FDE7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528684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F080E4-AFD8-48A0-B120-DE947458C4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256308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2355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  <p:sp>
          <p:nvSpPr>
            <p:cNvPr id="2355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2356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23" y="323"/>
                      <a:ext cx="1234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latin typeface="Arial" charset="0"/>
                      </a:endParaRPr>
                    </a:p>
                  </p:txBody>
                </p:sp>
                <p:sp>
                  <p:nvSpPr>
                    <p:cNvPr id="2356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67" y="381"/>
                      <a:ext cx="865" cy="2065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2356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565" name="Freeform 13"/>
                  <p:cNvSpPr>
                    <a:spLocks/>
                  </p:cNvSpPr>
                  <p:nvPr/>
                </p:nvSpPr>
                <p:spPr bwMode="auto">
                  <a:xfrm>
                    <a:off x="2609" y="745"/>
                    <a:ext cx="262" cy="524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566" name="Freeform 14"/>
                  <p:cNvSpPr>
                    <a:spLocks/>
                  </p:cNvSpPr>
                  <p:nvPr/>
                </p:nvSpPr>
                <p:spPr bwMode="auto">
                  <a:xfrm>
                    <a:off x="2677" y="1588"/>
                    <a:ext cx="398" cy="349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567" name="Freeform 15"/>
                  <p:cNvSpPr>
                    <a:spLocks/>
                  </p:cNvSpPr>
                  <p:nvPr/>
                </p:nvSpPr>
                <p:spPr bwMode="auto">
                  <a:xfrm>
                    <a:off x="2425" y="1923"/>
                    <a:ext cx="146" cy="567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568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  <p:sp>
                <p:nvSpPr>
                  <p:cNvPr id="23569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" charset="0"/>
                    </a:endParaRPr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2359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59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60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60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60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60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60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60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60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  <p:sp>
          <p:nvSpPr>
            <p:cNvPr id="2360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608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kumimoji="1" lang="en-US">
                <a:latin typeface="Arial" charset="0"/>
              </a:endParaRPr>
            </a:p>
          </p:txBody>
        </p:sp>
      </p:grpSp>
      <p:sp>
        <p:nvSpPr>
          <p:cNvPr id="23609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361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361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61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61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7CD70A0A-26B4-431A-AB6F-F9916A3C865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09" grpId="0"/>
      <p:bldP spid="23610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36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Тема:  </a:t>
            </a:r>
            <a:r>
              <a:rPr lang="ru-RU" altLang="ru-RU" sz="3600" u="sng" smtClean="0"/>
              <a:t>Музыкально – ритмическое воспитание дошкольников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465137"/>
          </a:xfrm>
        </p:spPr>
        <p:txBody>
          <a:bodyPr/>
          <a:lstStyle/>
          <a:p>
            <a:pPr algn="ctr" eaLnBrk="1" hangingPunct="1"/>
            <a:r>
              <a:rPr lang="ru-RU" altLang="ru-RU" sz="1800" u="sng" smtClean="0"/>
              <a:t>Этапы обучения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4941888"/>
            <a:ext cx="7386638" cy="13779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1600" smtClean="0"/>
              <a:t>Этап начального обучения – создание предварительного представления упражнений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600" smtClean="0"/>
              <a:t>Этап углубленного разучивания – совершенствование деталей техники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600" smtClean="0"/>
              <a:t>Закрепление и совершенствование – образование двигательного навыка перевод его в творческое самовыражение</a:t>
            </a:r>
          </a:p>
        </p:txBody>
      </p:sp>
      <p:pic>
        <p:nvPicPr>
          <p:cNvPr id="38919" name="Picture 7" descr="18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908050"/>
            <a:ext cx="5472112" cy="375602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1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u="sng" smtClean="0"/>
              <a:t>Таким образом мы рассмотрели вопросы: 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1.Характеристика ритмики, как вида исполнительской музыкальной деятельности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2.Значение музыкально ритмического воспитания для формирования личности ребенка, цели и задачи ритмики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3.Виды музыкально ритмических движений в детском саду, принципы отбора музыкального репертуара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4.Принципы отбора музыкально ритмических заданий, методы и приемы обучения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4000" u="sng" smtClean="0"/>
              <a:t>Презентацию выполнили:</a:t>
            </a:r>
          </a:p>
          <a:p>
            <a:pPr eaLnBrk="1" hangingPunct="1">
              <a:buFontTx/>
              <a:buNone/>
            </a:pPr>
            <a:endParaRPr lang="ru-RU" altLang="ru-RU" sz="4000" u="sng" smtClean="0"/>
          </a:p>
          <a:p>
            <a:pPr algn="r" eaLnBrk="1" hangingPunct="1">
              <a:buFontTx/>
              <a:buNone/>
            </a:pPr>
            <a:r>
              <a:rPr lang="ru-RU" altLang="ru-RU" b="1" smtClean="0"/>
              <a:t>Тархова И.</a:t>
            </a:r>
          </a:p>
          <a:p>
            <a:pPr algn="r" eaLnBrk="1" hangingPunct="1">
              <a:buFontTx/>
              <a:buNone/>
            </a:pPr>
            <a:r>
              <a:rPr lang="ru-RU" altLang="ru-RU" b="1" smtClean="0"/>
              <a:t>Волкова И.</a:t>
            </a:r>
          </a:p>
          <a:p>
            <a:pPr algn="r" eaLnBrk="1" hangingPunct="1">
              <a:buFontTx/>
              <a:buNone/>
            </a:pPr>
            <a:r>
              <a:rPr lang="ru-RU" altLang="ru-RU" b="1" smtClean="0"/>
              <a:t>Гильметдинова Д.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800" u="sng" smtClean="0"/>
              <a:t>Содержание: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smtClean="0"/>
              <a:t>1.Характеристика ритмики, как вида исполнительской музыкальной деятельности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2.Значение музыкально ритмического воспитания для формирования личности ребенка, цели и задачи ритмики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3.Виды музыкально ритмических движений в детском саду, принципы отбора музыкального репертуара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4.Принципы отбора музыкально ритмических заданий, методы и приемы обучения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681037"/>
          </a:xfrm>
        </p:spPr>
        <p:txBody>
          <a:bodyPr/>
          <a:lstStyle/>
          <a:p>
            <a:pPr algn="ctr" eaLnBrk="1" hangingPunct="1"/>
            <a:r>
              <a:rPr lang="ru-RU" altLang="ru-RU" sz="3600" u="sng" smtClean="0"/>
              <a:t>РИТМИКА</a:t>
            </a:r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445125"/>
            <a:ext cx="7386637" cy="12350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Ритмика – один из видов музыкальной деятельности, в котором содержание музыки, её характер, образы передаются в движении. Развитие чувства ритма – это развитие способности детей в области эмоционального восприятия и воспроизведения целостных музыкальных образов.</a:t>
            </a:r>
          </a:p>
        </p:txBody>
      </p:sp>
      <p:pic>
        <p:nvPicPr>
          <p:cNvPr id="26633" name="Picture 9" descr="р1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3713" y="836613"/>
            <a:ext cx="4433887" cy="45370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6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/>
      <p:bldP spid="26632" grpId="0" build="p"/>
      <p:bldP spid="2663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538162"/>
          </a:xfrm>
        </p:spPr>
        <p:txBody>
          <a:bodyPr/>
          <a:lstStyle/>
          <a:p>
            <a:pPr algn="ctr" eaLnBrk="1" hangingPunct="1"/>
            <a:r>
              <a:rPr lang="ru-RU" altLang="ru-RU" sz="2800" u="sng" smtClean="0"/>
              <a:t>Общепедагогические исследования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3632200"/>
            <a:ext cx="7386638" cy="21732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u="sng" smtClean="0"/>
              <a:t>Э.Ж. Далькроз </a:t>
            </a:r>
            <a:r>
              <a:rPr lang="ru-RU" altLang="ru-RU" sz="1600" smtClean="0"/>
              <a:t>– создатель и распространитель системы ритмического восприятия. Суть его методики состоит в развитии у детей музыкального слуха, памяти, пластики с помощи специальных тренировочных упражнений.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u="sng" smtClean="0"/>
              <a:t>Карл Орф</a:t>
            </a:r>
            <a:r>
              <a:rPr lang="ru-RU" altLang="ru-RU" sz="1600" smtClean="0"/>
              <a:t> – в 1978 году создал систему тембрового ритмического воспитания на основе звучащих жестов – притопов, хлопков, щелчков. Использовал музыкальную игру как основной вид музыкально-ритмического движения, рекомендовал частое включение речи для создания различных тембров.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Создатели отечественной системы музыкально-ритмического воспитания Александрова, Бабаджан, Метлов, Ветлугина, Кенемне и другие выделили музыкально-ритмическое движение как отдельный вид музыкальной деятельности, в процессе которой должно осуществляться целенаправленное развитие чувства ритма.</a:t>
            </a:r>
          </a:p>
        </p:txBody>
      </p:sp>
      <p:pic>
        <p:nvPicPr>
          <p:cNvPr id="2055" name="Picture 7" descr="Безымянный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376049">
            <a:off x="1319213" y="1495425"/>
            <a:ext cx="1368425" cy="1322388"/>
          </a:xfrm>
          <a:noFill/>
        </p:spPr>
      </p:pic>
      <p:pic>
        <p:nvPicPr>
          <p:cNvPr id="2056" name="Picture 8" descr="Безымянный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4412">
            <a:off x="3948113" y="1390650"/>
            <a:ext cx="1352550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 </a:t>
            </a:r>
            <a:r>
              <a:rPr lang="ru-RU" altLang="ru-RU" sz="2000" u="sng" smtClean="0"/>
              <a:t>2.Значение музыкально ритмического воспитания для формирования личности ребенка, цели и задачи ритмики.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4581525"/>
            <a:ext cx="7386637" cy="2016125"/>
          </a:xfrm>
        </p:spPr>
        <p:txBody>
          <a:bodyPr/>
          <a:lstStyle/>
          <a:p>
            <a:pPr eaLnBrk="1" hangingPunct="1"/>
            <a:r>
              <a:rPr lang="ru-RU" altLang="ru-RU" sz="1600" smtClean="0"/>
              <a:t>В музыкально-ритмическом движении совершенствуется работа нервных центров, развивается мышечный аппарат, развиваются творческие способности, эмоциональная отзывчивость на музыку.</a:t>
            </a:r>
          </a:p>
          <a:p>
            <a:pPr eaLnBrk="1" hangingPunct="1"/>
            <a:r>
              <a:rPr lang="ru-RU" altLang="ru-RU" sz="1600" smtClean="0"/>
              <a:t>Музыкально-ритмическое воспитание опирается на данные физиологии (исследования Сеченова, Павлова, Бахтерева, Виноградова); психологии (труды Болтона, Сишоре, Мак-Даугола и отечественных исследователей Теплова, Тарасовой)</a:t>
            </a:r>
          </a:p>
        </p:txBody>
      </p:sp>
      <p:pic>
        <p:nvPicPr>
          <p:cNvPr id="3079" name="Picture 7" descr="7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47813" y="1341438"/>
            <a:ext cx="4968875" cy="32289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98525"/>
          </a:xfrm>
        </p:spPr>
        <p:txBody>
          <a:bodyPr/>
          <a:lstStyle/>
          <a:p>
            <a:pPr eaLnBrk="1" hangingPunct="1"/>
            <a:r>
              <a:rPr lang="ru-RU" altLang="ru-RU" sz="1600" u="sng" smtClean="0"/>
              <a:t>Цель ритмики</a:t>
            </a:r>
            <a:r>
              <a:rPr lang="ru-RU" altLang="ru-RU" sz="1600" smtClean="0"/>
              <a:t> – углубление и дифференциация восприятия музыки, её образов и формирование на этой основе навыков выразительного движения.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63525" y="4208463"/>
            <a:ext cx="7386638" cy="21732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u="sng" smtClean="0"/>
              <a:t>Задачи ритмики: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- учить детей воспринимать развитие музыкальных образов и выражать их в движениях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- развивать основы музыкальной культуры, музыкальные способности, творческие способности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- учить определять музыкальные жанры, виды ритмики, различать простейшие музыкальные понятия (высокие и низкие звуки, быстрый, средний и медленный темп и др.)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- формировать красивую осанку, учить выразительным, пластичным движениям в игре, танце, хороводе, упражнении</a:t>
            </a:r>
          </a:p>
        </p:txBody>
      </p:sp>
      <p:pic>
        <p:nvPicPr>
          <p:cNvPr id="31751" name="Picture 7" descr="10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968375"/>
            <a:ext cx="4543425" cy="318135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5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393700"/>
          </a:xfrm>
        </p:spPr>
        <p:txBody>
          <a:bodyPr/>
          <a:lstStyle/>
          <a:p>
            <a:pPr algn="ctr" eaLnBrk="1" hangingPunct="1"/>
            <a:r>
              <a:rPr lang="ru-RU" altLang="ru-RU" sz="1800" smtClean="0"/>
              <a:t/>
            </a:r>
            <a:br>
              <a:rPr lang="ru-RU" altLang="ru-RU" sz="1800" smtClean="0"/>
            </a:br>
            <a:r>
              <a:rPr lang="ru-RU" altLang="ru-RU" sz="1800" smtClean="0"/>
              <a:t> </a:t>
            </a:r>
            <a:r>
              <a:rPr lang="ru-RU" altLang="ru-RU" sz="1600" u="sng" smtClean="0">
                <a:solidFill>
                  <a:schemeClr val="tx1"/>
                </a:solidFill>
              </a:rPr>
              <a:t>3.Виды музыкально ритмических движений в детском саду, принципы отбора музыкального репертуара</a:t>
            </a:r>
            <a:r>
              <a:rPr lang="ru-RU" altLang="ru-RU" sz="1600" u="sng" smtClean="0"/>
              <a:t> </a:t>
            </a:r>
            <a:br>
              <a:rPr lang="ru-RU" altLang="ru-RU" sz="1600" u="sng" smtClean="0"/>
            </a:br>
            <a:r>
              <a:rPr lang="ru-RU" altLang="ru-RU" sz="1800" u="sng" smtClean="0"/>
              <a:t>Виды музыкально-ритмических движений</a:t>
            </a:r>
            <a:r>
              <a:rPr lang="ru-RU" altLang="ru-RU" sz="1800" smtClean="0"/>
              <a:t>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092200"/>
            <a:ext cx="7386638" cy="44973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Движения ритмики выполняются в физических упражнениях, в танце и сюжетно-образных линий.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Музыкально-ритмические упражнения бывают подготовительные и самостоятельные.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600" u="sng" smtClean="0"/>
              <a:t>Танцы пляски хороводы: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Зафиксированные </a:t>
            </a:r>
            <a:r>
              <a:rPr lang="ru-RU" altLang="ru-RU" sz="1400" smtClean="0">
                <a:solidFill>
                  <a:schemeClr val="tx2"/>
                </a:solidFill>
              </a:rPr>
              <a:t>(те которую имеют авторскую композицию движений)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Свободные </a:t>
            </a:r>
            <a:r>
              <a:rPr lang="ru-RU" altLang="ru-RU" sz="1400" smtClean="0">
                <a:solidFill>
                  <a:schemeClr val="tx2"/>
                </a:solidFill>
              </a:rPr>
              <a:t>(движения придуманные детьми)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Характерные </a:t>
            </a:r>
            <a:r>
              <a:rPr lang="ru-RU" altLang="ru-RU" sz="1400" smtClean="0">
                <a:solidFill>
                  <a:schemeClr val="tx2"/>
                </a:solidFill>
              </a:rPr>
              <a:t>(танец Петрушек, Снежинок, Медвежат)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Сюжетные </a:t>
            </a:r>
            <a:r>
              <a:rPr lang="ru-RU" altLang="ru-RU" sz="1400" smtClean="0">
                <a:solidFill>
                  <a:schemeClr val="tx2"/>
                </a:solidFill>
              </a:rPr>
              <a:t>(форма рассказа, где в движение передается содержание)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Парные </a:t>
            </a:r>
            <a:r>
              <a:rPr lang="ru-RU" altLang="ru-RU" sz="1400" smtClean="0">
                <a:solidFill>
                  <a:schemeClr val="tx2"/>
                </a:solidFill>
              </a:rPr>
              <a:t>(строится на основе движений, ходьбы, бега)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танцы с пением </a:t>
            </a:r>
            <a:r>
              <a:rPr lang="ru-RU" altLang="ru-RU" sz="1400" smtClean="0">
                <a:solidFill>
                  <a:schemeClr val="tx2"/>
                </a:solidFill>
              </a:rPr>
              <a:t>(помогают координировать пение с движением)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600" u="sng" smtClean="0"/>
              <a:t>Музыкальные игры: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сюжетные инструментальные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несюжетные инструментальные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игры с пением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600" u="sng" smtClean="0"/>
              <a:t>Принципы отборы музыкального репертуара.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Художественность, динамичность, стройность выражения музыкального образа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Мажорный характер музыкального сочинения, побуждающий к движению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Разнообразие тематики, жанров музыкальных произведений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Разнообразие движений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1800" u="sng" smtClean="0"/>
              <a:t>4.Принципы, соблюдаемые при отборе</a:t>
            </a:r>
            <a:r>
              <a:rPr lang="ru-RU" altLang="ru-RU" sz="1800" smtClean="0"/>
              <a:t> музыкально-ритмических заданий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4365625"/>
            <a:ext cx="7386638" cy="1882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400" smtClean="0"/>
              <a:t>Доступность </a:t>
            </a:r>
            <a:r>
              <a:rPr lang="ru-RU" altLang="ru-RU" sz="1400" smtClean="0">
                <a:solidFill>
                  <a:schemeClr val="tx2"/>
                </a:solidFill>
              </a:rPr>
              <a:t>(осн.условие,явл.преемственность и постепенность усложнения задач)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 smtClean="0"/>
              <a:t>Индивидуализация </a:t>
            </a:r>
            <a:r>
              <a:rPr lang="ru-RU" altLang="ru-RU" sz="1400" smtClean="0">
                <a:solidFill>
                  <a:schemeClr val="tx2"/>
                </a:solidFill>
              </a:rPr>
              <a:t>(задача: улучшить враждебные способности и задатки)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 smtClean="0"/>
              <a:t>Постепенное повышение требований </a:t>
            </a:r>
            <a:r>
              <a:rPr lang="ru-RU" altLang="ru-RU" sz="1400" smtClean="0">
                <a:solidFill>
                  <a:schemeClr val="tx2"/>
                </a:solidFill>
              </a:rPr>
              <a:t>(условие: чередование нагрузок с отдыхом)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 smtClean="0"/>
              <a:t>Систематичность </a:t>
            </a:r>
            <a:r>
              <a:rPr lang="ru-RU" altLang="ru-RU" sz="1400" smtClean="0">
                <a:solidFill>
                  <a:schemeClr val="tx2"/>
                </a:solidFill>
              </a:rPr>
              <a:t>(непрерывность, регулярность занятий)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 smtClean="0"/>
              <a:t>Сознательности и активности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 smtClean="0"/>
              <a:t>Повторяемость материала </a:t>
            </a:r>
            <a:r>
              <a:rPr lang="ru-RU" altLang="ru-RU" sz="1400" smtClean="0">
                <a:solidFill>
                  <a:schemeClr val="tx2"/>
                </a:solidFill>
              </a:rPr>
              <a:t>(при многократных повторениях образуется двигательный стереотип)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 smtClean="0"/>
              <a:t>Наглядность </a:t>
            </a:r>
            <a:r>
              <a:rPr lang="ru-RU" altLang="ru-RU" sz="1400" smtClean="0">
                <a:solidFill>
                  <a:schemeClr val="tx2"/>
                </a:solidFill>
              </a:rPr>
              <a:t>(показ и объяснение педагога)</a:t>
            </a:r>
          </a:p>
        </p:txBody>
      </p:sp>
      <p:pic>
        <p:nvPicPr>
          <p:cNvPr id="34823" name="Picture 7" descr="14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484313"/>
            <a:ext cx="3311525" cy="2520950"/>
          </a:xfrm>
          <a:noFill/>
        </p:spPr>
      </p:pic>
      <p:pic>
        <p:nvPicPr>
          <p:cNvPr id="34825" name="Picture 9" descr="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1484313"/>
            <a:ext cx="38004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465137"/>
          </a:xfrm>
        </p:spPr>
        <p:txBody>
          <a:bodyPr/>
          <a:lstStyle/>
          <a:p>
            <a:pPr algn="ctr" eaLnBrk="1" hangingPunct="1"/>
            <a:r>
              <a:rPr lang="ru-RU" altLang="ru-RU" sz="1800" u="sng" smtClean="0"/>
              <a:t>Методы и приемы обучения музыкально-ритмическим движениям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63525" y="4064000"/>
            <a:ext cx="7386638" cy="21732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Наглядный метод </a:t>
            </a:r>
            <a:r>
              <a:rPr lang="ru-RU" altLang="ru-RU" sz="1400" smtClean="0">
                <a:solidFill>
                  <a:schemeClr val="tx2"/>
                </a:solidFill>
              </a:rPr>
              <a:t>(используется  как взаимодействие слухового и наглядно–зрительного анализатора)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Метод показа </a:t>
            </a:r>
            <a:r>
              <a:rPr lang="ru-RU" altLang="ru-RU" sz="1600" smtClean="0">
                <a:solidFill>
                  <a:schemeClr val="tx2"/>
                </a:solidFill>
              </a:rPr>
              <a:t>(разучивание новых движений)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Метод иллюстрированной наглядности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Музыкальное сопровождение </a:t>
            </a:r>
            <a:r>
              <a:rPr lang="ru-RU" altLang="ru-RU" sz="1400" smtClean="0">
                <a:solidFill>
                  <a:schemeClr val="tx2"/>
                </a:solidFill>
              </a:rPr>
              <a:t>(правильная выбранная музыка несет в себе те эмоции которые ребенок проявляет в танце)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Словесные методы </a:t>
            </a:r>
            <a:r>
              <a:rPr lang="ru-RU" altLang="ru-RU" sz="1400" smtClean="0">
                <a:solidFill>
                  <a:schemeClr val="tx2"/>
                </a:solidFill>
              </a:rPr>
              <a:t>(д/б краткими , точными, конкретными)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Практический метод </a:t>
            </a:r>
            <a:r>
              <a:rPr lang="ru-RU" altLang="ru-RU" sz="1400" smtClean="0">
                <a:solidFill>
                  <a:schemeClr val="tx2"/>
                </a:solidFill>
              </a:rPr>
              <a:t>(многократное повторение музыкально –ритмических движений)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Импровизационный метод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Игровой метод </a:t>
            </a:r>
            <a:r>
              <a:rPr lang="ru-RU" altLang="ru-RU" sz="1400" smtClean="0">
                <a:solidFill>
                  <a:schemeClr val="tx2"/>
                </a:solidFill>
              </a:rPr>
              <a:t>(подбор игры отвечающая задачам, содержанию занятий по возрасту)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Концентрический </a:t>
            </a:r>
            <a:r>
              <a:rPr lang="ru-RU" altLang="ru-RU" sz="1400" smtClean="0"/>
              <a:t>метод </a:t>
            </a:r>
            <a:r>
              <a:rPr lang="ru-RU" altLang="ru-RU" sz="1400" smtClean="0">
                <a:solidFill>
                  <a:schemeClr val="tx2"/>
                </a:solidFill>
              </a:rPr>
              <a:t>(педагог определяет танцевальные движения, вновь возвращается к пройденному)</a:t>
            </a:r>
          </a:p>
        </p:txBody>
      </p:sp>
      <p:pic>
        <p:nvPicPr>
          <p:cNvPr id="36871" name="Picture 7" descr="16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692150"/>
            <a:ext cx="3816350" cy="3284538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70" grpId="0" build="p"/>
    </p:bldLst>
  </p:timing>
</p:sld>
</file>

<file path=ppt/theme/theme1.xml><?xml version="1.0" encoding="utf-8"?>
<a:theme xmlns:a="http://schemas.openxmlformats.org/drawingml/2006/main" name="Кимоно">
  <a:themeElements>
    <a:clrScheme name="Кимоно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Кимон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имоно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имоно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имоно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134</TotalTime>
  <Words>723</Words>
  <Application>Microsoft Office PowerPoint</Application>
  <PresentationFormat>Экран (4:3)</PresentationFormat>
  <Paragraphs>72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Кимоно</vt:lpstr>
      <vt:lpstr>Презентация PowerPoint</vt:lpstr>
      <vt:lpstr>Содержание:</vt:lpstr>
      <vt:lpstr>РИТМИКА</vt:lpstr>
      <vt:lpstr>Общепедагогические исследования</vt:lpstr>
      <vt:lpstr> 2.Значение музыкально ритмического воспитания для формирования личности ребенка, цели и задачи ритмики.</vt:lpstr>
      <vt:lpstr>Цель ритмики – углубление и дифференциация восприятия музыки, её образов и формирование на этой основе навыков выразительного движения.</vt:lpstr>
      <vt:lpstr>  3.Виды музыкально ритмических движений в детском саду, принципы отбора музыкального репертуара  Виды музыкально-ритмических движений.</vt:lpstr>
      <vt:lpstr>4.Принципы, соблюдаемые при отборе музыкально-ритмических заданий</vt:lpstr>
      <vt:lpstr>Методы и приемы обучения музыкально-ритмическим движениям</vt:lpstr>
      <vt:lpstr>Этапы обучения</vt:lpstr>
      <vt:lpstr>Презентация PowerPoint</vt:lpstr>
      <vt:lpstr>Презентация PowerPoint</vt:lpstr>
    </vt:vector>
  </TitlesOfParts>
  <Company>SamForum.ws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admin</cp:lastModifiedBy>
  <cp:revision>19</cp:revision>
  <dcterms:created xsi:type="dcterms:W3CDTF">2009-12-03T08:18:18Z</dcterms:created>
  <dcterms:modified xsi:type="dcterms:W3CDTF">2015-04-08T16:26:37Z</dcterms:modified>
</cp:coreProperties>
</file>