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26"/>
  </p:notesMasterIdLst>
  <p:handoutMasterIdLst>
    <p:handoutMasterId r:id="rId27"/>
  </p:handoutMasterIdLst>
  <p:sldIdLst>
    <p:sldId id="266" r:id="rId2"/>
    <p:sldId id="267" r:id="rId3"/>
    <p:sldId id="268" r:id="rId4"/>
    <p:sldId id="269" r:id="rId5"/>
    <p:sldId id="270" r:id="rId6"/>
    <p:sldId id="271" r:id="rId7"/>
    <p:sldId id="287" r:id="rId8"/>
    <p:sldId id="288" r:id="rId9"/>
    <p:sldId id="290" r:id="rId10"/>
    <p:sldId id="289" r:id="rId11"/>
    <p:sldId id="273" r:id="rId12"/>
    <p:sldId id="280" r:id="rId13"/>
    <p:sldId id="282" r:id="rId14"/>
    <p:sldId id="276" r:id="rId15"/>
    <p:sldId id="277" r:id="rId16"/>
    <p:sldId id="278" r:id="rId17"/>
    <p:sldId id="274" r:id="rId18"/>
    <p:sldId id="256" r:id="rId19"/>
    <p:sldId id="281" r:id="rId20"/>
    <p:sldId id="283" r:id="rId21"/>
    <p:sldId id="284" r:id="rId22"/>
    <p:sldId id="285" r:id="rId23"/>
    <p:sldId id="286" r:id="rId24"/>
    <p:sldId id="291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5" autoAdjust="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2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3EB33F-1088-4117-A31B-CF4CFB95FAD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51F0A989-465F-4BD5-854E-EF20D16BB84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ДОШКІЛЬНІ       НАВЧАЛЬНІ     ЗАКЛАДИ</a:t>
          </a: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   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               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5EBE0852-800C-4FE7-9FAA-6B5145843ADE}" type="parTrans" cxnId="{817621E9-EA3C-48C2-B8F5-264446AE2BE6}">
      <dgm:prSet/>
      <dgm:spPr/>
    </dgm:pt>
    <dgm:pt modelId="{DCD4D7EB-4646-49EB-9367-904C83A278E7}" type="sibTrans" cxnId="{817621E9-EA3C-48C2-B8F5-264446AE2BE6}">
      <dgm:prSet/>
      <dgm:spPr/>
    </dgm:pt>
    <dgm:pt modelId="{87F152FD-9396-4B51-A0B1-C1FC777264C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ДНЗ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ясла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з 2 –х міс. до 3-х років</a:t>
          </a: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85241B40-0C17-435A-91F7-659B5203C3B8}" type="parTrans" cxnId="{5DBBCF21-F56B-4997-8667-B28FC34F6A67}">
      <dgm:prSet/>
      <dgm:spPr/>
    </dgm:pt>
    <dgm:pt modelId="{C4C71251-3278-44D4-B415-DF77B48181B0}" type="sibTrans" cxnId="{5DBBCF21-F56B-4997-8667-B28FC34F6A67}">
      <dgm:prSet/>
      <dgm:spPr/>
    </dgm:pt>
    <dgm:pt modelId="{AD929E35-7F2E-46A0-B903-6484EB68FB6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 ДНЗ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будинок дитини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до 4-х років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F560E05B-50DA-469E-BD7B-78C5E1E3ED2B}" type="parTrans" cxnId="{EDFEBB33-A402-4AE2-998B-B9F648A89DEB}">
      <dgm:prSet/>
      <dgm:spPr/>
    </dgm:pt>
    <dgm:pt modelId="{4C5AEC90-C2CE-44AA-814F-381AF1A88BCD}" type="sibTrans" cxnId="{EDFEBB33-A402-4AE2-998B-B9F648A89DEB}">
      <dgm:prSet/>
      <dgm:spPr/>
    </dgm:pt>
    <dgm:pt modelId="{465BC11E-5866-42AA-92E4-8CEBB3EA5F7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ДНЗ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ясла-садок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від 2-х місяців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до 6-7 років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F20C232C-8F1D-4D57-BA03-A4F018499E30}" type="parTrans" cxnId="{1D40B1C4-D4C4-43BD-828E-16D8272D97EB}">
      <dgm:prSet/>
      <dgm:spPr/>
    </dgm:pt>
    <dgm:pt modelId="{BDA16CB0-072D-4B1C-ADD5-D86140D4225F}" type="sibTrans" cxnId="{1D40B1C4-D4C4-43BD-828E-16D8272D97EB}">
      <dgm:prSet/>
      <dgm:spPr/>
    </dgm:pt>
    <dgm:pt modelId="{6E11ADDF-7E61-4067-A39E-3397E802B9A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ДНЗ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будинок дитини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інтернатного типу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7BF7EA38-2241-47A3-88B4-71E047A42DE3}" type="parTrans" cxnId="{1EF5E860-17D4-47A0-A773-FE7F0A370B63}">
      <dgm:prSet/>
      <dgm:spPr/>
    </dgm:pt>
    <dgm:pt modelId="{BECDCE0E-1AA2-48D5-94A8-A53783E40E1C}" type="sibTrans" cxnId="{1EF5E860-17D4-47A0-A773-FE7F0A370B63}">
      <dgm:prSet/>
      <dgm:spPr/>
    </dgm:pt>
    <dgm:pt modelId="{2365415E-D1A7-4553-97BA-1632DC1F661F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ДНЗ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дитячий садок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від 3-х до 6-7-ти років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096FFA63-796A-4B63-9760-12BA66084B76}" type="parTrans" cxnId="{770DF4EA-0971-4282-BE97-BE06565969D3}">
      <dgm:prSet/>
      <dgm:spPr/>
    </dgm:pt>
    <dgm:pt modelId="{E6A68B8A-D5FA-43D7-999A-84B0133325B9}" type="sibTrans" cxnId="{770DF4EA-0971-4282-BE97-BE06565969D3}">
      <dgm:prSet/>
      <dgm:spPr/>
    </dgm:pt>
    <dgm:pt modelId="{F143187E-A357-40C2-9CA0-C757E4FE742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ДНЗ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ясла-садок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компенсаційного типу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від 2-х до 7-8 років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994D4126-995B-4C96-8FD0-D3B581B39D59}" type="parTrans" cxnId="{23CC6318-633D-4F99-B2BD-966CF7E05B83}">
      <dgm:prSet/>
      <dgm:spPr/>
    </dgm:pt>
    <dgm:pt modelId="{83435635-6CE2-4888-832F-87D559DA7BDB}" type="sibTrans" cxnId="{23CC6318-633D-4F99-B2BD-966CF7E05B83}">
      <dgm:prSet/>
      <dgm:spPr/>
    </dgm:pt>
    <dgm:pt modelId="{AA6D3C43-3C70-4A3F-854E-1DC016A6208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ДНЗ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ясла-садок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сімейного типу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E7C83DA3-C12B-43AB-9D35-0FA7DCB52F99}" type="parTrans" cxnId="{FF80638F-2537-4CF9-800E-D0BE8488CD74}">
      <dgm:prSet/>
      <dgm:spPr/>
    </dgm:pt>
    <dgm:pt modelId="{6FBA6389-C9CD-4A41-87E2-F6F2022D91CB}" type="sibTrans" cxnId="{FF80638F-2537-4CF9-800E-D0BE8488CD74}">
      <dgm:prSet/>
      <dgm:spPr/>
    </dgm:pt>
    <dgm:pt modelId="{C9F40FBA-4409-4732-A77E-A222D178483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ДНЗ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дитячий будинок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сімейного типу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A4FBA106-E2B8-4CDA-9006-B88779CB3666}" type="parTrans" cxnId="{41B7446D-31FA-452E-9139-0BDBDBCBE3A5}">
      <dgm:prSet/>
      <dgm:spPr/>
    </dgm:pt>
    <dgm:pt modelId="{757C952B-B4AD-456E-862C-0BE523B01161}" type="sibTrans" cxnId="{41B7446D-31FA-452E-9139-0BDBDBCBE3A5}">
      <dgm:prSet/>
      <dgm:spPr/>
    </dgm:pt>
    <dgm:pt modelId="{64F1F2EF-9449-4226-B4AC-D77961572D8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ДНЗ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ясла-садок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комбінованого типу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F6FB59E3-A949-48CA-8615-025124103AAC}" type="parTrans" cxnId="{B55CF96B-1270-4965-9826-9F43103B54F4}">
      <dgm:prSet/>
      <dgm:spPr/>
    </dgm:pt>
    <dgm:pt modelId="{ACB518C2-4001-44F1-A9E4-96E320E6EC90}" type="sibTrans" cxnId="{B55CF96B-1270-4965-9826-9F43103B54F4}">
      <dgm:prSet/>
      <dgm:spPr/>
    </dgm:pt>
    <dgm:pt modelId="{20FA9500-601F-4E54-B5A4-D09D6621863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ДНЗ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навчально 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виховний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комплекс 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777E3440-6E85-4B35-97C5-1C545650E68D}" type="parTrans" cxnId="{71CC1A52-3862-4519-A66E-95D9DEF80E8C}">
      <dgm:prSet/>
      <dgm:spPr/>
    </dgm:pt>
    <dgm:pt modelId="{53668904-39DD-4418-B15B-3480849AC1A7}" type="sibTrans" cxnId="{71CC1A52-3862-4519-A66E-95D9DEF80E8C}">
      <dgm:prSet/>
      <dgm:spPr/>
    </dgm:pt>
    <dgm:pt modelId="{AF8A56B0-E302-4613-B36C-75DCF0BBF21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ДНЗ 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центр розвитку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дитини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C0B57805-2592-4FCE-8BF7-11E9F7FC88AA}" type="parTrans" cxnId="{5B65F7E5-F9CC-48FD-ACC9-72817700B56A}">
      <dgm:prSet/>
      <dgm:spPr/>
    </dgm:pt>
    <dgm:pt modelId="{D8E46A93-0DA0-4C10-B404-5425F15D580D}" type="sibTrans" cxnId="{5B65F7E5-F9CC-48FD-ACC9-72817700B56A}">
      <dgm:prSet/>
      <dgm:spPr/>
    </dgm:pt>
    <dgm:pt modelId="{E55AAA30-8725-42BE-9A80-B8CB5D21247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ДНЗ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навчально-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виховний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комплекс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094D36C1-316D-48E4-88FE-BBA12D94658C}" type="parTrans" cxnId="{5E54091F-2974-4AF9-A10D-E5DC55EBD190}">
      <dgm:prSet/>
      <dgm:spPr/>
    </dgm:pt>
    <dgm:pt modelId="{73CC658F-8632-4D27-B6FC-0E432500E247}" type="sibTrans" cxnId="{5E54091F-2974-4AF9-A10D-E5DC55EBD190}">
      <dgm:prSet/>
      <dgm:spPr/>
    </dgm:pt>
    <dgm:pt modelId="{E4C53967-711C-4717-BE13-3C057B196BF0}" type="pres">
      <dgm:prSet presAssocID="{023EB33F-1088-4117-A31B-CF4CFB95FA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D5303C2-194A-4132-8B83-48A5FE833B11}" type="pres">
      <dgm:prSet presAssocID="{51F0A989-465F-4BD5-854E-EF20D16BB843}" presName="hierRoot1" presStyleCnt="0">
        <dgm:presLayoutVars>
          <dgm:hierBranch/>
        </dgm:presLayoutVars>
      </dgm:prSet>
      <dgm:spPr/>
    </dgm:pt>
    <dgm:pt modelId="{D33F4B79-B9D0-44ED-981C-060A98523EAD}" type="pres">
      <dgm:prSet presAssocID="{51F0A989-465F-4BD5-854E-EF20D16BB843}" presName="rootComposite1" presStyleCnt="0"/>
      <dgm:spPr/>
    </dgm:pt>
    <dgm:pt modelId="{017A5BBD-88A7-4726-BA1B-59981F4A77A6}" type="pres">
      <dgm:prSet presAssocID="{51F0A989-465F-4BD5-854E-EF20D16BB843}" presName="rootText1" presStyleLbl="node0" presStyleIdx="0" presStyleCnt="1">
        <dgm:presLayoutVars>
          <dgm:chPref val="3"/>
        </dgm:presLayoutVars>
      </dgm:prSet>
      <dgm:spPr/>
    </dgm:pt>
    <dgm:pt modelId="{1BF1B287-EF56-404E-97B2-45321E5716A4}" type="pres">
      <dgm:prSet presAssocID="{51F0A989-465F-4BD5-854E-EF20D16BB843}" presName="rootConnector1" presStyleLbl="node1" presStyleIdx="0" presStyleCnt="0"/>
      <dgm:spPr/>
    </dgm:pt>
    <dgm:pt modelId="{2F92B1EE-45FA-4BF7-ABA7-93E7FEAA449A}" type="pres">
      <dgm:prSet presAssocID="{51F0A989-465F-4BD5-854E-EF20D16BB843}" presName="hierChild2" presStyleCnt="0"/>
      <dgm:spPr/>
    </dgm:pt>
    <dgm:pt modelId="{B6BA7309-0C50-4963-82FC-AE591085355B}" type="pres">
      <dgm:prSet presAssocID="{85241B40-0C17-435A-91F7-659B5203C3B8}" presName="Name35" presStyleLbl="parChTrans1D2" presStyleIdx="0" presStyleCnt="5"/>
      <dgm:spPr/>
    </dgm:pt>
    <dgm:pt modelId="{E6FD7480-53A7-450B-B88F-D880F489B114}" type="pres">
      <dgm:prSet presAssocID="{87F152FD-9396-4B51-A0B1-C1FC777264CE}" presName="hierRoot2" presStyleCnt="0">
        <dgm:presLayoutVars>
          <dgm:hierBranch/>
        </dgm:presLayoutVars>
      </dgm:prSet>
      <dgm:spPr/>
    </dgm:pt>
    <dgm:pt modelId="{5CFF82B2-C4E9-4F8A-94E3-6F221E00C594}" type="pres">
      <dgm:prSet presAssocID="{87F152FD-9396-4B51-A0B1-C1FC777264CE}" presName="rootComposite" presStyleCnt="0"/>
      <dgm:spPr/>
    </dgm:pt>
    <dgm:pt modelId="{D002346F-5520-4A50-84B1-1AAABF1F1D2D}" type="pres">
      <dgm:prSet presAssocID="{87F152FD-9396-4B51-A0B1-C1FC777264CE}" presName="rootText" presStyleLbl="node2" presStyleIdx="0" presStyleCnt="5">
        <dgm:presLayoutVars>
          <dgm:chPref val="3"/>
        </dgm:presLayoutVars>
      </dgm:prSet>
      <dgm:spPr/>
    </dgm:pt>
    <dgm:pt modelId="{1021F87A-C86F-4290-B17D-5018235DA7C8}" type="pres">
      <dgm:prSet presAssocID="{87F152FD-9396-4B51-A0B1-C1FC777264CE}" presName="rootConnector" presStyleLbl="node2" presStyleIdx="0" presStyleCnt="5"/>
      <dgm:spPr/>
    </dgm:pt>
    <dgm:pt modelId="{E669EC7C-0CCF-4E82-AF59-70EB8266B28F}" type="pres">
      <dgm:prSet presAssocID="{87F152FD-9396-4B51-A0B1-C1FC777264CE}" presName="hierChild4" presStyleCnt="0"/>
      <dgm:spPr/>
    </dgm:pt>
    <dgm:pt modelId="{0B9F823D-2B07-44E5-9550-45224AE24570}" type="pres">
      <dgm:prSet presAssocID="{F560E05B-50DA-469E-BD7B-78C5E1E3ED2B}" presName="Name35" presStyleLbl="parChTrans1D3" presStyleIdx="0" presStyleCnt="5"/>
      <dgm:spPr/>
    </dgm:pt>
    <dgm:pt modelId="{BFC266DA-0A67-4971-87B7-64527CC07643}" type="pres">
      <dgm:prSet presAssocID="{AD929E35-7F2E-46A0-B903-6484EB68FB6F}" presName="hierRoot2" presStyleCnt="0">
        <dgm:presLayoutVars>
          <dgm:hierBranch val="r"/>
        </dgm:presLayoutVars>
      </dgm:prSet>
      <dgm:spPr/>
    </dgm:pt>
    <dgm:pt modelId="{14B66513-8EE5-4DDA-B509-C6367906723F}" type="pres">
      <dgm:prSet presAssocID="{AD929E35-7F2E-46A0-B903-6484EB68FB6F}" presName="rootComposite" presStyleCnt="0"/>
      <dgm:spPr/>
    </dgm:pt>
    <dgm:pt modelId="{1B024AE1-DE21-40A6-90FD-C5D38A74901D}" type="pres">
      <dgm:prSet presAssocID="{AD929E35-7F2E-46A0-B903-6484EB68FB6F}" presName="rootText" presStyleLbl="node3" presStyleIdx="0" presStyleCnt="4">
        <dgm:presLayoutVars>
          <dgm:chPref val="3"/>
        </dgm:presLayoutVars>
      </dgm:prSet>
      <dgm:spPr/>
    </dgm:pt>
    <dgm:pt modelId="{4D69A246-0118-450C-9A36-8B390DAE4906}" type="pres">
      <dgm:prSet presAssocID="{AD929E35-7F2E-46A0-B903-6484EB68FB6F}" presName="rootConnector" presStyleLbl="node3" presStyleIdx="0" presStyleCnt="4"/>
      <dgm:spPr/>
    </dgm:pt>
    <dgm:pt modelId="{C90AB3D9-E416-4D0C-BDA8-6568B2003AD4}" type="pres">
      <dgm:prSet presAssocID="{AD929E35-7F2E-46A0-B903-6484EB68FB6F}" presName="hierChild4" presStyleCnt="0"/>
      <dgm:spPr/>
    </dgm:pt>
    <dgm:pt modelId="{886809B4-1B10-43CE-845E-4D180BBDBD22}" type="pres">
      <dgm:prSet presAssocID="{AD929E35-7F2E-46A0-B903-6484EB68FB6F}" presName="hierChild5" presStyleCnt="0"/>
      <dgm:spPr/>
    </dgm:pt>
    <dgm:pt modelId="{5CA1DE9B-F589-4B3A-B4B6-31659AD1EAE6}" type="pres">
      <dgm:prSet presAssocID="{F20C232C-8F1D-4D57-BA03-A4F018499E30}" presName="Name35" presStyleLbl="parChTrans1D3" presStyleIdx="1" presStyleCnt="5"/>
      <dgm:spPr/>
    </dgm:pt>
    <dgm:pt modelId="{36C167BA-604A-4262-9FDC-6340B927A4BE}" type="pres">
      <dgm:prSet presAssocID="{465BC11E-5866-42AA-92E4-8CEBB3EA5F73}" presName="hierRoot2" presStyleCnt="0">
        <dgm:presLayoutVars>
          <dgm:hierBranch val="r"/>
        </dgm:presLayoutVars>
      </dgm:prSet>
      <dgm:spPr/>
    </dgm:pt>
    <dgm:pt modelId="{309634F5-82D0-446D-A6E9-320CD4C0F9B8}" type="pres">
      <dgm:prSet presAssocID="{465BC11E-5866-42AA-92E4-8CEBB3EA5F73}" presName="rootComposite" presStyleCnt="0"/>
      <dgm:spPr/>
    </dgm:pt>
    <dgm:pt modelId="{BAF48490-A374-4E38-89AA-D89E87CFFDA7}" type="pres">
      <dgm:prSet presAssocID="{465BC11E-5866-42AA-92E4-8CEBB3EA5F73}" presName="rootText" presStyleLbl="node3" presStyleIdx="1" presStyleCnt="4">
        <dgm:presLayoutVars>
          <dgm:chPref val="3"/>
        </dgm:presLayoutVars>
      </dgm:prSet>
      <dgm:spPr/>
    </dgm:pt>
    <dgm:pt modelId="{4971CCEF-752E-4836-B23B-915D86C95031}" type="pres">
      <dgm:prSet presAssocID="{465BC11E-5866-42AA-92E4-8CEBB3EA5F73}" presName="rootConnector" presStyleLbl="node3" presStyleIdx="1" presStyleCnt="4"/>
      <dgm:spPr/>
    </dgm:pt>
    <dgm:pt modelId="{CD81A875-12DE-443B-AF57-428227FBBC1A}" type="pres">
      <dgm:prSet presAssocID="{465BC11E-5866-42AA-92E4-8CEBB3EA5F73}" presName="hierChild4" presStyleCnt="0"/>
      <dgm:spPr/>
    </dgm:pt>
    <dgm:pt modelId="{81CB17BA-624A-49C7-8AB8-69A3ABED8A65}" type="pres">
      <dgm:prSet presAssocID="{465BC11E-5866-42AA-92E4-8CEBB3EA5F73}" presName="hierChild5" presStyleCnt="0"/>
      <dgm:spPr/>
    </dgm:pt>
    <dgm:pt modelId="{7C5134F6-5E9C-4E3C-A21F-475D58007597}" type="pres">
      <dgm:prSet presAssocID="{87F152FD-9396-4B51-A0B1-C1FC777264CE}" presName="hierChild5" presStyleCnt="0"/>
      <dgm:spPr/>
    </dgm:pt>
    <dgm:pt modelId="{27D342D5-9DAB-49BD-8516-27ED3690B13C}" type="pres">
      <dgm:prSet presAssocID="{7BF7EA38-2241-47A3-88B4-71E047A42DE3}" presName="Name35" presStyleLbl="parChTrans1D2" presStyleIdx="1" presStyleCnt="5"/>
      <dgm:spPr/>
    </dgm:pt>
    <dgm:pt modelId="{5AC3DECC-289E-4BEA-BCAB-D539B536DC45}" type="pres">
      <dgm:prSet presAssocID="{6E11ADDF-7E61-4067-A39E-3397E802B9AC}" presName="hierRoot2" presStyleCnt="0">
        <dgm:presLayoutVars>
          <dgm:hierBranch/>
        </dgm:presLayoutVars>
      </dgm:prSet>
      <dgm:spPr/>
    </dgm:pt>
    <dgm:pt modelId="{51DF0826-480E-403F-A687-E349E5F9FB1E}" type="pres">
      <dgm:prSet presAssocID="{6E11ADDF-7E61-4067-A39E-3397E802B9AC}" presName="rootComposite" presStyleCnt="0"/>
      <dgm:spPr/>
    </dgm:pt>
    <dgm:pt modelId="{1D525961-DCBD-4456-8606-95B5384D635D}" type="pres">
      <dgm:prSet presAssocID="{6E11ADDF-7E61-4067-A39E-3397E802B9AC}" presName="rootText" presStyleLbl="node2" presStyleIdx="1" presStyleCnt="5">
        <dgm:presLayoutVars>
          <dgm:chPref val="3"/>
        </dgm:presLayoutVars>
      </dgm:prSet>
      <dgm:spPr/>
    </dgm:pt>
    <dgm:pt modelId="{2AD3B85F-FC8D-488B-98C5-9B84DF37B63C}" type="pres">
      <dgm:prSet presAssocID="{6E11ADDF-7E61-4067-A39E-3397E802B9AC}" presName="rootConnector" presStyleLbl="node2" presStyleIdx="1" presStyleCnt="5"/>
      <dgm:spPr/>
    </dgm:pt>
    <dgm:pt modelId="{D4572BE3-659C-42DB-B1AE-4AF2978495A7}" type="pres">
      <dgm:prSet presAssocID="{6E11ADDF-7E61-4067-A39E-3397E802B9AC}" presName="hierChild4" presStyleCnt="0"/>
      <dgm:spPr/>
    </dgm:pt>
    <dgm:pt modelId="{F5B3C46E-B0FE-4923-9E3B-7E866BAA0ADF}" type="pres">
      <dgm:prSet presAssocID="{6E11ADDF-7E61-4067-A39E-3397E802B9AC}" presName="hierChild5" presStyleCnt="0"/>
      <dgm:spPr/>
    </dgm:pt>
    <dgm:pt modelId="{34709E60-C63C-40F4-9606-1BDCE37A0D99}" type="pres">
      <dgm:prSet presAssocID="{096FFA63-796A-4B63-9760-12BA66084B76}" presName="Name111" presStyleLbl="parChTrans1D3" presStyleIdx="2" presStyleCnt="5"/>
      <dgm:spPr/>
    </dgm:pt>
    <dgm:pt modelId="{18B7E358-8D15-43D2-9B09-347351FFE9C6}" type="pres">
      <dgm:prSet presAssocID="{2365415E-D1A7-4553-97BA-1632DC1F661F}" presName="hierRoot3" presStyleCnt="0">
        <dgm:presLayoutVars>
          <dgm:hierBranch/>
        </dgm:presLayoutVars>
      </dgm:prSet>
      <dgm:spPr/>
    </dgm:pt>
    <dgm:pt modelId="{678EB4FE-772F-4391-A6C3-0291F190D758}" type="pres">
      <dgm:prSet presAssocID="{2365415E-D1A7-4553-97BA-1632DC1F661F}" presName="rootComposite3" presStyleCnt="0"/>
      <dgm:spPr/>
    </dgm:pt>
    <dgm:pt modelId="{57E3E601-8126-4ABB-B876-F0E183C33E8F}" type="pres">
      <dgm:prSet presAssocID="{2365415E-D1A7-4553-97BA-1632DC1F661F}" presName="rootText3" presStyleLbl="asst2" presStyleIdx="0" presStyleCnt="1">
        <dgm:presLayoutVars>
          <dgm:chPref val="3"/>
        </dgm:presLayoutVars>
      </dgm:prSet>
      <dgm:spPr/>
    </dgm:pt>
    <dgm:pt modelId="{DFE30972-3B8F-484E-ACAC-531C947FD70C}" type="pres">
      <dgm:prSet presAssocID="{2365415E-D1A7-4553-97BA-1632DC1F661F}" presName="rootConnector3" presStyleLbl="asst2" presStyleIdx="0" presStyleCnt="1"/>
      <dgm:spPr/>
    </dgm:pt>
    <dgm:pt modelId="{37B82AEB-A78A-4AD0-A510-48891E582123}" type="pres">
      <dgm:prSet presAssocID="{2365415E-D1A7-4553-97BA-1632DC1F661F}" presName="hierChild6" presStyleCnt="0"/>
      <dgm:spPr/>
    </dgm:pt>
    <dgm:pt modelId="{9894C671-CF1A-43F0-8105-A073B133925E}" type="pres">
      <dgm:prSet presAssocID="{994D4126-995B-4C96-8FD0-D3B581B39D59}" presName="Name35" presStyleLbl="parChTrans1D4" presStyleIdx="0" presStyleCnt="2"/>
      <dgm:spPr/>
    </dgm:pt>
    <dgm:pt modelId="{FA5FF7C1-3B85-4A63-8038-3C2FE6BD1FA3}" type="pres">
      <dgm:prSet presAssocID="{F143187E-A357-40C2-9CA0-C757E4FE7429}" presName="hierRoot2" presStyleCnt="0">
        <dgm:presLayoutVars>
          <dgm:hierBranch val="r"/>
        </dgm:presLayoutVars>
      </dgm:prSet>
      <dgm:spPr/>
    </dgm:pt>
    <dgm:pt modelId="{E2244527-B801-4838-92D5-8526922682C9}" type="pres">
      <dgm:prSet presAssocID="{F143187E-A357-40C2-9CA0-C757E4FE7429}" presName="rootComposite" presStyleCnt="0"/>
      <dgm:spPr/>
    </dgm:pt>
    <dgm:pt modelId="{FECAC933-C499-4FF4-8654-36F5E6E72A6B}" type="pres">
      <dgm:prSet presAssocID="{F143187E-A357-40C2-9CA0-C757E4FE7429}" presName="rootText" presStyleLbl="node4" presStyleIdx="0" presStyleCnt="2">
        <dgm:presLayoutVars>
          <dgm:chPref val="3"/>
        </dgm:presLayoutVars>
      </dgm:prSet>
      <dgm:spPr/>
    </dgm:pt>
    <dgm:pt modelId="{4002B5E5-C8BF-4F52-ABD0-619A96001955}" type="pres">
      <dgm:prSet presAssocID="{F143187E-A357-40C2-9CA0-C757E4FE7429}" presName="rootConnector" presStyleLbl="node4" presStyleIdx="0" presStyleCnt="2"/>
      <dgm:spPr/>
    </dgm:pt>
    <dgm:pt modelId="{BE6369B6-2191-4F50-8CC4-5DA7712067CA}" type="pres">
      <dgm:prSet presAssocID="{F143187E-A357-40C2-9CA0-C757E4FE7429}" presName="hierChild4" presStyleCnt="0"/>
      <dgm:spPr/>
    </dgm:pt>
    <dgm:pt modelId="{06EBB063-21B6-4186-AB07-73C403CEB969}" type="pres">
      <dgm:prSet presAssocID="{F143187E-A357-40C2-9CA0-C757E4FE7429}" presName="hierChild5" presStyleCnt="0"/>
      <dgm:spPr/>
    </dgm:pt>
    <dgm:pt modelId="{A8E9F0A7-0829-483B-8D6E-41B0EF70CFE9}" type="pres">
      <dgm:prSet presAssocID="{2365415E-D1A7-4553-97BA-1632DC1F661F}" presName="hierChild7" presStyleCnt="0"/>
      <dgm:spPr/>
    </dgm:pt>
    <dgm:pt modelId="{88CA36D3-AE94-4995-AC3E-FB084F773FE5}" type="pres">
      <dgm:prSet presAssocID="{E7C83DA3-C12B-43AB-9D35-0FA7DCB52F99}" presName="Name35" presStyleLbl="parChTrans1D2" presStyleIdx="2" presStyleCnt="5"/>
      <dgm:spPr/>
    </dgm:pt>
    <dgm:pt modelId="{898F65D9-D398-419D-84E1-53BBE151737A}" type="pres">
      <dgm:prSet presAssocID="{AA6D3C43-3C70-4A3F-854E-1DC016A6208C}" presName="hierRoot2" presStyleCnt="0">
        <dgm:presLayoutVars>
          <dgm:hierBranch/>
        </dgm:presLayoutVars>
      </dgm:prSet>
      <dgm:spPr/>
    </dgm:pt>
    <dgm:pt modelId="{32EB90D9-952C-46AF-A7B3-0D330DDEB39C}" type="pres">
      <dgm:prSet presAssocID="{AA6D3C43-3C70-4A3F-854E-1DC016A6208C}" presName="rootComposite" presStyleCnt="0"/>
      <dgm:spPr/>
    </dgm:pt>
    <dgm:pt modelId="{22579463-5B9C-4E02-A47F-D0BCC4AB12E7}" type="pres">
      <dgm:prSet presAssocID="{AA6D3C43-3C70-4A3F-854E-1DC016A6208C}" presName="rootText" presStyleLbl="node2" presStyleIdx="2" presStyleCnt="5">
        <dgm:presLayoutVars>
          <dgm:chPref val="3"/>
        </dgm:presLayoutVars>
      </dgm:prSet>
      <dgm:spPr/>
    </dgm:pt>
    <dgm:pt modelId="{047C7CBF-0103-40C4-B6A1-FB846F333374}" type="pres">
      <dgm:prSet presAssocID="{AA6D3C43-3C70-4A3F-854E-1DC016A6208C}" presName="rootConnector" presStyleLbl="node2" presStyleIdx="2" presStyleCnt="5"/>
      <dgm:spPr/>
    </dgm:pt>
    <dgm:pt modelId="{2F5AEAFC-2DAE-4C30-A106-1AC2FA8E32FF}" type="pres">
      <dgm:prSet presAssocID="{AA6D3C43-3C70-4A3F-854E-1DC016A6208C}" presName="hierChild4" presStyleCnt="0"/>
      <dgm:spPr/>
    </dgm:pt>
    <dgm:pt modelId="{73345E56-6C7C-423E-9F94-4F5C0A97EF74}" type="pres">
      <dgm:prSet presAssocID="{A4FBA106-E2B8-4CDA-9006-B88779CB3666}" presName="Name35" presStyleLbl="parChTrans1D3" presStyleIdx="3" presStyleCnt="5"/>
      <dgm:spPr/>
    </dgm:pt>
    <dgm:pt modelId="{41F4F099-4DC1-41D2-B3FD-8860BB55548F}" type="pres">
      <dgm:prSet presAssocID="{C9F40FBA-4409-4732-A77E-A222D1784831}" presName="hierRoot2" presStyleCnt="0">
        <dgm:presLayoutVars>
          <dgm:hierBranch val="r"/>
        </dgm:presLayoutVars>
      </dgm:prSet>
      <dgm:spPr/>
    </dgm:pt>
    <dgm:pt modelId="{93339819-6639-48C5-A82C-ECC23DEBC2F8}" type="pres">
      <dgm:prSet presAssocID="{C9F40FBA-4409-4732-A77E-A222D1784831}" presName="rootComposite" presStyleCnt="0"/>
      <dgm:spPr/>
    </dgm:pt>
    <dgm:pt modelId="{9B84F304-4B40-430C-869F-AD52BF9FBA65}" type="pres">
      <dgm:prSet presAssocID="{C9F40FBA-4409-4732-A77E-A222D1784831}" presName="rootText" presStyleLbl="node3" presStyleIdx="2" presStyleCnt="4">
        <dgm:presLayoutVars>
          <dgm:chPref val="3"/>
        </dgm:presLayoutVars>
      </dgm:prSet>
      <dgm:spPr/>
    </dgm:pt>
    <dgm:pt modelId="{8072DCF3-FC01-4C61-B485-714BBFF13A68}" type="pres">
      <dgm:prSet presAssocID="{C9F40FBA-4409-4732-A77E-A222D1784831}" presName="rootConnector" presStyleLbl="node3" presStyleIdx="2" presStyleCnt="4"/>
      <dgm:spPr/>
    </dgm:pt>
    <dgm:pt modelId="{B9CCAFEE-7F05-40B9-A627-E0FEDBC358B4}" type="pres">
      <dgm:prSet presAssocID="{C9F40FBA-4409-4732-A77E-A222D1784831}" presName="hierChild4" presStyleCnt="0"/>
      <dgm:spPr/>
    </dgm:pt>
    <dgm:pt modelId="{A8728E68-6684-432D-8A28-BD50CD0AD1CD}" type="pres">
      <dgm:prSet presAssocID="{F6FB59E3-A949-48CA-8615-025124103AAC}" presName="Name50" presStyleLbl="parChTrans1D4" presStyleIdx="1" presStyleCnt="2"/>
      <dgm:spPr/>
    </dgm:pt>
    <dgm:pt modelId="{EA97747D-8075-4614-B581-CD157D19F229}" type="pres">
      <dgm:prSet presAssocID="{64F1F2EF-9449-4226-B4AC-D77961572D8F}" presName="hierRoot2" presStyleCnt="0">
        <dgm:presLayoutVars>
          <dgm:hierBranch val="r"/>
        </dgm:presLayoutVars>
      </dgm:prSet>
      <dgm:spPr/>
    </dgm:pt>
    <dgm:pt modelId="{DD053A07-2F4B-46C7-A89F-D18287BD582A}" type="pres">
      <dgm:prSet presAssocID="{64F1F2EF-9449-4226-B4AC-D77961572D8F}" presName="rootComposite" presStyleCnt="0"/>
      <dgm:spPr/>
    </dgm:pt>
    <dgm:pt modelId="{6028CF9F-B8EE-4447-9B58-02416162ED50}" type="pres">
      <dgm:prSet presAssocID="{64F1F2EF-9449-4226-B4AC-D77961572D8F}" presName="rootText" presStyleLbl="node4" presStyleIdx="1" presStyleCnt="2">
        <dgm:presLayoutVars>
          <dgm:chPref val="3"/>
        </dgm:presLayoutVars>
      </dgm:prSet>
      <dgm:spPr/>
    </dgm:pt>
    <dgm:pt modelId="{AEE21FB3-6AE7-4978-AEE4-A9F9B432254C}" type="pres">
      <dgm:prSet presAssocID="{64F1F2EF-9449-4226-B4AC-D77961572D8F}" presName="rootConnector" presStyleLbl="node4" presStyleIdx="1" presStyleCnt="2"/>
      <dgm:spPr/>
    </dgm:pt>
    <dgm:pt modelId="{5DEA0B80-EB62-45EE-90A4-0B3A937CAC6C}" type="pres">
      <dgm:prSet presAssocID="{64F1F2EF-9449-4226-B4AC-D77961572D8F}" presName="hierChild4" presStyleCnt="0"/>
      <dgm:spPr/>
    </dgm:pt>
    <dgm:pt modelId="{D6289EF0-08E2-4A18-A78A-1C214360C1B7}" type="pres">
      <dgm:prSet presAssocID="{64F1F2EF-9449-4226-B4AC-D77961572D8F}" presName="hierChild5" presStyleCnt="0"/>
      <dgm:spPr/>
    </dgm:pt>
    <dgm:pt modelId="{CA2729AB-F51C-4116-98E8-C9C703F4DEE5}" type="pres">
      <dgm:prSet presAssocID="{C9F40FBA-4409-4732-A77E-A222D1784831}" presName="hierChild5" presStyleCnt="0"/>
      <dgm:spPr/>
    </dgm:pt>
    <dgm:pt modelId="{B42C7E9E-3FBF-41FC-8F46-34AA6B6117D8}" type="pres">
      <dgm:prSet presAssocID="{AA6D3C43-3C70-4A3F-854E-1DC016A6208C}" presName="hierChild5" presStyleCnt="0"/>
      <dgm:spPr/>
    </dgm:pt>
    <dgm:pt modelId="{4C2F0C6C-1199-4F65-8DEE-4EE085E40044}" type="pres">
      <dgm:prSet presAssocID="{777E3440-6E85-4B35-97C5-1C545650E68D}" presName="Name35" presStyleLbl="parChTrans1D2" presStyleIdx="3" presStyleCnt="5"/>
      <dgm:spPr/>
    </dgm:pt>
    <dgm:pt modelId="{B5173C74-6729-4F71-A5F7-62B04B7F11CC}" type="pres">
      <dgm:prSet presAssocID="{20FA9500-601F-4E54-B5A4-D09D6621863E}" presName="hierRoot2" presStyleCnt="0">
        <dgm:presLayoutVars>
          <dgm:hierBranch/>
        </dgm:presLayoutVars>
      </dgm:prSet>
      <dgm:spPr/>
    </dgm:pt>
    <dgm:pt modelId="{BE4CEFDE-C1A4-4504-9872-EB19B28B1D3E}" type="pres">
      <dgm:prSet presAssocID="{20FA9500-601F-4E54-B5A4-D09D6621863E}" presName="rootComposite" presStyleCnt="0"/>
      <dgm:spPr/>
    </dgm:pt>
    <dgm:pt modelId="{A536869D-0369-4863-B69B-DAD32620B763}" type="pres">
      <dgm:prSet presAssocID="{20FA9500-601F-4E54-B5A4-D09D6621863E}" presName="rootText" presStyleLbl="node2" presStyleIdx="3" presStyleCnt="5">
        <dgm:presLayoutVars>
          <dgm:chPref val="3"/>
        </dgm:presLayoutVars>
      </dgm:prSet>
      <dgm:spPr/>
    </dgm:pt>
    <dgm:pt modelId="{0167BB82-E9F0-4F67-89C3-9ED1036037DB}" type="pres">
      <dgm:prSet presAssocID="{20FA9500-601F-4E54-B5A4-D09D6621863E}" presName="rootConnector" presStyleLbl="node2" presStyleIdx="3" presStyleCnt="5"/>
      <dgm:spPr/>
    </dgm:pt>
    <dgm:pt modelId="{A4712262-9ADD-440B-9D8B-9F5318F98193}" type="pres">
      <dgm:prSet presAssocID="{20FA9500-601F-4E54-B5A4-D09D6621863E}" presName="hierChild4" presStyleCnt="0"/>
      <dgm:spPr/>
    </dgm:pt>
    <dgm:pt modelId="{A93BFAD5-3EEE-4DF6-AD06-8D9CF70D7A31}" type="pres">
      <dgm:prSet presAssocID="{20FA9500-601F-4E54-B5A4-D09D6621863E}" presName="hierChild5" presStyleCnt="0"/>
      <dgm:spPr/>
    </dgm:pt>
    <dgm:pt modelId="{3FF51886-4C46-4A31-AFA9-0B6F068C09DB}" type="pres">
      <dgm:prSet presAssocID="{C0B57805-2592-4FCE-8BF7-11E9F7FC88AA}" presName="Name35" presStyleLbl="parChTrans1D2" presStyleIdx="4" presStyleCnt="5"/>
      <dgm:spPr/>
    </dgm:pt>
    <dgm:pt modelId="{A8E09A5C-8D99-4F75-82CA-F393B31630DE}" type="pres">
      <dgm:prSet presAssocID="{AF8A56B0-E302-4613-B36C-75DCF0BBF215}" presName="hierRoot2" presStyleCnt="0">
        <dgm:presLayoutVars>
          <dgm:hierBranch/>
        </dgm:presLayoutVars>
      </dgm:prSet>
      <dgm:spPr/>
    </dgm:pt>
    <dgm:pt modelId="{CB6CC912-CA18-4C7C-84E5-32B8C98F03F4}" type="pres">
      <dgm:prSet presAssocID="{AF8A56B0-E302-4613-B36C-75DCF0BBF215}" presName="rootComposite" presStyleCnt="0"/>
      <dgm:spPr/>
    </dgm:pt>
    <dgm:pt modelId="{9FD9D5B6-1BC1-436E-B6AF-36290D4B2B2D}" type="pres">
      <dgm:prSet presAssocID="{AF8A56B0-E302-4613-B36C-75DCF0BBF215}" presName="rootText" presStyleLbl="node2" presStyleIdx="4" presStyleCnt="5">
        <dgm:presLayoutVars>
          <dgm:chPref val="3"/>
        </dgm:presLayoutVars>
      </dgm:prSet>
      <dgm:spPr/>
    </dgm:pt>
    <dgm:pt modelId="{C3EC4218-69EB-4D01-89A6-0B0C31E297CA}" type="pres">
      <dgm:prSet presAssocID="{AF8A56B0-E302-4613-B36C-75DCF0BBF215}" presName="rootConnector" presStyleLbl="node2" presStyleIdx="4" presStyleCnt="5"/>
      <dgm:spPr/>
    </dgm:pt>
    <dgm:pt modelId="{74A7192F-B1C8-4875-B548-78080EEC4F45}" type="pres">
      <dgm:prSet presAssocID="{AF8A56B0-E302-4613-B36C-75DCF0BBF215}" presName="hierChild4" presStyleCnt="0"/>
      <dgm:spPr/>
    </dgm:pt>
    <dgm:pt modelId="{145C45D4-31F3-434E-B545-7D155B3993F2}" type="pres">
      <dgm:prSet presAssocID="{094D36C1-316D-48E4-88FE-BBA12D94658C}" presName="Name35" presStyleLbl="parChTrans1D3" presStyleIdx="4" presStyleCnt="5"/>
      <dgm:spPr/>
    </dgm:pt>
    <dgm:pt modelId="{67F5433E-667B-4202-AFEA-7F43C75FB0F8}" type="pres">
      <dgm:prSet presAssocID="{E55AAA30-8725-42BE-9A80-B8CB5D21247E}" presName="hierRoot2" presStyleCnt="0">
        <dgm:presLayoutVars>
          <dgm:hierBranch val="r"/>
        </dgm:presLayoutVars>
      </dgm:prSet>
      <dgm:spPr/>
    </dgm:pt>
    <dgm:pt modelId="{CE88767F-76DE-4560-A5F8-0D49BF05A639}" type="pres">
      <dgm:prSet presAssocID="{E55AAA30-8725-42BE-9A80-B8CB5D21247E}" presName="rootComposite" presStyleCnt="0"/>
      <dgm:spPr/>
    </dgm:pt>
    <dgm:pt modelId="{56366223-CE41-4E1D-BA17-DF30C4A7FC3A}" type="pres">
      <dgm:prSet presAssocID="{E55AAA30-8725-42BE-9A80-B8CB5D21247E}" presName="rootText" presStyleLbl="node3" presStyleIdx="3" presStyleCnt="4">
        <dgm:presLayoutVars>
          <dgm:chPref val="3"/>
        </dgm:presLayoutVars>
      </dgm:prSet>
      <dgm:spPr/>
    </dgm:pt>
    <dgm:pt modelId="{F277DD19-3925-4736-BBA1-08CBC76246D7}" type="pres">
      <dgm:prSet presAssocID="{E55AAA30-8725-42BE-9A80-B8CB5D21247E}" presName="rootConnector" presStyleLbl="node3" presStyleIdx="3" presStyleCnt="4"/>
      <dgm:spPr/>
    </dgm:pt>
    <dgm:pt modelId="{ACAD479E-8748-495D-B399-3ED7CDAFF47F}" type="pres">
      <dgm:prSet presAssocID="{E55AAA30-8725-42BE-9A80-B8CB5D21247E}" presName="hierChild4" presStyleCnt="0"/>
      <dgm:spPr/>
    </dgm:pt>
    <dgm:pt modelId="{896E9569-B82B-440E-9529-294C6FFB6675}" type="pres">
      <dgm:prSet presAssocID="{E55AAA30-8725-42BE-9A80-B8CB5D21247E}" presName="hierChild5" presStyleCnt="0"/>
      <dgm:spPr/>
    </dgm:pt>
    <dgm:pt modelId="{8C5314C0-002D-488B-886D-EF9D113303C9}" type="pres">
      <dgm:prSet presAssocID="{AF8A56B0-E302-4613-B36C-75DCF0BBF215}" presName="hierChild5" presStyleCnt="0"/>
      <dgm:spPr/>
    </dgm:pt>
    <dgm:pt modelId="{BD10305A-26C5-4211-8C08-CCE6F7149A63}" type="pres">
      <dgm:prSet presAssocID="{51F0A989-465F-4BD5-854E-EF20D16BB843}" presName="hierChild3" presStyleCnt="0"/>
      <dgm:spPr/>
    </dgm:pt>
  </dgm:ptLst>
  <dgm:cxnLst>
    <dgm:cxn modelId="{BCB0B795-1BCE-4963-BCF2-15F3A1E00115}" type="presOf" srcId="{465BC11E-5866-42AA-92E4-8CEBB3EA5F73}" destId="{BAF48490-A374-4E38-89AA-D89E87CFFDA7}" srcOrd="0" destOrd="0" presId="urn:microsoft.com/office/officeart/2005/8/layout/orgChart1"/>
    <dgm:cxn modelId="{F57EBD23-8B31-4415-AA78-7A3B61E94C44}" type="presOf" srcId="{023EB33F-1088-4117-A31B-CF4CFB95FAD0}" destId="{E4C53967-711C-4717-BE13-3C057B196BF0}" srcOrd="0" destOrd="0" presId="urn:microsoft.com/office/officeart/2005/8/layout/orgChart1"/>
    <dgm:cxn modelId="{5DD0797C-95C9-4D3D-8D7C-050CDFB3BB17}" type="presOf" srcId="{2365415E-D1A7-4553-97BA-1632DC1F661F}" destId="{DFE30972-3B8F-484E-ACAC-531C947FD70C}" srcOrd="1" destOrd="0" presId="urn:microsoft.com/office/officeart/2005/8/layout/orgChart1"/>
    <dgm:cxn modelId="{AB57AEA6-A810-4F72-9BF6-2A1C1A34F421}" type="presOf" srcId="{7BF7EA38-2241-47A3-88B4-71E047A42DE3}" destId="{27D342D5-9DAB-49BD-8516-27ED3690B13C}" srcOrd="0" destOrd="0" presId="urn:microsoft.com/office/officeart/2005/8/layout/orgChart1"/>
    <dgm:cxn modelId="{E9AB6685-B9CD-478D-876E-6E424B695E67}" type="presOf" srcId="{AD929E35-7F2E-46A0-B903-6484EB68FB6F}" destId="{1B024AE1-DE21-40A6-90FD-C5D38A74901D}" srcOrd="0" destOrd="0" presId="urn:microsoft.com/office/officeart/2005/8/layout/orgChart1"/>
    <dgm:cxn modelId="{FF80638F-2537-4CF9-800E-D0BE8488CD74}" srcId="{51F0A989-465F-4BD5-854E-EF20D16BB843}" destId="{AA6D3C43-3C70-4A3F-854E-1DC016A6208C}" srcOrd="2" destOrd="0" parTransId="{E7C83DA3-C12B-43AB-9D35-0FA7DCB52F99}" sibTransId="{6FBA6389-C9CD-4A41-87E2-F6F2022D91CB}"/>
    <dgm:cxn modelId="{C6832952-AD33-41F5-914F-91FD8D018AF8}" type="presOf" srcId="{6E11ADDF-7E61-4067-A39E-3397E802B9AC}" destId="{1D525961-DCBD-4456-8606-95B5384D635D}" srcOrd="0" destOrd="0" presId="urn:microsoft.com/office/officeart/2005/8/layout/orgChart1"/>
    <dgm:cxn modelId="{5B65F7E5-F9CC-48FD-ACC9-72817700B56A}" srcId="{51F0A989-465F-4BD5-854E-EF20D16BB843}" destId="{AF8A56B0-E302-4613-B36C-75DCF0BBF215}" srcOrd="4" destOrd="0" parTransId="{C0B57805-2592-4FCE-8BF7-11E9F7FC88AA}" sibTransId="{D8E46A93-0DA0-4C10-B404-5425F15D580D}"/>
    <dgm:cxn modelId="{7F0A091A-801E-4601-A648-75F684991C91}" type="presOf" srcId="{F143187E-A357-40C2-9CA0-C757E4FE7429}" destId="{FECAC933-C499-4FF4-8654-36F5E6E72A6B}" srcOrd="0" destOrd="0" presId="urn:microsoft.com/office/officeart/2005/8/layout/orgChart1"/>
    <dgm:cxn modelId="{23F104E9-3ABC-4810-B1C1-9631FD52BDA0}" type="presOf" srcId="{20FA9500-601F-4E54-B5A4-D09D6621863E}" destId="{A536869D-0369-4863-B69B-DAD32620B763}" srcOrd="0" destOrd="0" presId="urn:microsoft.com/office/officeart/2005/8/layout/orgChart1"/>
    <dgm:cxn modelId="{4EFBCBBC-383D-4B55-AFA6-C9B5422EE362}" type="presOf" srcId="{2365415E-D1A7-4553-97BA-1632DC1F661F}" destId="{57E3E601-8126-4ABB-B876-F0E183C33E8F}" srcOrd="0" destOrd="0" presId="urn:microsoft.com/office/officeart/2005/8/layout/orgChart1"/>
    <dgm:cxn modelId="{51AECD6A-DA78-4293-A402-4185350C29C6}" type="presOf" srcId="{AF8A56B0-E302-4613-B36C-75DCF0BBF215}" destId="{9FD9D5B6-1BC1-436E-B6AF-36290D4B2B2D}" srcOrd="0" destOrd="0" presId="urn:microsoft.com/office/officeart/2005/8/layout/orgChart1"/>
    <dgm:cxn modelId="{E13306DC-BC0A-45FB-8C4D-E19A53518E90}" type="presOf" srcId="{AF8A56B0-E302-4613-B36C-75DCF0BBF215}" destId="{C3EC4218-69EB-4D01-89A6-0B0C31E297CA}" srcOrd="1" destOrd="0" presId="urn:microsoft.com/office/officeart/2005/8/layout/orgChart1"/>
    <dgm:cxn modelId="{EECE45E8-84B0-4CB2-AC8C-0ED80304362E}" type="presOf" srcId="{85241B40-0C17-435A-91F7-659B5203C3B8}" destId="{B6BA7309-0C50-4963-82FC-AE591085355B}" srcOrd="0" destOrd="0" presId="urn:microsoft.com/office/officeart/2005/8/layout/orgChart1"/>
    <dgm:cxn modelId="{E7107BBE-7817-4C20-860D-933B4F0F0A2B}" type="presOf" srcId="{A4FBA106-E2B8-4CDA-9006-B88779CB3666}" destId="{73345E56-6C7C-423E-9F94-4F5C0A97EF74}" srcOrd="0" destOrd="0" presId="urn:microsoft.com/office/officeart/2005/8/layout/orgChart1"/>
    <dgm:cxn modelId="{4746439A-EE4C-408F-A12A-4D6D2E04CC3D}" type="presOf" srcId="{465BC11E-5866-42AA-92E4-8CEBB3EA5F73}" destId="{4971CCEF-752E-4836-B23B-915D86C95031}" srcOrd="1" destOrd="0" presId="urn:microsoft.com/office/officeart/2005/8/layout/orgChart1"/>
    <dgm:cxn modelId="{44794FB2-F50C-4804-8DB0-D32477D6DBDC}" type="presOf" srcId="{096FFA63-796A-4B63-9760-12BA66084B76}" destId="{34709E60-C63C-40F4-9606-1BDCE37A0D99}" srcOrd="0" destOrd="0" presId="urn:microsoft.com/office/officeart/2005/8/layout/orgChart1"/>
    <dgm:cxn modelId="{5E54091F-2974-4AF9-A10D-E5DC55EBD190}" srcId="{AF8A56B0-E302-4613-B36C-75DCF0BBF215}" destId="{E55AAA30-8725-42BE-9A80-B8CB5D21247E}" srcOrd="0" destOrd="0" parTransId="{094D36C1-316D-48E4-88FE-BBA12D94658C}" sibTransId="{73CC658F-8632-4D27-B6FC-0E432500E247}"/>
    <dgm:cxn modelId="{EDFEBB33-A402-4AE2-998B-B9F648A89DEB}" srcId="{87F152FD-9396-4B51-A0B1-C1FC777264CE}" destId="{AD929E35-7F2E-46A0-B903-6484EB68FB6F}" srcOrd="0" destOrd="0" parTransId="{F560E05B-50DA-469E-BD7B-78C5E1E3ED2B}" sibTransId="{4C5AEC90-C2CE-44AA-814F-381AF1A88BCD}"/>
    <dgm:cxn modelId="{23CC6318-633D-4F99-B2BD-966CF7E05B83}" srcId="{2365415E-D1A7-4553-97BA-1632DC1F661F}" destId="{F143187E-A357-40C2-9CA0-C757E4FE7429}" srcOrd="0" destOrd="0" parTransId="{994D4126-995B-4C96-8FD0-D3B581B39D59}" sibTransId="{83435635-6CE2-4888-832F-87D559DA7BDB}"/>
    <dgm:cxn modelId="{B3158988-A696-481B-B0DF-DA2A24868D04}" type="presOf" srcId="{E7C83DA3-C12B-43AB-9D35-0FA7DCB52F99}" destId="{88CA36D3-AE94-4995-AC3E-FB084F773FE5}" srcOrd="0" destOrd="0" presId="urn:microsoft.com/office/officeart/2005/8/layout/orgChart1"/>
    <dgm:cxn modelId="{99ECCBC9-C7C8-4908-926E-DCDEC9A2492F}" type="presOf" srcId="{6E11ADDF-7E61-4067-A39E-3397E802B9AC}" destId="{2AD3B85F-FC8D-488B-98C5-9B84DF37B63C}" srcOrd="1" destOrd="0" presId="urn:microsoft.com/office/officeart/2005/8/layout/orgChart1"/>
    <dgm:cxn modelId="{7037E8F1-DC05-4472-AD45-D6D830149B9B}" type="presOf" srcId="{C9F40FBA-4409-4732-A77E-A222D1784831}" destId="{8072DCF3-FC01-4C61-B485-714BBFF13A68}" srcOrd="1" destOrd="0" presId="urn:microsoft.com/office/officeart/2005/8/layout/orgChart1"/>
    <dgm:cxn modelId="{D3EE0828-60E4-47CD-8E7A-E9B455FFB45B}" type="presOf" srcId="{64F1F2EF-9449-4226-B4AC-D77961572D8F}" destId="{6028CF9F-B8EE-4447-9B58-02416162ED50}" srcOrd="0" destOrd="0" presId="urn:microsoft.com/office/officeart/2005/8/layout/orgChart1"/>
    <dgm:cxn modelId="{840DDAA7-6873-4C6D-B70E-B169B3CD4202}" type="presOf" srcId="{F20C232C-8F1D-4D57-BA03-A4F018499E30}" destId="{5CA1DE9B-F589-4B3A-B4B6-31659AD1EAE6}" srcOrd="0" destOrd="0" presId="urn:microsoft.com/office/officeart/2005/8/layout/orgChart1"/>
    <dgm:cxn modelId="{817621E9-EA3C-48C2-B8F5-264446AE2BE6}" srcId="{023EB33F-1088-4117-A31B-CF4CFB95FAD0}" destId="{51F0A989-465F-4BD5-854E-EF20D16BB843}" srcOrd="0" destOrd="0" parTransId="{5EBE0852-800C-4FE7-9FAA-6B5145843ADE}" sibTransId="{DCD4D7EB-4646-49EB-9367-904C83A278E7}"/>
    <dgm:cxn modelId="{71CC1A52-3862-4519-A66E-95D9DEF80E8C}" srcId="{51F0A989-465F-4BD5-854E-EF20D16BB843}" destId="{20FA9500-601F-4E54-B5A4-D09D6621863E}" srcOrd="3" destOrd="0" parTransId="{777E3440-6E85-4B35-97C5-1C545650E68D}" sibTransId="{53668904-39DD-4418-B15B-3480849AC1A7}"/>
    <dgm:cxn modelId="{97853585-2EEF-4F93-A228-7762F0389810}" type="presOf" srcId="{51F0A989-465F-4BD5-854E-EF20D16BB843}" destId="{1BF1B287-EF56-404E-97B2-45321E5716A4}" srcOrd="1" destOrd="0" presId="urn:microsoft.com/office/officeart/2005/8/layout/orgChart1"/>
    <dgm:cxn modelId="{DC58453C-6D69-4C4C-AC60-9FC2407007B0}" type="presOf" srcId="{C0B57805-2592-4FCE-8BF7-11E9F7FC88AA}" destId="{3FF51886-4C46-4A31-AFA9-0B6F068C09DB}" srcOrd="0" destOrd="0" presId="urn:microsoft.com/office/officeart/2005/8/layout/orgChart1"/>
    <dgm:cxn modelId="{9FA63826-DF89-4780-BAD0-6EC11E1A9402}" type="presOf" srcId="{AA6D3C43-3C70-4A3F-854E-1DC016A6208C}" destId="{047C7CBF-0103-40C4-B6A1-FB846F333374}" srcOrd="1" destOrd="0" presId="urn:microsoft.com/office/officeart/2005/8/layout/orgChart1"/>
    <dgm:cxn modelId="{1D40B1C4-D4C4-43BD-828E-16D8272D97EB}" srcId="{87F152FD-9396-4B51-A0B1-C1FC777264CE}" destId="{465BC11E-5866-42AA-92E4-8CEBB3EA5F73}" srcOrd="1" destOrd="0" parTransId="{F20C232C-8F1D-4D57-BA03-A4F018499E30}" sibTransId="{BDA16CB0-072D-4B1C-ADD5-D86140D4225F}"/>
    <dgm:cxn modelId="{CAB6633F-DDE2-4ACD-895C-C95C56F493FF}" type="presOf" srcId="{C9F40FBA-4409-4732-A77E-A222D1784831}" destId="{9B84F304-4B40-430C-869F-AD52BF9FBA65}" srcOrd="0" destOrd="0" presId="urn:microsoft.com/office/officeart/2005/8/layout/orgChart1"/>
    <dgm:cxn modelId="{1578C15F-A468-4293-B1E1-12252A27C95E}" type="presOf" srcId="{F560E05B-50DA-469E-BD7B-78C5E1E3ED2B}" destId="{0B9F823D-2B07-44E5-9550-45224AE24570}" srcOrd="0" destOrd="0" presId="urn:microsoft.com/office/officeart/2005/8/layout/orgChart1"/>
    <dgm:cxn modelId="{5A1F5AE6-E6F6-4E15-8EF6-8053B746282B}" type="presOf" srcId="{64F1F2EF-9449-4226-B4AC-D77961572D8F}" destId="{AEE21FB3-6AE7-4978-AEE4-A9F9B432254C}" srcOrd="1" destOrd="0" presId="urn:microsoft.com/office/officeart/2005/8/layout/orgChart1"/>
    <dgm:cxn modelId="{EEDD0BA8-C3F8-4C31-B141-3A8E103DE28F}" type="presOf" srcId="{E55AAA30-8725-42BE-9A80-B8CB5D21247E}" destId="{F277DD19-3925-4736-BBA1-08CBC76246D7}" srcOrd="1" destOrd="0" presId="urn:microsoft.com/office/officeart/2005/8/layout/orgChart1"/>
    <dgm:cxn modelId="{271DC224-9A11-4344-A111-F3F0A9483190}" type="presOf" srcId="{20FA9500-601F-4E54-B5A4-D09D6621863E}" destId="{0167BB82-E9F0-4F67-89C3-9ED1036037DB}" srcOrd="1" destOrd="0" presId="urn:microsoft.com/office/officeart/2005/8/layout/orgChart1"/>
    <dgm:cxn modelId="{BC80FBA5-235A-4309-8FEB-F1BC6B8E189F}" type="presOf" srcId="{777E3440-6E85-4B35-97C5-1C545650E68D}" destId="{4C2F0C6C-1199-4F65-8DEE-4EE085E40044}" srcOrd="0" destOrd="0" presId="urn:microsoft.com/office/officeart/2005/8/layout/orgChart1"/>
    <dgm:cxn modelId="{DE44F448-452A-4BC6-B58F-DEE327F9E9C4}" type="presOf" srcId="{094D36C1-316D-48E4-88FE-BBA12D94658C}" destId="{145C45D4-31F3-434E-B545-7D155B3993F2}" srcOrd="0" destOrd="0" presId="urn:microsoft.com/office/officeart/2005/8/layout/orgChart1"/>
    <dgm:cxn modelId="{15373501-BA58-462D-8441-E53F062B8BCC}" type="presOf" srcId="{AD929E35-7F2E-46A0-B903-6484EB68FB6F}" destId="{4D69A246-0118-450C-9A36-8B390DAE4906}" srcOrd="1" destOrd="0" presId="urn:microsoft.com/office/officeart/2005/8/layout/orgChart1"/>
    <dgm:cxn modelId="{B55CF96B-1270-4965-9826-9F43103B54F4}" srcId="{C9F40FBA-4409-4732-A77E-A222D1784831}" destId="{64F1F2EF-9449-4226-B4AC-D77961572D8F}" srcOrd="0" destOrd="0" parTransId="{F6FB59E3-A949-48CA-8615-025124103AAC}" sibTransId="{ACB518C2-4001-44F1-A9E4-96E320E6EC90}"/>
    <dgm:cxn modelId="{6727E0C1-CD74-4F31-8F62-250C47C7610B}" type="presOf" srcId="{87F152FD-9396-4B51-A0B1-C1FC777264CE}" destId="{D002346F-5520-4A50-84B1-1AAABF1F1D2D}" srcOrd="0" destOrd="0" presId="urn:microsoft.com/office/officeart/2005/8/layout/orgChart1"/>
    <dgm:cxn modelId="{41B7446D-31FA-452E-9139-0BDBDBCBE3A5}" srcId="{AA6D3C43-3C70-4A3F-854E-1DC016A6208C}" destId="{C9F40FBA-4409-4732-A77E-A222D1784831}" srcOrd="0" destOrd="0" parTransId="{A4FBA106-E2B8-4CDA-9006-B88779CB3666}" sibTransId="{757C952B-B4AD-456E-862C-0BE523B01161}"/>
    <dgm:cxn modelId="{F4E69874-0C28-4081-8A0D-5A919242A4EC}" type="presOf" srcId="{87F152FD-9396-4B51-A0B1-C1FC777264CE}" destId="{1021F87A-C86F-4290-B17D-5018235DA7C8}" srcOrd="1" destOrd="0" presId="urn:microsoft.com/office/officeart/2005/8/layout/orgChart1"/>
    <dgm:cxn modelId="{1F1FFCA9-8CA4-47F8-9248-3D5A6FE8C62F}" type="presOf" srcId="{AA6D3C43-3C70-4A3F-854E-1DC016A6208C}" destId="{22579463-5B9C-4E02-A47F-D0BCC4AB12E7}" srcOrd="0" destOrd="0" presId="urn:microsoft.com/office/officeart/2005/8/layout/orgChart1"/>
    <dgm:cxn modelId="{770DF4EA-0971-4282-BE97-BE06565969D3}" srcId="{6E11ADDF-7E61-4067-A39E-3397E802B9AC}" destId="{2365415E-D1A7-4553-97BA-1632DC1F661F}" srcOrd="0" destOrd="0" parTransId="{096FFA63-796A-4B63-9760-12BA66084B76}" sibTransId="{E6A68B8A-D5FA-43D7-999A-84B0133325B9}"/>
    <dgm:cxn modelId="{2C3A5EEC-2590-4590-9BA7-2730476A21C0}" type="presOf" srcId="{F143187E-A357-40C2-9CA0-C757E4FE7429}" destId="{4002B5E5-C8BF-4F52-ABD0-619A96001955}" srcOrd="1" destOrd="0" presId="urn:microsoft.com/office/officeart/2005/8/layout/orgChart1"/>
    <dgm:cxn modelId="{1EF5E860-17D4-47A0-A773-FE7F0A370B63}" srcId="{51F0A989-465F-4BD5-854E-EF20D16BB843}" destId="{6E11ADDF-7E61-4067-A39E-3397E802B9AC}" srcOrd="1" destOrd="0" parTransId="{7BF7EA38-2241-47A3-88B4-71E047A42DE3}" sibTransId="{BECDCE0E-1AA2-48D5-94A8-A53783E40E1C}"/>
    <dgm:cxn modelId="{8A0AD738-A91F-4D38-A294-01B0A7B119A9}" type="presOf" srcId="{994D4126-995B-4C96-8FD0-D3B581B39D59}" destId="{9894C671-CF1A-43F0-8105-A073B133925E}" srcOrd="0" destOrd="0" presId="urn:microsoft.com/office/officeart/2005/8/layout/orgChart1"/>
    <dgm:cxn modelId="{39192268-3F99-4AD4-BED4-D24F27AF893D}" type="presOf" srcId="{E55AAA30-8725-42BE-9A80-B8CB5D21247E}" destId="{56366223-CE41-4E1D-BA17-DF30C4A7FC3A}" srcOrd="0" destOrd="0" presId="urn:microsoft.com/office/officeart/2005/8/layout/orgChart1"/>
    <dgm:cxn modelId="{D0B95F1C-FDAE-4027-95A3-F80530591C81}" type="presOf" srcId="{F6FB59E3-A949-48CA-8615-025124103AAC}" destId="{A8728E68-6684-432D-8A28-BD50CD0AD1CD}" srcOrd="0" destOrd="0" presId="urn:microsoft.com/office/officeart/2005/8/layout/orgChart1"/>
    <dgm:cxn modelId="{57B51CA8-9C21-4467-9EB4-569B67FE80EF}" type="presOf" srcId="{51F0A989-465F-4BD5-854E-EF20D16BB843}" destId="{017A5BBD-88A7-4726-BA1B-59981F4A77A6}" srcOrd="0" destOrd="0" presId="urn:microsoft.com/office/officeart/2005/8/layout/orgChart1"/>
    <dgm:cxn modelId="{5DBBCF21-F56B-4997-8667-B28FC34F6A67}" srcId="{51F0A989-465F-4BD5-854E-EF20D16BB843}" destId="{87F152FD-9396-4B51-A0B1-C1FC777264CE}" srcOrd="0" destOrd="0" parTransId="{85241B40-0C17-435A-91F7-659B5203C3B8}" sibTransId="{C4C71251-3278-44D4-B415-DF77B48181B0}"/>
    <dgm:cxn modelId="{3D1F1413-3C4E-4137-ACBC-C981AEEF01AF}" type="presParOf" srcId="{E4C53967-711C-4717-BE13-3C057B196BF0}" destId="{6D5303C2-194A-4132-8B83-48A5FE833B11}" srcOrd="0" destOrd="0" presId="urn:microsoft.com/office/officeart/2005/8/layout/orgChart1"/>
    <dgm:cxn modelId="{4B88D1D7-A469-43BA-9E64-739CC427C3B0}" type="presParOf" srcId="{6D5303C2-194A-4132-8B83-48A5FE833B11}" destId="{D33F4B79-B9D0-44ED-981C-060A98523EAD}" srcOrd="0" destOrd="0" presId="urn:microsoft.com/office/officeart/2005/8/layout/orgChart1"/>
    <dgm:cxn modelId="{56B217B5-12F4-419D-923F-8479ED630BCB}" type="presParOf" srcId="{D33F4B79-B9D0-44ED-981C-060A98523EAD}" destId="{017A5BBD-88A7-4726-BA1B-59981F4A77A6}" srcOrd="0" destOrd="0" presId="urn:microsoft.com/office/officeart/2005/8/layout/orgChart1"/>
    <dgm:cxn modelId="{CA0CB4EE-3806-4811-95B1-CDD67E8BEEA5}" type="presParOf" srcId="{D33F4B79-B9D0-44ED-981C-060A98523EAD}" destId="{1BF1B287-EF56-404E-97B2-45321E5716A4}" srcOrd="1" destOrd="0" presId="urn:microsoft.com/office/officeart/2005/8/layout/orgChart1"/>
    <dgm:cxn modelId="{525C5C14-7F4D-474A-8FAF-4D0531513508}" type="presParOf" srcId="{6D5303C2-194A-4132-8B83-48A5FE833B11}" destId="{2F92B1EE-45FA-4BF7-ABA7-93E7FEAA449A}" srcOrd="1" destOrd="0" presId="urn:microsoft.com/office/officeart/2005/8/layout/orgChart1"/>
    <dgm:cxn modelId="{45CF99D5-FA44-4E60-9EC9-410D0082386F}" type="presParOf" srcId="{2F92B1EE-45FA-4BF7-ABA7-93E7FEAA449A}" destId="{B6BA7309-0C50-4963-82FC-AE591085355B}" srcOrd="0" destOrd="0" presId="urn:microsoft.com/office/officeart/2005/8/layout/orgChart1"/>
    <dgm:cxn modelId="{23B75F0F-8C5B-43A5-A14B-4415C5FDCCAF}" type="presParOf" srcId="{2F92B1EE-45FA-4BF7-ABA7-93E7FEAA449A}" destId="{E6FD7480-53A7-450B-B88F-D880F489B114}" srcOrd="1" destOrd="0" presId="urn:microsoft.com/office/officeart/2005/8/layout/orgChart1"/>
    <dgm:cxn modelId="{E0777EB3-640B-46B6-91CC-5E7FE7EEB2CE}" type="presParOf" srcId="{E6FD7480-53A7-450B-B88F-D880F489B114}" destId="{5CFF82B2-C4E9-4F8A-94E3-6F221E00C594}" srcOrd="0" destOrd="0" presId="urn:microsoft.com/office/officeart/2005/8/layout/orgChart1"/>
    <dgm:cxn modelId="{2ADAF291-8A93-43FD-8F6C-C42FD610BAF7}" type="presParOf" srcId="{5CFF82B2-C4E9-4F8A-94E3-6F221E00C594}" destId="{D002346F-5520-4A50-84B1-1AAABF1F1D2D}" srcOrd="0" destOrd="0" presId="urn:microsoft.com/office/officeart/2005/8/layout/orgChart1"/>
    <dgm:cxn modelId="{DF072C5F-DAD7-46B7-942D-BA0CBA6E8DB6}" type="presParOf" srcId="{5CFF82B2-C4E9-4F8A-94E3-6F221E00C594}" destId="{1021F87A-C86F-4290-B17D-5018235DA7C8}" srcOrd="1" destOrd="0" presId="urn:microsoft.com/office/officeart/2005/8/layout/orgChart1"/>
    <dgm:cxn modelId="{2765F4EC-4489-41C5-B0CD-5CB15DF80B8C}" type="presParOf" srcId="{E6FD7480-53A7-450B-B88F-D880F489B114}" destId="{E669EC7C-0CCF-4E82-AF59-70EB8266B28F}" srcOrd="1" destOrd="0" presId="urn:microsoft.com/office/officeart/2005/8/layout/orgChart1"/>
    <dgm:cxn modelId="{C14F05D5-3D62-4888-8F98-D8B4459917B8}" type="presParOf" srcId="{E669EC7C-0CCF-4E82-AF59-70EB8266B28F}" destId="{0B9F823D-2B07-44E5-9550-45224AE24570}" srcOrd="0" destOrd="0" presId="urn:microsoft.com/office/officeart/2005/8/layout/orgChart1"/>
    <dgm:cxn modelId="{A69B6C88-AB84-43CE-A131-F79826DC13AB}" type="presParOf" srcId="{E669EC7C-0CCF-4E82-AF59-70EB8266B28F}" destId="{BFC266DA-0A67-4971-87B7-64527CC07643}" srcOrd="1" destOrd="0" presId="urn:microsoft.com/office/officeart/2005/8/layout/orgChart1"/>
    <dgm:cxn modelId="{A20EA553-2C7A-4F8D-BD48-19B70875698B}" type="presParOf" srcId="{BFC266DA-0A67-4971-87B7-64527CC07643}" destId="{14B66513-8EE5-4DDA-B509-C6367906723F}" srcOrd="0" destOrd="0" presId="urn:microsoft.com/office/officeart/2005/8/layout/orgChart1"/>
    <dgm:cxn modelId="{EE203381-C27F-4484-8208-EF5421A8795B}" type="presParOf" srcId="{14B66513-8EE5-4DDA-B509-C6367906723F}" destId="{1B024AE1-DE21-40A6-90FD-C5D38A74901D}" srcOrd="0" destOrd="0" presId="urn:microsoft.com/office/officeart/2005/8/layout/orgChart1"/>
    <dgm:cxn modelId="{7B77D813-6AFA-4576-9039-3F7C0B4F1F6D}" type="presParOf" srcId="{14B66513-8EE5-4DDA-B509-C6367906723F}" destId="{4D69A246-0118-450C-9A36-8B390DAE4906}" srcOrd="1" destOrd="0" presId="urn:microsoft.com/office/officeart/2005/8/layout/orgChart1"/>
    <dgm:cxn modelId="{C3ABD883-A546-4B97-B2FD-F40E6ADC4642}" type="presParOf" srcId="{BFC266DA-0A67-4971-87B7-64527CC07643}" destId="{C90AB3D9-E416-4D0C-BDA8-6568B2003AD4}" srcOrd="1" destOrd="0" presId="urn:microsoft.com/office/officeart/2005/8/layout/orgChart1"/>
    <dgm:cxn modelId="{69DE2E3A-3E21-4DFD-AF9A-5EDD1A5ABE48}" type="presParOf" srcId="{BFC266DA-0A67-4971-87B7-64527CC07643}" destId="{886809B4-1B10-43CE-845E-4D180BBDBD22}" srcOrd="2" destOrd="0" presId="urn:microsoft.com/office/officeart/2005/8/layout/orgChart1"/>
    <dgm:cxn modelId="{8E832510-3EE9-45C2-ABE7-3223CA3F1592}" type="presParOf" srcId="{E669EC7C-0CCF-4E82-AF59-70EB8266B28F}" destId="{5CA1DE9B-F589-4B3A-B4B6-31659AD1EAE6}" srcOrd="2" destOrd="0" presId="urn:microsoft.com/office/officeart/2005/8/layout/orgChart1"/>
    <dgm:cxn modelId="{AF700883-C859-4969-9944-60D2C470F1C4}" type="presParOf" srcId="{E669EC7C-0CCF-4E82-AF59-70EB8266B28F}" destId="{36C167BA-604A-4262-9FDC-6340B927A4BE}" srcOrd="3" destOrd="0" presId="urn:microsoft.com/office/officeart/2005/8/layout/orgChart1"/>
    <dgm:cxn modelId="{BB8FA85F-2AB5-44D6-B3BA-973D56E0D031}" type="presParOf" srcId="{36C167BA-604A-4262-9FDC-6340B927A4BE}" destId="{309634F5-82D0-446D-A6E9-320CD4C0F9B8}" srcOrd="0" destOrd="0" presId="urn:microsoft.com/office/officeart/2005/8/layout/orgChart1"/>
    <dgm:cxn modelId="{0803F5C5-0686-4704-9C7D-16675C27E995}" type="presParOf" srcId="{309634F5-82D0-446D-A6E9-320CD4C0F9B8}" destId="{BAF48490-A374-4E38-89AA-D89E87CFFDA7}" srcOrd="0" destOrd="0" presId="urn:microsoft.com/office/officeart/2005/8/layout/orgChart1"/>
    <dgm:cxn modelId="{7A810F79-CE58-4EDC-82DA-4F54DBE54AB7}" type="presParOf" srcId="{309634F5-82D0-446D-A6E9-320CD4C0F9B8}" destId="{4971CCEF-752E-4836-B23B-915D86C95031}" srcOrd="1" destOrd="0" presId="urn:microsoft.com/office/officeart/2005/8/layout/orgChart1"/>
    <dgm:cxn modelId="{B775D26F-20D8-42A3-ADF6-7B434D4787DA}" type="presParOf" srcId="{36C167BA-604A-4262-9FDC-6340B927A4BE}" destId="{CD81A875-12DE-443B-AF57-428227FBBC1A}" srcOrd="1" destOrd="0" presId="urn:microsoft.com/office/officeart/2005/8/layout/orgChart1"/>
    <dgm:cxn modelId="{5A64A8AC-7E88-4829-AF0C-96D2611CC403}" type="presParOf" srcId="{36C167BA-604A-4262-9FDC-6340B927A4BE}" destId="{81CB17BA-624A-49C7-8AB8-69A3ABED8A65}" srcOrd="2" destOrd="0" presId="urn:microsoft.com/office/officeart/2005/8/layout/orgChart1"/>
    <dgm:cxn modelId="{CB935A8E-F88B-4949-8169-A98DF920944D}" type="presParOf" srcId="{E6FD7480-53A7-450B-B88F-D880F489B114}" destId="{7C5134F6-5E9C-4E3C-A21F-475D58007597}" srcOrd="2" destOrd="0" presId="urn:microsoft.com/office/officeart/2005/8/layout/orgChart1"/>
    <dgm:cxn modelId="{62576933-2AAE-4DEA-9C56-69E0B06072EA}" type="presParOf" srcId="{2F92B1EE-45FA-4BF7-ABA7-93E7FEAA449A}" destId="{27D342D5-9DAB-49BD-8516-27ED3690B13C}" srcOrd="2" destOrd="0" presId="urn:microsoft.com/office/officeart/2005/8/layout/orgChart1"/>
    <dgm:cxn modelId="{0E341BEC-361A-4A4D-A28A-688189EA7E7C}" type="presParOf" srcId="{2F92B1EE-45FA-4BF7-ABA7-93E7FEAA449A}" destId="{5AC3DECC-289E-4BEA-BCAB-D539B536DC45}" srcOrd="3" destOrd="0" presId="urn:microsoft.com/office/officeart/2005/8/layout/orgChart1"/>
    <dgm:cxn modelId="{D8820895-1FF9-4F37-829D-7D484DE43733}" type="presParOf" srcId="{5AC3DECC-289E-4BEA-BCAB-D539B536DC45}" destId="{51DF0826-480E-403F-A687-E349E5F9FB1E}" srcOrd="0" destOrd="0" presId="urn:microsoft.com/office/officeart/2005/8/layout/orgChart1"/>
    <dgm:cxn modelId="{B6601028-FE4F-4EBF-AB7B-3FDB7896A116}" type="presParOf" srcId="{51DF0826-480E-403F-A687-E349E5F9FB1E}" destId="{1D525961-DCBD-4456-8606-95B5384D635D}" srcOrd="0" destOrd="0" presId="urn:microsoft.com/office/officeart/2005/8/layout/orgChart1"/>
    <dgm:cxn modelId="{DC7BE075-284B-41D2-ACB2-EEEE2BFAC0D7}" type="presParOf" srcId="{51DF0826-480E-403F-A687-E349E5F9FB1E}" destId="{2AD3B85F-FC8D-488B-98C5-9B84DF37B63C}" srcOrd="1" destOrd="0" presId="urn:microsoft.com/office/officeart/2005/8/layout/orgChart1"/>
    <dgm:cxn modelId="{D93BAAF6-F288-4A4E-AB39-D2174B4342BD}" type="presParOf" srcId="{5AC3DECC-289E-4BEA-BCAB-D539B536DC45}" destId="{D4572BE3-659C-42DB-B1AE-4AF2978495A7}" srcOrd="1" destOrd="0" presId="urn:microsoft.com/office/officeart/2005/8/layout/orgChart1"/>
    <dgm:cxn modelId="{C39BC41E-7D33-4A19-9B98-ACACF5E8317A}" type="presParOf" srcId="{5AC3DECC-289E-4BEA-BCAB-D539B536DC45}" destId="{F5B3C46E-B0FE-4923-9E3B-7E866BAA0ADF}" srcOrd="2" destOrd="0" presId="urn:microsoft.com/office/officeart/2005/8/layout/orgChart1"/>
    <dgm:cxn modelId="{625129D0-996A-478D-93D0-7192672630E2}" type="presParOf" srcId="{F5B3C46E-B0FE-4923-9E3B-7E866BAA0ADF}" destId="{34709E60-C63C-40F4-9606-1BDCE37A0D99}" srcOrd="0" destOrd="0" presId="urn:microsoft.com/office/officeart/2005/8/layout/orgChart1"/>
    <dgm:cxn modelId="{881AB311-539A-459A-88E3-1F792E97EA5B}" type="presParOf" srcId="{F5B3C46E-B0FE-4923-9E3B-7E866BAA0ADF}" destId="{18B7E358-8D15-43D2-9B09-347351FFE9C6}" srcOrd="1" destOrd="0" presId="urn:microsoft.com/office/officeart/2005/8/layout/orgChart1"/>
    <dgm:cxn modelId="{FB891948-034D-4CD4-B8AF-9406CD18272B}" type="presParOf" srcId="{18B7E358-8D15-43D2-9B09-347351FFE9C6}" destId="{678EB4FE-772F-4391-A6C3-0291F190D758}" srcOrd="0" destOrd="0" presId="urn:microsoft.com/office/officeart/2005/8/layout/orgChart1"/>
    <dgm:cxn modelId="{3ABC93EC-E0DC-485B-BC1B-D9C2B865771B}" type="presParOf" srcId="{678EB4FE-772F-4391-A6C3-0291F190D758}" destId="{57E3E601-8126-4ABB-B876-F0E183C33E8F}" srcOrd="0" destOrd="0" presId="urn:microsoft.com/office/officeart/2005/8/layout/orgChart1"/>
    <dgm:cxn modelId="{BFB8D114-030F-48AC-9C11-1BAAB5B0E2E9}" type="presParOf" srcId="{678EB4FE-772F-4391-A6C3-0291F190D758}" destId="{DFE30972-3B8F-484E-ACAC-531C947FD70C}" srcOrd="1" destOrd="0" presId="urn:microsoft.com/office/officeart/2005/8/layout/orgChart1"/>
    <dgm:cxn modelId="{2EAA7A73-65D2-4FF7-8E72-8AF3986D7FEF}" type="presParOf" srcId="{18B7E358-8D15-43D2-9B09-347351FFE9C6}" destId="{37B82AEB-A78A-4AD0-A510-48891E582123}" srcOrd="1" destOrd="0" presId="urn:microsoft.com/office/officeart/2005/8/layout/orgChart1"/>
    <dgm:cxn modelId="{384CF01E-7C45-40C2-A59B-A6400DCE72A2}" type="presParOf" srcId="{37B82AEB-A78A-4AD0-A510-48891E582123}" destId="{9894C671-CF1A-43F0-8105-A073B133925E}" srcOrd="0" destOrd="0" presId="urn:microsoft.com/office/officeart/2005/8/layout/orgChart1"/>
    <dgm:cxn modelId="{A55F855E-AC75-4D90-B94D-5D475894F0AC}" type="presParOf" srcId="{37B82AEB-A78A-4AD0-A510-48891E582123}" destId="{FA5FF7C1-3B85-4A63-8038-3C2FE6BD1FA3}" srcOrd="1" destOrd="0" presId="urn:microsoft.com/office/officeart/2005/8/layout/orgChart1"/>
    <dgm:cxn modelId="{9264A6E7-B179-4128-BE91-075CFE19AAC8}" type="presParOf" srcId="{FA5FF7C1-3B85-4A63-8038-3C2FE6BD1FA3}" destId="{E2244527-B801-4838-92D5-8526922682C9}" srcOrd="0" destOrd="0" presId="urn:microsoft.com/office/officeart/2005/8/layout/orgChart1"/>
    <dgm:cxn modelId="{D32F8A77-7540-4802-8A46-5FDD7074F4A3}" type="presParOf" srcId="{E2244527-B801-4838-92D5-8526922682C9}" destId="{FECAC933-C499-4FF4-8654-36F5E6E72A6B}" srcOrd="0" destOrd="0" presId="urn:microsoft.com/office/officeart/2005/8/layout/orgChart1"/>
    <dgm:cxn modelId="{1B6A007B-8B1E-4B07-8D99-1FF66BC9DD5B}" type="presParOf" srcId="{E2244527-B801-4838-92D5-8526922682C9}" destId="{4002B5E5-C8BF-4F52-ABD0-619A96001955}" srcOrd="1" destOrd="0" presId="urn:microsoft.com/office/officeart/2005/8/layout/orgChart1"/>
    <dgm:cxn modelId="{05893F16-664D-4E7F-AFCD-08D61005E934}" type="presParOf" srcId="{FA5FF7C1-3B85-4A63-8038-3C2FE6BD1FA3}" destId="{BE6369B6-2191-4F50-8CC4-5DA7712067CA}" srcOrd="1" destOrd="0" presId="urn:microsoft.com/office/officeart/2005/8/layout/orgChart1"/>
    <dgm:cxn modelId="{7E7DF672-1941-452D-948F-EB4D9F6E73F6}" type="presParOf" srcId="{FA5FF7C1-3B85-4A63-8038-3C2FE6BD1FA3}" destId="{06EBB063-21B6-4186-AB07-73C403CEB969}" srcOrd="2" destOrd="0" presId="urn:microsoft.com/office/officeart/2005/8/layout/orgChart1"/>
    <dgm:cxn modelId="{8C3164F0-61F3-4830-9A6E-357426657726}" type="presParOf" srcId="{18B7E358-8D15-43D2-9B09-347351FFE9C6}" destId="{A8E9F0A7-0829-483B-8D6E-41B0EF70CFE9}" srcOrd="2" destOrd="0" presId="urn:microsoft.com/office/officeart/2005/8/layout/orgChart1"/>
    <dgm:cxn modelId="{ED056DA3-A9DF-49A5-B327-435D417DA282}" type="presParOf" srcId="{2F92B1EE-45FA-4BF7-ABA7-93E7FEAA449A}" destId="{88CA36D3-AE94-4995-AC3E-FB084F773FE5}" srcOrd="4" destOrd="0" presId="urn:microsoft.com/office/officeart/2005/8/layout/orgChart1"/>
    <dgm:cxn modelId="{2B202452-0FC3-4761-87CA-F975E2711F46}" type="presParOf" srcId="{2F92B1EE-45FA-4BF7-ABA7-93E7FEAA449A}" destId="{898F65D9-D398-419D-84E1-53BBE151737A}" srcOrd="5" destOrd="0" presId="urn:microsoft.com/office/officeart/2005/8/layout/orgChart1"/>
    <dgm:cxn modelId="{C475D319-CFD7-4683-8D30-790217A26B5F}" type="presParOf" srcId="{898F65D9-D398-419D-84E1-53BBE151737A}" destId="{32EB90D9-952C-46AF-A7B3-0D330DDEB39C}" srcOrd="0" destOrd="0" presId="urn:microsoft.com/office/officeart/2005/8/layout/orgChart1"/>
    <dgm:cxn modelId="{520ED0BA-A688-4452-9E24-6463E312D9E1}" type="presParOf" srcId="{32EB90D9-952C-46AF-A7B3-0D330DDEB39C}" destId="{22579463-5B9C-4E02-A47F-D0BCC4AB12E7}" srcOrd="0" destOrd="0" presId="urn:microsoft.com/office/officeart/2005/8/layout/orgChart1"/>
    <dgm:cxn modelId="{52B5AE42-94DE-4641-9523-4E27A2FFE858}" type="presParOf" srcId="{32EB90D9-952C-46AF-A7B3-0D330DDEB39C}" destId="{047C7CBF-0103-40C4-B6A1-FB846F333374}" srcOrd="1" destOrd="0" presId="urn:microsoft.com/office/officeart/2005/8/layout/orgChart1"/>
    <dgm:cxn modelId="{10BD5BAA-A7BD-4B91-B4E4-E14FD1EE0C9C}" type="presParOf" srcId="{898F65D9-D398-419D-84E1-53BBE151737A}" destId="{2F5AEAFC-2DAE-4C30-A106-1AC2FA8E32FF}" srcOrd="1" destOrd="0" presId="urn:microsoft.com/office/officeart/2005/8/layout/orgChart1"/>
    <dgm:cxn modelId="{C2B579F1-4568-411E-85E7-B962D4BC9159}" type="presParOf" srcId="{2F5AEAFC-2DAE-4C30-A106-1AC2FA8E32FF}" destId="{73345E56-6C7C-423E-9F94-4F5C0A97EF74}" srcOrd="0" destOrd="0" presId="urn:microsoft.com/office/officeart/2005/8/layout/orgChart1"/>
    <dgm:cxn modelId="{3E9E78C9-4109-483C-9862-40D27DCD8983}" type="presParOf" srcId="{2F5AEAFC-2DAE-4C30-A106-1AC2FA8E32FF}" destId="{41F4F099-4DC1-41D2-B3FD-8860BB55548F}" srcOrd="1" destOrd="0" presId="urn:microsoft.com/office/officeart/2005/8/layout/orgChart1"/>
    <dgm:cxn modelId="{A8E275D2-0F20-4C6A-878C-51E186046386}" type="presParOf" srcId="{41F4F099-4DC1-41D2-B3FD-8860BB55548F}" destId="{93339819-6639-48C5-A82C-ECC23DEBC2F8}" srcOrd="0" destOrd="0" presId="urn:microsoft.com/office/officeart/2005/8/layout/orgChart1"/>
    <dgm:cxn modelId="{D452E912-C89B-4C8A-A1AF-7B9989C43BFC}" type="presParOf" srcId="{93339819-6639-48C5-A82C-ECC23DEBC2F8}" destId="{9B84F304-4B40-430C-869F-AD52BF9FBA65}" srcOrd="0" destOrd="0" presId="urn:microsoft.com/office/officeart/2005/8/layout/orgChart1"/>
    <dgm:cxn modelId="{C3AE3733-D116-4971-92C0-7630EA23FC34}" type="presParOf" srcId="{93339819-6639-48C5-A82C-ECC23DEBC2F8}" destId="{8072DCF3-FC01-4C61-B485-714BBFF13A68}" srcOrd="1" destOrd="0" presId="urn:microsoft.com/office/officeart/2005/8/layout/orgChart1"/>
    <dgm:cxn modelId="{843AE1DA-526B-47F1-BF0C-F8DEAE45918A}" type="presParOf" srcId="{41F4F099-4DC1-41D2-B3FD-8860BB55548F}" destId="{B9CCAFEE-7F05-40B9-A627-E0FEDBC358B4}" srcOrd="1" destOrd="0" presId="urn:microsoft.com/office/officeart/2005/8/layout/orgChart1"/>
    <dgm:cxn modelId="{97E12AE9-AE1C-4106-8F08-978458946B6C}" type="presParOf" srcId="{B9CCAFEE-7F05-40B9-A627-E0FEDBC358B4}" destId="{A8728E68-6684-432D-8A28-BD50CD0AD1CD}" srcOrd="0" destOrd="0" presId="urn:microsoft.com/office/officeart/2005/8/layout/orgChart1"/>
    <dgm:cxn modelId="{F17BBC91-76BF-4EA6-BDB1-28E0BBA057DC}" type="presParOf" srcId="{B9CCAFEE-7F05-40B9-A627-E0FEDBC358B4}" destId="{EA97747D-8075-4614-B581-CD157D19F229}" srcOrd="1" destOrd="0" presId="urn:microsoft.com/office/officeart/2005/8/layout/orgChart1"/>
    <dgm:cxn modelId="{D6CA203A-0EB3-4C22-B827-55CA489710BC}" type="presParOf" srcId="{EA97747D-8075-4614-B581-CD157D19F229}" destId="{DD053A07-2F4B-46C7-A89F-D18287BD582A}" srcOrd="0" destOrd="0" presId="urn:microsoft.com/office/officeart/2005/8/layout/orgChart1"/>
    <dgm:cxn modelId="{067EBCC9-5083-41AB-8358-0641FE6801C5}" type="presParOf" srcId="{DD053A07-2F4B-46C7-A89F-D18287BD582A}" destId="{6028CF9F-B8EE-4447-9B58-02416162ED50}" srcOrd="0" destOrd="0" presId="urn:microsoft.com/office/officeart/2005/8/layout/orgChart1"/>
    <dgm:cxn modelId="{C6A2798F-2DD9-47D0-86F4-FA9A0D9AF36E}" type="presParOf" srcId="{DD053A07-2F4B-46C7-A89F-D18287BD582A}" destId="{AEE21FB3-6AE7-4978-AEE4-A9F9B432254C}" srcOrd="1" destOrd="0" presId="urn:microsoft.com/office/officeart/2005/8/layout/orgChart1"/>
    <dgm:cxn modelId="{2DA416CF-62E3-470E-8483-7809D06CA9EC}" type="presParOf" srcId="{EA97747D-8075-4614-B581-CD157D19F229}" destId="{5DEA0B80-EB62-45EE-90A4-0B3A937CAC6C}" srcOrd="1" destOrd="0" presId="urn:microsoft.com/office/officeart/2005/8/layout/orgChart1"/>
    <dgm:cxn modelId="{956010FE-CCB4-44F2-9D1E-CC82DD7BF974}" type="presParOf" srcId="{EA97747D-8075-4614-B581-CD157D19F229}" destId="{D6289EF0-08E2-4A18-A78A-1C214360C1B7}" srcOrd="2" destOrd="0" presId="urn:microsoft.com/office/officeart/2005/8/layout/orgChart1"/>
    <dgm:cxn modelId="{9E4E4165-9FEA-4608-B8D4-12A2D2A14264}" type="presParOf" srcId="{41F4F099-4DC1-41D2-B3FD-8860BB55548F}" destId="{CA2729AB-F51C-4116-98E8-C9C703F4DEE5}" srcOrd="2" destOrd="0" presId="urn:microsoft.com/office/officeart/2005/8/layout/orgChart1"/>
    <dgm:cxn modelId="{EB06CCC5-681A-406E-BB79-28D26F64D5F4}" type="presParOf" srcId="{898F65D9-D398-419D-84E1-53BBE151737A}" destId="{B42C7E9E-3FBF-41FC-8F46-34AA6B6117D8}" srcOrd="2" destOrd="0" presId="urn:microsoft.com/office/officeart/2005/8/layout/orgChart1"/>
    <dgm:cxn modelId="{D7AC3F5F-7C2B-480F-BB26-03CB8964C41C}" type="presParOf" srcId="{2F92B1EE-45FA-4BF7-ABA7-93E7FEAA449A}" destId="{4C2F0C6C-1199-4F65-8DEE-4EE085E40044}" srcOrd="6" destOrd="0" presId="urn:microsoft.com/office/officeart/2005/8/layout/orgChart1"/>
    <dgm:cxn modelId="{EC47D703-83A1-4730-B35E-61F3DB82740F}" type="presParOf" srcId="{2F92B1EE-45FA-4BF7-ABA7-93E7FEAA449A}" destId="{B5173C74-6729-4F71-A5F7-62B04B7F11CC}" srcOrd="7" destOrd="0" presId="urn:microsoft.com/office/officeart/2005/8/layout/orgChart1"/>
    <dgm:cxn modelId="{C9905225-5E05-4A4A-B67F-B342EB6EF8B0}" type="presParOf" srcId="{B5173C74-6729-4F71-A5F7-62B04B7F11CC}" destId="{BE4CEFDE-C1A4-4504-9872-EB19B28B1D3E}" srcOrd="0" destOrd="0" presId="urn:microsoft.com/office/officeart/2005/8/layout/orgChart1"/>
    <dgm:cxn modelId="{A91AC073-C18E-4B32-BD1F-51E0EFBAE15F}" type="presParOf" srcId="{BE4CEFDE-C1A4-4504-9872-EB19B28B1D3E}" destId="{A536869D-0369-4863-B69B-DAD32620B763}" srcOrd="0" destOrd="0" presId="urn:microsoft.com/office/officeart/2005/8/layout/orgChart1"/>
    <dgm:cxn modelId="{E608D24D-5FF9-46F8-B537-00FC715B75C5}" type="presParOf" srcId="{BE4CEFDE-C1A4-4504-9872-EB19B28B1D3E}" destId="{0167BB82-E9F0-4F67-89C3-9ED1036037DB}" srcOrd="1" destOrd="0" presId="urn:microsoft.com/office/officeart/2005/8/layout/orgChart1"/>
    <dgm:cxn modelId="{50163F08-409E-4C3D-9F3D-B10CD4A5C95F}" type="presParOf" srcId="{B5173C74-6729-4F71-A5F7-62B04B7F11CC}" destId="{A4712262-9ADD-440B-9D8B-9F5318F98193}" srcOrd="1" destOrd="0" presId="urn:microsoft.com/office/officeart/2005/8/layout/orgChart1"/>
    <dgm:cxn modelId="{FC226356-3A3B-456A-84B9-7B158EC74E82}" type="presParOf" srcId="{B5173C74-6729-4F71-A5F7-62B04B7F11CC}" destId="{A93BFAD5-3EEE-4DF6-AD06-8D9CF70D7A31}" srcOrd="2" destOrd="0" presId="urn:microsoft.com/office/officeart/2005/8/layout/orgChart1"/>
    <dgm:cxn modelId="{4C391AD9-9C7A-42F7-BA43-1588C1516B3E}" type="presParOf" srcId="{2F92B1EE-45FA-4BF7-ABA7-93E7FEAA449A}" destId="{3FF51886-4C46-4A31-AFA9-0B6F068C09DB}" srcOrd="8" destOrd="0" presId="urn:microsoft.com/office/officeart/2005/8/layout/orgChart1"/>
    <dgm:cxn modelId="{A5DAF004-B882-4FC9-B1BA-EDD60A62980D}" type="presParOf" srcId="{2F92B1EE-45FA-4BF7-ABA7-93E7FEAA449A}" destId="{A8E09A5C-8D99-4F75-82CA-F393B31630DE}" srcOrd="9" destOrd="0" presId="urn:microsoft.com/office/officeart/2005/8/layout/orgChart1"/>
    <dgm:cxn modelId="{A7D64B5C-4E50-4B34-A4E9-5E387111E954}" type="presParOf" srcId="{A8E09A5C-8D99-4F75-82CA-F393B31630DE}" destId="{CB6CC912-CA18-4C7C-84E5-32B8C98F03F4}" srcOrd="0" destOrd="0" presId="urn:microsoft.com/office/officeart/2005/8/layout/orgChart1"/>
    <dgm:cxn modelId="{8ED102A9-5FC4-404A-BA77-E449099254D0}" type="presParOf" srcId="{CB6CC912-CA18-4C7C-84E5-32B8C98F03F4}" destId="{9FD9D5B6-1BC1-436E-B6AF-36290D4B2B2D}" srcOrd="0" destOrd="0" presId="urn:microsoft.com/office/officeart/2005/8/layout/orgChart1"/>
    <dgm:cxn modelId="{946A9AB5-58C0-48DC-8E2B-34DC9D9E6025}" type="presParOf" srcId="{CB6CC912-CA18-4C7C-84E5-32B8C98F03F4}" destId="{C3EC4218-69EB-4D01-89A6-0B0C31E297CA}" srcOrd="1" destOrd="0" presId="urn:microsoft.com/office/officeart/2005/8/layout/orgChart1"/>
    <dgm:cxn modelId="{5678E5E9-2D10-4CEA-8C63-6CAB27C5EB0D}" type="presParOf" srcId="{A8E09A5C-8D99-4F75-82CA-F393B31630DE}" destId="{74A7192F-B1C8-4875-B548-78080EEC4F45}" srcOrd="1" destOrd="0" presId="urn:microsoft.com/office/officeart/2005/8/layout/orgChart1"/>
    <dgm:cxn modelId="{DBF8F26E-4C6E-4355-A52A-56EDAAF88CF1}" type="presParOf" srcId="{74A7192F-B1C8-4875-B548-78080EEC4F45}" destId="{145C45D4-31F3-434E-B545-7D155B3993F2}" srcOrd="0" destOrd="0" presId="urn:microsoft.com/office/officeart/2005/8/layout/orgChart1"/>
    <dgm:cxn modelId="{F97677FF-062C-4606-8DD7-64538871E8CA}" type="presParOf" srcId="{74A7192F-B1C8-4875-B548-78080EEC4F45}" destId="{67F5433E-667B-4202-AFEA-7F43C75FB0F8}" srcOrd="1" destOrd="0" presId="urn:microsoft.com/office/officeart/2005/8/layout/orgChart1"/>
    <dgm:cxn modelId="{9A1FD68B-7F3C-42D4-B4AD-96CC6524F94C}" type="presParOf" srcId="{67F5433E-667B-4202-AFEA-7F43C75FB0F8}" destId="{CE88767F-76DE-4560-A5F8-0D49BF05A639}" srcOrd="0" destOrd="0" presId="urn:microsoft.com/office/officeart/2005/8/layout/orgChart1"/>
    <dgm:cxn modelId="{5990301F-373E-4DC9-B4FF-C51EEF8ED40E}" type="presParOf" srcId="{CE88767F-76DE-4560-A5F8-0D49BF05A639}" destId="{56366223-CE41-4E1D-BA17-DF30C4A7FC3A}" srcOrd="0" destOrd="0" presId="urn:microsoft.com/office/officeart/2005/8/layout/orgChart1"/>
    <dgm:cxn modelId="{09B1D781-C542-4103-80D5-4F50A824A538}" type="presParOf" srcId="{CE88767F-76DE-4560-A5F8-0D49BF05A639}" destId="{F277DD19-3925-4736-BBA1-08CBC76246D7}" srcOrd="1" destOrd="0" presId="urn:microsoft.com/office/officeart/2005/8/layout/orgChart1"/>
    <dgm:cxn modelId="{992C251A-1EA5-44DE-BCBF-2B58FA44F79E}" type="presParOf" srcId="{67F5433E-667B-4202-AFEA-7F43C75FB0F8}" destId="{ACAD479E-8748-495D-B399-3ED7CDAFF47F}" srcOrd="1" destOrd="0" presId="urn:microsoft.com/office/officeart/2005/8/layout/orgChart1"/>
    <dgm:cxn modelId="{4CF22474-9AB6-4418-A113-4CD4293ED370}" type="presParOf" srcId="{67F5433E-667B-4202-AFEA-7F43C75FB0F8}" destId="{896E9569-B82B-440E-9529-294C6FFB6675}" srcOrd="2" destOrd="0" presId="urn:microsoft.com/office/officeart/2005/8/layout/orgChart1"/>
    <dgm:cxn modelId="{DD24D647-2D6A-4120-8BF2-E68155138243}" type="presParOf" srcId="{A8E09A5C-8D99-4F75-82CA-F393B31630DE}" destId="{8C5314C0-002D-488B-886D-EF9D113303C9}" srcOrd="2" destOrd="0" presId="urn:microsoft.com/office/officeart/2005/8/layout/orgChart1"/>
    <dgm:cxn modelId="{50AE4A91-9871-48CA-8843-1B0795F5F218}" type="presParOf" srcId="{6D5303C2-194A-4132-8B83-48A5FE833B11}" destId="{BD10305A-26C5-4211-8C08-CCE6F7149A6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911358-31E7-48B6-97DF-DADE1B97241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D67F53EC-879B-47F6-B15A-C0CD6639036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DF135118-A2CE-4CF2-B28F-C753407C728F}" type="parTrans" cxnId="{6806EE3C-DAF9-4929-8DA8-D4FCA9D9DDB9}">
      <dgm:prSet/>
      <dgm:spPr/>
    </dgm:pt>
    <dgm:pt modelId="{37FA3097-9CC4-4B4E-8B57-B1AC47C089E2}" type="sibTrans" cxnId="{6806EE3C-DAF9-4929-8DA8-D4FCA9D9DDB9}">
      <dgm:prSet/>
      <dgm:spPr/>
    </dgm:pt>
    <dgm:pt modelId="{7DF465BC-3869-4FFB-AEC8-9AEDC38E5CB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ЯСЛА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185DE68D-9389-4D11-B67B-6F7AA3BB33A9}" type="parTrans" cxnId="{27B24494-6338-47EC-A346-622926FE3F16}">
      <dgm:prSet/>
      <dgm:spPr/>
    </dgm:pt>
    <dgm:pt modelId="{A8338D93-4A4B-479A-9C6C-61A33163EF37}" type="sibTrans" cxnId="{27B24494-6338-47EC-A346-622926FE3F16}">
      <dgm:prSet/>
      <dgm:spPr/>
    </dgm:pt>
    <dgm:pt modelId="{F823F03A-96F4-43C6-97A4-30341E92389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ЯСЛА-САДОК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A20CC3DB-0EFE-437F-8BB6-9EE4B465524D}" type="parTrans" cxnId="{8E031D65-19A5-4F87-9247-6FE69C580E13}">
      <dgm:prSet/>
      <dgm:spPr/>
    </dgm:pt>
    <dgm:pt modelId="{746B3DC5-B38A-49DC-B274-CA8262AF7F3D}" type="sibTrans" cxnId="{8E031D65-19A5-4F87-9247-6FE69C580E13}">
      <dgm:prSet/>
      <dgm:spPr/>
    </dgm:pt>
    <dgm:pt modelId="{E9333312-A260-4E6C-8510-E8142612BC5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ДИТЯЧИЙ САДОК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2D05FF40-A63D-4A0B-9590-D90AF7BB5E86}" type="parTrans" cxnId="{01398D71-08B6-4F58-A2C6-CE26874E52C6}">
      <dgm:prSet/>
      <dgm:spPr/>
    </dgm:pt>
    <dgm:pt modelId="{CE0A048A-325E-4A68-8C9C-249414449B1B}" type="sibTrans" cxnId="{01398D71-08B6-4F58-A2C6-CE26874E52C6}">
      <dgm:prSet/>
      <dgm:spPr/>
    </dgm:pt>
    <dgm:pt modelId="{C91D7E55-C7E2-49F9-B6CC-378AB2844FBB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державний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9C95646F-46A4-4FFC-B2BC-63C32CFE9F9D}" type="parTrans" cxnId="{9EE5B6AC-2215-4828-BDCD-5981852BF457}">
      <dgm:prSet/>
      <dgm:spPr/>
    </dgm:pt>
    <dgm:pt modelId="{642EAB7F-EF52-469F-A9A8-8FC627A19190}" type="sibTrans" cxnId="{9EE5B6AC-2215-4828-BDCD-5981852BF457}">
      <dgm:prSet/>
      <dgm:spPr/>
    </dgm:pt>
    <dgm:pt modelId="{20531212-D66D-4C1A-80BA-B720F65DE5B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кооперативний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D175D772-7CA3-47EE-B7D0-A218DE954F1A}" type="parTrans" cxnId="{EBE68861-6E6D-474F-97DA-99E06940D7AF}">
      <dgm:prSet/>
      <dgm:spPr/>
    </dgm:pt>
    <dgm:pt modelId="{CA7839DF-876C-4B88-88F1-972F9C89D6BE}" type="sibTrans" cxnId="{EBE68861-6E6D-474F-97DA-99E06940D7AF}">
      <dgm:prSet/>
      <dgm:spPr/>
    </dgm:pt>
    <dgm:pt modelId="{775B91BF-7BDE-4F18-AF77-50FC08B9A6E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приватний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CA59736C-0A2E-46DE-A6F5-0ED0BA4BB13C}" type="parTrans" cxnId="{61316602-E0A2-463C-92DB-599FE38F6B45}">
      <dgm:prSet/>
      <dgm:spPr/>
    </dgm:pt>
    <dgm:pt modelId="{9D0F993A-78F4-4E7C-BE4B-1245990411DD}" type="sibTrans" cxnId="{61316602-E0A2-463C-92DB-599FE38F6B45}">
      <dgm:prSet/>
      <dgm:spPr/>
    </dgm:pt>
    <dgm:pt modelId="{A86C2D5F-9C80-4DE9-8FE4-0EFD5190DA4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громадський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320C5A66-8883-4099-AEC9-57123138B8E8}" type="parTrans" cxnId="{483C640A-E948-4F7E-A79C-C959B0BCECDF}">
      <dgm:prSet/>
      <dgm:spPr/>
    </dgm:pt>
    <dgm:pt modelId="{B53FBBE6-D37C-4C9C-A9B2-592E8F0B016C}" type="sibTrans" cxnId="{483C640A-E948-4F7E-A79C-C959B0BCECDF}">
      <dgm:prSet/>
      <dgm:spPr/>
    </dgm:pt>
    <dgm:pt modelId="{78E87E66-E5B7-4F20-9CE6-8C8DF34D220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акціонерний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D1727880-FA07-4A79-9BE9-63FC953D9C64}" type="parTrans" cxnId="{E9A8774A-3058-4CB3-9D99-8E5D3D33A8C4}">
      <dgm:prSet/>
      <dgm:spPr/>
    </dgm:pt>
    <dgm:pt modelId="{138E77DA-F83B-4661-8B54-5889930C2E3F}" type="sibTrans" cxnId="{E9A8774A-3058-4CB3-9D99-8E5D3D33A8C4}">
      <dgm:prSet/>
      <dgm:spPr/>
    </dgm:pt>
    <dgm:pt modelId="{46A1F412-6A06-43BC-A271-0466F3843AC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орендний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0A2CCE8B-F3F1-4E13-A610-7DD605E4983D}" type="parTrans" cxnId="{AD21E150-599D-44A7-8EAF-3D6F465F0CB6}">
      <dgm:prSet/>
      <dgm:spPr/>
    </dgm:pt>
    <dgm:pt modelId="{A186AA8A-A386-4C11-8A68-AB4C137FA9C7}" type="sibTrans" cxnId="{AD21E150-599D-44A7-8EAF-3D6F465F0CB6}">
      <dgm:prSet/>
      <dgm:spPr/>
    </dgm:pt>
    <dgm:pt modelId="{414D98F1-3F3F-4B6C-9C3E-18EAA7BFBD7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сімейний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4DBC656B-2D38-4C00-AB8F-02994E4320C5}" type="parTrans" cxnId="{A9340419-87F0-48B9-B1F6-ACC6F989E8B3}">
      <dgm:prSet/>
      <dgm:spPr/>
    </dgm:pt>
    <dgm:pt modelId="{38235B83-E363-4101-884F-DD43A603A1C3}" type="sibTrans" cxnId="{A9340419-87F0-48B9-B1F6-ACC6F989E8B3}">
      <dgm:prSet/>
      <dgm:spPr/>
    </dgm:pt>
    <dgm:pt modelId="{7E5FD6B1-B433-4E91-9333-FDC1B341DAE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ЦЕНТР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2A00744D-0341-4C68-99F6-CC569F7DE63B}" type="parTrans" cxnId="{6AC9EF4B-973F-48B0-8B58-6FA892F80722}">
      <dgm:prSet/>
      <dgm:spPr/>
    </dgm:pt>
    <dgm:pt modelId="{59F16797-34A3-412A-AF90-D3B4071AB16E}" type="sibTrans" cxnId="{6AC9EF4B-973F-48B0-8B58-6FA892F80722}">
      <dgm:prSet/>
      <dgm:spPr/>
    </dgm:pt>
    <dgm:pt modelId="{053808C0-CAA3-4F14-B5ED-D09364CC193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КОМПЛЕКС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F2D8668B-B6F8-48AD-8BF2-FC201BB8E59E}" type="parTrans" cxnId="{72D64DC2-F12F-4747-9083-D91B770E119C}">
      <dgm:prSet/>
      <dgm:spPr/>
    </dgm:pt>
    <dgm:pt modelId="{5FF67D80-31EF-4910-89CB-76210C735BBA}" type="sibTrans" cxnId="{72D64DC2-F12F-4747-9083-D91B770E119C}">
      <dgm:prSet/>
      <dgm:spPr/>
    </dgm:pt>
    <dgm:pt modelId="{FD7A45A0-00F9-4879-A46C-15C8037CB6F1}" type="pres">
      <dgm:prSet presAssocID="{BE911358-31E7-48B6-97DF-DADE1B97241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ED1DCFD-EF34-47A0-BB03-6541130E0AD2}" type="pres">
      <dgm:prSet presAssocID="{D67F53EC-879B-47F6-B15A-C0CD6639036C}" presName="hierRoot1" presStyleCnt="0">
        <dgm:presLayoutVars>
          <dgm:hierBranch/>
        </dgm:presLayoutVars>
      </dgm:prSet>
      <dgm:spPr/>
    </dgm:pt>
    <dgm:pt modelId="{E873B320-3906-493F-BB88-825F4DFC245C}" type="pres">
      <dgm:prSet presAssocID="{D67F53EC-879B-47F6-B15A-C0CD6639036C}" presName="rootComposite1" presStyleCnt="0"/>
      <dgm:spPr/>
    </dgm:pt>
    <dgm:pt modelId="{53B8F100-0952-4BD2-8826-9E213EBE2666}" type="pres">
      <dgm:prSet presAssocID="{D67F53EC-879B-47F6-B15A-C0CD6639036C}" presName="rootText1" presStyleLbl="node0" presStyleIdx="0" presStyleCnt="1">
        <dgm:presLayoutVars>
          <dgm:chPref val="3"/>
        </dgm:presLayoutVars>
      </dgm:prSet>
      <dgm:spPr/>
    </dgm:pt>
    <dgm:pt modelId="{27F93055-0F9D-4D7D-BF91-5F906E3B30E3}" type="pres">
      <dgm:prSet presAssocID="{D67F53EC-879B-47F6-B15A-C0CD6639036C}" presName="rootConnector1" presStyleLbl="node1" presStyleIdx="0" presStyleCnt="0"/>
      <dgm:spPr/>
    </dgm:pt>
    <dgm:pt modelId="{69F1824C-214B-4473-A4E4-9E095ED4FACD}" type="pres">
      <dgm:prSet presAssocID="{D67F53EC-879B-47F6-B15A-C0CD6639036C}" presName="hierChild2" presStyleCnt="0"/>
      <dgm:spPr/>
    </dgm:pt>
    <dgm:pt modelId="{64B68FD8-9A25-4765-A9B8-A0B34CCACA19}" type="pres">
      <dgm:prSet presAssocID="{185DE68D-9389-4D11-B67B-6F7AA3BB33A9}" presName="Name35" presStyleLbl="parChTrans1D2" presStyleIdx="0" presStyleCnt="5"/>
      <dgm:spPr/>
    </dgm:pt>
    <dgm:pt modelId="{95B7B479-AF77-4FAE-92C7-99551F584B73}" type="pres">
      <dgm:prSet presAssocID="{7DF465BC-3869-4FFB-AEC8-9AEDC38E5CBD}" presName="hierRoot2" presStyleCnt="0">
        <dgm:presLayoutVars>
          <dgm:hierBranch/>
        </dgm:presLayoutVars>
      </dgm:prSet>
      <dgm:spPr/>
    </dgm:pt>
    <dgm:pt modelId="{E7FE9244-741F-4676-A02C-935BB343187C}" type="pres">
      <dgm:prSet presAssocID="{7DF465BC-3869-4FFB-AEC8-9AEDC38E5CBD}" presName="rootComposite" presStyleCnt="0"/>
      <dgm:spPr/>
    </dgm:pt>
    <dgm:pt modelId="{C1A4357E-7751-426F-82AA-A071AF9521CB}" type="pres">
      <dgm:prSet presAssocID="{7DF465BC-3869-4FFB-AEC8-9AEDC38E5CBD}" presName="rootText" presStyleLbl="node2" presStyleIdx="0" presStyleCnt="5">
        <dgm:presLayoutVars>
          <dgm:chPref val="3"/>
        </dgm:presLayoutVars>
      </dgm:prSet>
      <dgm:spPr/>
    </dgm:pt>
    <dgm:pt modelId="{F6663752-2233-41E0-A087-6080048EFE37}" type="pres">
      <dgm:prSet presAssocID="{7DF465BC-3869-4FFB-AEC8-9AEDC38E5CBD}" presName="rootConnector" presStyleLbl="node2" presStyleIdx="0" presStyleCnt="5"/>
      <dgm:spPr/>
    </dgm:pt>
    <dgm:pt modelId="{AF185347-8857-40C9-A1CE-9E5E4954D68A}" type="pres">
      <dgm:prSet presAssocID="{7DF465BC-3869-4FFB-AEC8-9AEDC38E5CBD}" presName="hierChild4" presStyleCnt="0"/>
      <dgm:spPr/>
    </dgm:pt>
    <dgm:pt modelId="{794DF037-0DC6-48F8-BB9D-7F7F6A2D1623}" type="pres">
      <dgm:prSet presAssocID="{7DF465BC-3869-4FFB-AEC8-9AEDC38E5CBD}" presName="hierChild5" presStyleCnt="0"/>
      <dgm:spPr/>
    </dgm:pt>
    <dgm:pt modelId="{2A6E5799-1BDF-4AD8-B8BA-1C487E019DD5}" type="pres">
      <dgm:prSet presAssocID="{A20CC3DB-0EFE-437F-8BB6-9EE4B465524D}" presName="Name35" presStyleLbl="parChTrans1D2" presStyleIdx="1" presStyleCnt="5"/>
      <dgm:spPr/>
    </dgm:pt>
    <dgm:pt modelId="{56737149-1FA9-4B9E-82C8-1E8A3DC50ED7}" type="pres">
      <dgm:prSet presAssocID="{F823F03A-96F4-43C6-97A4-30341E923892}" presName="hierRoot2" presStyleCnt="0">
        <dgm:presLayoutVars>
          <dgm:hierBranch/>
        </dgm:presLayoutVars>
      </dgm:prSet>
      <dgm:spPr/>
    </dgm:pt>
    <dgm:pt modelId="{15616EBF-4618-49D3-B7DF-CC71EEA5B17A}" type="pres">
      <dgm:prSet presAssocID="{F823F03A-96F4-43C6-97A4-30341E923892}" presName="rootComposite" presStyleCnt="0"/>
      <dgm:spPr/>
    </dgm:pt>
    <dgm:pt modelId="{93ADF6D6-2B92-4D22-83B4-8BB9B3B6296D}" type="pres">
      <dgm:prSet presAssocID="{F823F03A-96F4-43C6-97A4-30341E923892}" presName="rootText" presStyleLbl="node2" presStyleIdx="1" presStyleCnt="5">
        <dgm:presLayoutVars>
          <dgm:chPref val="3"/>
        </dgm:presLayoutVars>
      </dgm:prSet>
      <dgm:spPr/>
    </dgm:pt>
    <dgm:pt modelId="{4F047398-D6A0-4F38-8305-DD9BFD0DEE8C}" type="pres">
      <dgm:prSet presAssocID="{F823F03A-96F4-43C6-97A4-30341E923892}" presName="rootConnector" presStyleLbl="node2" presStyleIdx="1" presStyleCnt="5"/>
      <dgm:spPr/>
    </dgm:pt>
    <dgm:pt modelId="{49991E57-3BC2-4BF3-AC76-92B783730F35}" type="pres">
      <dgm:prSet presAssocID="{F823F03A-96F4-43C6-97A4-30341E923892}" presName="hierChild4" presStyleCnt="0"/>
      <dgm:spPr/>
    </dgm:pt>
    <dgm:pt modelId="{BA6CE9FA-9262-49DE-AAE9-5272DA0A90B7}" type="pres">
      <dgm:prSet presAssocID="{F823F03A-96F4-43C6-97A4-30341E923892}" presName="hierChild5" presStyleCnt="0"/>
      <dgm:spPr/>
    </dgm:pt>
    <dgm:pt modelId="{6CFD188E-8D2F-4F3E-94A3-D762008CBC37}" type="pres">
      <dgm:prSet presAssocID="{2D05FF40-A63D-4A0B-9590-D90AF7BB5E86}" presName="Name35" presStyleLbl="parChTrans1D2" presStyleIdx="2" presStyleCnt="5"/>
      <dgm:spPr/>
    </dgm:pt>
    <dgm:pt modelId="{297F0577-35CE-43FF-8653-34F4B038B580}" type="pres">
      <dgm:prSet presAssocID="{E9333312-A260-4E6C-8510-E8142612BC50}" presName="hierRoot2" presStyleCnt="0">
        <dgm:presLayoutVars>
          <dgm:hierBranch val="l"/>
        </dgm:presLayoutVars>
      </dgm:prSet>
      <dgm:spPr/>
    </dgm:pt>
    <dgm:pt modelId="{827F6CE6-820D-4348-B63D-E21D2BFE5A35}" type="pres">
      <dgm:prSet presAssocID="{E9333312-A260-4E6C-8510-E8142612BC50}" presName="rootComposite" presStyleCnt="0"/>
      <dgm:spPr/>
    </dgm:pt>
    <dgm:pt modelId="{EDC2355A-C0DF-4073-A9B4-18F0C8FBD659}" type="pres">
      <dgm:prSet presAssocID="{E9333312-A260-4E6C-8510-E8142612BC50}" presName="rootText" presStyleLbl="node2" presStyleIdx="2" presStyleCnt="5">
        <dgm:presLayoutVars>
          <dgm:chPref val="3"/>
        </dgm:presLayoutVars>
      </dgm:prSet>
      <dgm:spPr/>
    </dgm:pt>
    <dgm:pt modelId="{24D71406-1DC1-4953-983F-7722686217FE}" type="pres">
      <dgm:prSet presAssocID="{E9333312-A260-4E6C-8510-E8142612BC50}" presName="rootConnector" presStyleLbl="node2" presStyleIdx="2" presStyleCnt="5"/>
      <dgm:spPr/>
    </dgm:pt>
    <dgm:pt modelId="{624D6AA1-BC15-4FB7-9EFC-56AA59259B4F}" type="pres">
      <dgm:prSet presAssocID="{E9333312-A260-4E6C-8510-E8142612BC50}" presName="hierChild4" presStyleCnt="0"/>
      <dgm:spPr/>
    </dgm:pt>
    <dgm:pt modelId="{095CEAB8-90FD-43A3-824D-821E4DFFDDA2}" type="pres">
      <dgm:prSet presAssocID="{D175D772-7CA3-47EE-B7D0-A218DE954F1A}" presName="Name50" presStyleLbl="parChTrans1D3" presStyleIdx="0" presStyleCnt="7"/>
      <dgm:spPr/>
    </dgm:pt>
    <dgm:pt modelId="{5E9A1E47-09B0-422E-922F-808DBC657EC2}" type="pres">
      <dgm:prSet presAssocID="{20531212-D66D-4C1A-80BA-B720F65DE5B1}" presName="hierRoot2" presStyleCnt="0">
        <dgm:presLayoutVars>
          <dgm:hierBranch val="r"/>
        </dgm:presLayoutVars>
      </dgm:prSet>
      <dgm:spPr/>
    </dgm:pt>
    <dgm:pt modelId="{EA211C74-82FB-4D6B-9936-F58CE9B0F7A1}" type="pres">
      <dgm:prSet presAssocID="{20531212-D66D-4C1A-80BA-B720F65DE5B1}" presName="rootComposite" presStyleCnt="0"/>
      <dgm:spPr/>
    </dgm:pt>
    <dgm:pt modelId="{68552EB1-B83A-4BD3-BCB1-5F0C749CE83E}" type="pres">
      <dgm:prSet presAssocID="{20531212-D66D-4C1A-80BA-B720F65DE5B1}" presName="rootText" presStyleLbl="node3" presStyleIdx="0" presStyleCnt="6">
        <dgm:presLayoutVars>
          <dgm:chPref val="3"/>
        </dgm:presLayoutVars>
      </dgm:prSet>
      <dgm:spPr/>
    </dgm:pt>
    <dgm:pt modelId="{2841E7A7-40E4-4021-9952-FDAB3A56B3D1}" type="pres">
      <dgm:prSet presAssocID="{20531212-D66D-4C1A-80BA-B720F65DE5B1}" presName="rootConnector" presStyleLbl="node3" presStyleIdx="0" presStyleCnt="6"/>
      <dgm:spPr/>
    </dgm:pt>
    <dgm:pt modelId="{03B23615-1562-4128-B341-017E8F5F4243}" type="pres">
      <dgm:prSet presAssocID="{20531212-D66D-4C1A-80BA-B720F65DE5B1}" presName="hierChild4" presStyleCnt="0"/>
      <dgm:spPr/>
    </dgm:pt>
    <dgm:pt modelId="{B7EFAE08-896D-4A3B-B8DB-774B13CAF6FB}" type="pres">
      <dgm:prSet presAssocID="{20531212-D66D-4C1A-80BA-B720F65DE5B1}" presName="hierChild5" presStyleCnt="0"/>
      <dgm:spPr/>
    </dgm:pt>
    <dgm:pt modelId="{FD229ACB-3541-4723-9DFD-642BC337654A}" type="pres">
      <dgm:prSet presAssocID="{CA59736C-0A2E-46DE-A6F5-0ED0BA4BB13C}" presName="Name50" presStyleLbl="parChTrans1D3" presStyleIdx="1" presStyleCnt="7"/>
      <dgm:spPr/>
    </dgm:pt>
    <dgm:pt modelId="{DE57E059-33CE-4ABF-9CD6-C3104322F017}" type="pres">
      <dgm:prSet presAssocID="{775B91BF-7BDE-4F18-AF77-50FC08B9A6E6}" presName="hierRoot2" presStyleCnt="0">
        <dgm:presLayoutVars>
          <dgm:hierBranch val="l"/>
        </dgm:presLayoutVars>
      </dgm:prSet>
      <dgm:spPr/>
    </dgm:pt>
    <dgm:pt modelId="{5CFA1188-896C-4316-8B96-AD7869885D66}" type="pres">
      <dgm:prSet presAssocID="{775B91BF-7BDE-4F18-AF77-50FC08B9A6E6}" presName="rootComposite" presStyleCnt="0"/>
      <dgm:spPr/>
    </dgm:pt>
    <dgm:pt modelId="{DEBED360-F2E1-440C-9B75-3A716FEBC992}" type="pres">
      <dgm:prSet presAssocID="{775B91BF-7BDE-4F18-AF77-50FC08B9A6E6}" presName="rootText" presStyleLbl="node3" presStyleIdx="1" presStyleCnt="6">
        <dgm:presLayoutVars>
          <dgm:chPref val="3"/>
        </dgm:presLayoutVars>
      </dgm:prSet>
      <dgm:spPr/>
    </dgm:pt>
    <dgm:pt modelId="{AD96787F-C049-4F96-8EFD-0DA2FE01AFB0}" type="pres">
      <dgm:prSet presAssocID="{775B91BF-7BDE-4F18-AF77-50FC08B9A6E6}" presName="rootConnector" presStyleLbl="node3" presStyleIdx="1" presStyleCnt="6"/>
      <dgm:spPr/>
    </dgm:pt>
    <dgm:pt modelId="{6AAAB7E3-D8EB-4A5F-A361-01E8E755E5B7}" type="pres">
      <dgm:prSet presAssocID="{775B91BF-7BDE-4F18-AF77-50FC08B9A6E6}" presName="hierChild4" presStyleCnt="0"/>
      <dgm:spPr/>
    </dgm:pt>
    <dgm:pt modelId="{DDE6E6DE-815C-4EBF-8174-B8514F710B12}" type="pres">
      <dgm:prSet presAssocID="{775B91BF-7BDE-4F18-AF77-50FC08B9A6E6}" presName="hierChild5" presStyleCnt="0"/>
      <dgm:spPr/>
    </dgm:pt>
    <dgm:pt modelId="{79714F21-B00C-4691-BBA5-3F23A0CBE9FB}" type="pres">
      <dgm:prSet presAssocID="{320C5A66-8883-4099-AEC9-57123138B8E8}" presName="Name50" presStyleLbl="parChTrans1D3" presStyleIdx="2" presStyleCnt="7"/>
      <dgm:spPr/>
    </dgm:pt>
    <dgm:pt modelId="{C4427719-ECFB-4F72-B598-966BFFC37F4C}" type="pres">
      <dgm:prSet presAssocID="{A86C2D5F-9C80-4DE9-8FE4-0EFD5190DA49}" presName="hierRoot2" presStyleCnt="0">
        <dgm:presLayoutVars>
          <dgm:hierBranch val="l"/>
        </dgm:presLayoutVars>
      </dgm:prSet>
      <dgm:spPr/>
    </dgm:pt>
    <dgm:pt modelId="{FCAFDD79-A4F5-438F-9129-D008742A50C4}" type="pres">
      <dgm:prSet presAssocID="{A86C2D5F-9C80-4DE9-8FE4-0EFD5190DA49}" presName="rootComposite" presStyleCnt="0"/>
      <dgm:spPr/>
    </dgm:pt>
    <dgm:pt modelId="{97BEDD90-0FC7-4405-A606-4F129EFC9D03}" type="pres">
      <dgm:prSet presAssocID="{A86C2D5F-9C80-4DE9-8FE4-0EFD5190DA49}" presName="rootText" presStyleLbl="node3" presStyleIdx="2" presStyleCnt="6">
        <dgm:presLayoutVars>
          <dgm:chPref val="3"/>
        </dgm:presLayoutVars>
      </dgm:prSet>
      <dgm:spPr/>
    </dgm:pt>
    <dgm:pt modelId="{B003CB65-4D9F-46B3-BD6A-53076E430F70}" type="pres">
      <dgm:prSet presAssocID="{A86C2D5F-9C80-4DE9-8FE4-0EFD5190DA49}" presName="rootConnector" presStyleLbl="node3" presStyleIdx="2" presStyleCnt="6"/>
      <dgm:spPr/>
    </dgm:pt>
    <dgm:pt modelId="{982E4C6B-05C9-471A-92AB-2C5C88451D83}" type="pres">
      <dgm:prSet presAssocID="{A86C2D5F-9C80-4DE9-8FE4-0EFD5190DA49}" presName="hierChild4" presStyleCnt="0"/>
      <dgm:spPr/>
    </dgm:pt>
    <dgm:pt modelId="{9F750D6F-37B8-499E-97DB-ED8B7F9E86E0}" type="pres">
      <dgm:prSet presAssocID="{A86C2D5F-9C80-4DE9-8FE4-0EFD5190DA49}" presName="hierChild5" presStyleCnt="0"/>
      <dgm:spPr/>
    </dgm:pt>
    <dgm:pt modelId="{A3EBFC8E-BFDF-4733-A1E6-F97C6D0CA7EC}" type="pres">
      <dgm:prSet presAssocID="{D1727880-FA07-4A79-9BE9-63FC953D9C64}" presName="Name50" presStyleLbl="parChTrans1D3" presStyleIdx="3" presStyleCnt="7"/>
      <dgm:spPr/>
    </dgm:pt>
    <dgm:pt modelId="{D823F76F-CFBD-404A-9C25-E0EE24ECC81C}" type="pres">
      <dgm:prSet presAssocID="{78E87E66-E5B7-4F20-9CE6-8C8DF34D220E}" presName="hierRoot2" presStyleCnt="0">
        <dgm:presLayoutVars>
          <dgm:hierBranch val="l"/>
        </dgm:presLayoutVars>
      </dgm:prSet>
      <dgm:spPr/>
    </dgm:pt>
    <dgm:pt modelId="{B7E4716A-2BB0-411F-9C22-BDF6EE4035D4}" type="pres">
      <dgm:prSet presAssocID="{78E87E66-E5B7-4F20-9CE6-8C8DF34D220E}" presName="rootComposite" presStyleCnt="0"/>
      <dgm:spPr/>
    </dgm:pt>
    <dgm:pt modelId="{D6B8FFE3-6FA7-46D2-89D3-B981F368A09A}" type="pres">
      <dgm:prSet presAssocID="{78E87E66-E5B7-4F20-9CE6-8C8DF34D220E}" presName="rootText" presStyleLbl="node3" presStyleIdx="3" presStyleCnt="6">
        <dgm:presLayoutVars>
          <dgm:chPref val="3"/>
        </dgm:presLayoutVars>
      </dgm:prSet>
      <dgm:spPr/>
    </dgm:pt>
    <dgm:pt modelId="{0973856B-D9BE-41A2-96AC-CDDBF579188E}" type="pres">
      <dgm:prSet presAssocID="{78E87E66-E5B7-4F20-9CE6-8C8DF34D220E}" presName="rootConnector" presStyleLbl="node3" presStyleIdx="3" presStyleCnt="6"/>
      <dgm:spPr/>
    </dgm:pt>
    <dgm:pt modelId="{3F586112-4808-4D16-A7E2-BE311CFBACF7}" type="pres">
      <dgm:prSet presAssocID="{78E87E66-E5B7-4F20-9CE6-8C8DF34D220E}" presName="hierChild4" presStyleCnt="0"/>
      <dgm:spPr/>
    </dgm:pt>
    <dgm:pt modelId="{E324CEB3-7775-4BB5-A8E9-B6554A0376D9}" type="pres">
      <dgm:prSet presAssocID="{78E87E66-E5B7-4F20-9CE6-8C8DF34D220E}" presName="hierChild5" presStyleCnt="0"/>
      <dgm:spPr/>
    </dgm:pt>
    <dgm:pt modelId="{B0882844-4565-4DCD-9CA5-3BBCC8E7D303}" type="pres">
      <dgm:prSet presAssocID="{0A2CCE8B-F3F1-4E13-A610-7DD605E4983D}" presName="Name50" presStyleLbl="parChTrans1D3" presStyleIdx="4" presStyleCnt="7"/>
      <dgm:spPr/>
    </dgm:pt>
    <dgm:pt modelId="{255A6A8A-8D20-41B4-82FC-8691F643B497}" type="pres">
      <dgm:prSet presAssocID="{46A1F412-6A06-43BC-A271-0466F3843AC2}" presName="hierRoot2" presStyleCnt="0">
        <dgm:presLayoutVars>
          <dgm:hierBranch val="l"/>
        </dgm:presLayoutVars>
      </dgm:prSet>
      <dgm:spPr/>
    </dgm:pt>
    <dgm:pt modelId="{41162E7D-3121-44D8-9696-8E3BE628D0DE}" type="pres">
      <dgm:prSet presAssocID="{46A1F412-6A06-43BC-A271-0466F3843AC2}" presName="rootComposite" presStyleCnt="0"/>
      <dgm:spPr/>
    </dgm:pt>
    <dgm:pt modelId="{DF116722-2875-4B9D-BBFD-11812D3CCA79}" type="pres">
      <dgm:prSet presAssocID="{46A1F412-6A06-43BC-A271-0466F3843AC2}" presName="rootText" presStyleLbl="node3" presStyleIdx="4" presStyleCnt="6">
        <dgm:presLayoutVars>
          <dgm:chPref val="3"/>
        </dgm:presLayoutVars>
      </dgm:prSet>
      <dgm:spPr/>
    </dgm:pt>
    <dgm:pt modelId="{5219F820-88B2-4792-B787-EA9EB09F45D4}" type="pres">
      <dgm:prSet presAssocID="{46A1F412-6A06-43BC-A271-0466F3843AC2}" presName="rootConnector" presStyleLbl="node3" presStyleIdx="4" presStyleCnt="6"/>
      <dgm:spPr/>
    </dgm:pt>
    <dgm:pt modelId="{2721299D-8B37-4C67-8873-A0DCB953EEF8}" type="pres">
      <dgm:prSet presAssocID="{46A1F412-6A06-43BC-A271-0466F3843AC2}" presName="hierChild4" presStyleCnt="0"/>
      <dgm:spPr/>
    </dgm:pt>
    <dgm:pt modelId="{5610AA43-3DF4-4E76-B1F7-EF94C25799F0}" type="pres">
      <dgm:prSet presAssocID="{46A1F412-6A06-43BC-A271-0466F3843AC2}" presName="hierChild5" presStyleCnt="0"/>
      <dgm:spPr/>
    </dgm:pt>
    <dgm:pt modelId="{60C64F25-F0F5-4BF7-BB3F-7517B4DAA00A}" type="pres">
      <dgm:prSet presAssocID="{4DBC656B-2D38-4C00-AB8F-02994E4320C5}" presName="Name50" presStyleLbl="parChTrans1D3" presStyleIdx="5" presStyleCnt="7"/>
      <dgm:spPr/>
    </dgm:pt>
    <dgm:pt modelId="{EE6983E6-002E-4E51-92D7-EC0FB688A55D}" type="pres">
      <dgm:prSet presAssocID="{414D98F1-3F3F-4B6C-9C3E-18EAA7BFBD73}" presName="hierRoot2" presStyleCnt="0">
        <dgm:presLayoutVars>
          <dgm:hierBranch val="l"/>
        </dgm:presLayoutVars>
      </dgm:prSet>
      <dgm:spPr/>
    </dgm:pt>
    <dgm:pt modelId="{F851940C-04E4-4E73-A957-669487EE0CDA}" type="pres">
      <dgm:prSet presAssocID="{414D98F1-3F3F-4B6C-9C3E-18EAA7BFBD73}" presName="rootComposite" presStyleCnt="0"/>
      <dgm:spPr/>
    </dgm:pt>
    <dgm:pt modelId="{5C0FDE59-8810-4AC3-8628-2D76319B0491}" type="pres">
      <dgm:prSet presAssocID="{414D98F1-3F3F-4B6C-9C3E-18EAA7BFBD73}" presName="rootText" presStyleLbl="node3" presStyleIdx="5" presStyleCnt="6">
        <dgm:presLayoutVars>
          <dgm:chPref val="3"/>
        </dgm:presLayoutVars>
      </dgm:prSet>
      <dgm:spPr/>
    </dgm:pt>
    <dgm:pt modelId="{81C01197-DA4E-4DF0-8FC9-6A7D87A3A741}" type="pres">
      <dgm:prSet presAssocID="{414D98F1-3F3F-4B6C-9C3E-18EAA7BFBD73}" presName="rootConnector" presStyleLbl="node3" presStyleIdx="5" presStyleCnt="6"/>
      <dgm:spPr/>
    </dgm:pt>
    <dgm:pt modelId="{1F5D87E6-5106-4B59-9D64-3E4D2CCDC7E9}" type="pres">
      <dgm:prSet presAssocID="{414D98F1-3F3F-4B6C-9C3E-18EAA7BFBD73}" presName="hierChild4" presStyleCnt="0"/>
      <dgm:spPr/>
    </dgm:pt>
    <dgm:pt modelId="{7FCC7181-B4D8-4C32-9832-68E49AB8F2E5}" type="pres">
      <dgm:prSet presAssocID="{414D98F1-3F3F-4B6C-9C3E-18EAA7BFBD73}" presName="hierChild5" presStyleCnt="0"/>
      <dgm:spPr/>
    </dgm:pt>
    <dgm:pt modelId="{97EC242D-CD0C-45CB-B79E-A6AF98744732}" type="pres">
      <dgm:prSet presAssocID="{E9333312-A260-4E6C-8510-E8142612BC50}" presName="hierChild5" presStyleCnt="0"/>
      <dgm:spPr/>
    </dgm:pt>
    <dgm:pt modelId="{FB27A7F7-405C-4FD8-96D7-6CDD68F5614E}" type="pres">
      <dgm:prSet presAssocID="{9C95646F-46A4-4FFC-B2BC-63C32CFE9F9D}" presName="Name111" presStyleLbl="parChTrans1D3" presStyleIdx="6" presStyleCnt="7"/>
      <dgm:spPr/>
    </dgm:pt>
    <dgm:pt modelId="{AD57C55D-9879-463D-ADE7-C8697E18ACB4}" type="pres">
      <dgm:prSet presAssocID="{C91D7E55-C7E2-49F9-B6CC-378AB2844FBB}" presName="hierRoot3" presStyleCnt="0">
        <dgm:presLayoutVars>
          <dgm:hierBranch/>
        </dgm:presLayoutVars>
      </dgm:prSet>
      <dgm:spPr/>
    </dgm:pt>
    <dgm:pt modelId="{AC5A8798-1047-4647-95A0-36BF2316ED90}" type="pres">
      <dgm:prSet presAssocID="{C91D7E55-C7E2-49F9-B6CC-378AB2844FBB}" presName="rootComposite3" presStyleCnt="0"/>
      <dgm:spPr/>
    </dgm:pt>
    <dgm:pt modelId="{F10F1400-EB77-4A48-819D-ADB2AFBAD7FB}" type="pres">
      <dgm:prSet presAssocID="{C91D7E55-C7E2-49F9-B6CC-378AB2844FBB}" presName="rootText3" presStyleLbl="asst2" presStyleIdx="0" presStyleCnt="1">
        <dgm:presLayoutVars>
          <dgm:chPref val="3"/>
        </dgm:presLayoutVars>
      </dgm:prSet>
      <dgm:spPr/>
    </dgm:pt>
    <dgm:pt modelId="{E2D6CDB4-522C-4217-833C-25AFB7B17A2A}" type="pres">
      <dgm:prSet presAssocID="{C91D7E55-C7E2-49F9-B6CC-378AB2844FBB}" presName="rootConnector3" presStyleLbl="asst2" presStyleIdx="0" presStyleCnt="1"/>
      <dgm:spPr/>
    </dgm:pt>
    <dgm:pt modelId="{99DA9558-ABDE-4F8A-8199-802DCB5920C0}" type="pres">
      <dgm:prSet presAssocID="{C91D7E55-C7E2-49F9-B6CC-378AB2844FBB}" presName="hierChild6" presStyleCnt="0"/>
      <dgm:spPr/>
    </dgm:pt>
    <dgm:pt modelId="{569DF159-DA92-408B-8270-555D29A13E4B}" type="pres">
      <dgm:prSet presAssocID="{C91D7E55-C7E2-49F9-B6CC-378AB2844FBB}" presName="hierChild7" presStyleCnt="0"/>
      <dgm:spPr/>
    </dgm:pt>
    <dgm:pt modelId="{C179E43E-DAC9-47E0-BF0D-01B8A15D2F7C}" type="pres">
      <dgm:prSet presAssocID="{2A00744D-0341-4C68-99F6-CC569F7DE63B}" presName="Name35" presStyleLbl="parChTrans1D2" presStyleIdx="3" presStyleCnt="5"/>
      <dgm:spPr/>
    </dgm:pt>
    <dgm:pt modelId="{45127CD6-3B83-497C-8211-2C68A12D0A60}" type="pres">
      <dgm:prSet presAssocID="{7E5FD6B1-B433-4E91-9333-FDC1B341DAEF}" presName="hierRoot2" presStyleCnt="0">
        <dgm:presLayoutVars>
          <dgm:hierBranch/>
        </dgm:presLayoutVars>
      </dgm:prSet>
      <dgm:spPr/>
    </dgm:pt>
    <dgm:pt modelId="{F3D69708-2608-4C39-83B4-8410E744DE27}" type="pres">
      <dgm:prSet presAssocID="{7E5FD6B1-B433-4E91-9333-FDC1B341DAEF}" presName="rootComposite" presStyleCnt="0"/>
      <dgm:spPr/>
    </dgm:pt>
    <dgm:pt modelId="{8419F954-6ADC-4D4D-8862-E6C1041A4FAC}" type="pres">
      <dgm:prSet presAssocID="{7E5FD6B1-B433-4E91-9333-FDC1B341DAEF}" presName="rootText" presStyleLbl="node2" presStyleIdx="3" presStyleCnt="5">
        <dgm:presLayoutVars>
          <dgm:chPref val="3"/>
        </dgm:presLayoutVars>
      </dgm:prSet>
      <dgm:spPr/>
    </dgm:pt>
    <dgm:pt modelId="{F13704D8-8EF6-4FBA-AAD3-4A41296AFF97}" type="pres">
      <dgm:prSet presAssocID="{7E5FD6B1-B433-4E91-9333-FDC1B341DAEF}" presName="rootConnector" presStyleLbl="node2" presStyleIdx="3" presStyleCnt="5"/>
      <dgm:spPr/>
    </dgm:pt>
    <dgm:pt modelId="{BF8ACC55-A0E0-4DEC-B0D8-0E9524B16AC3}" type="pres">
      <dgm:prSet presAssocID="{7E5FD6B1-B433-4E91-9333-FDC1B341DAEF}" presName="hierChild4" presStyleCnt="0"/>
      <dgm:spPr/>
    </dgm:pt>
    <dgm:pt modelId="{E40D818C-F1AD-462C-98A2-F32A6809C093}" type="pres">
      <dgm:prSet presAssocID="{7E5FD6B1-B433-4E91-9333-FDC1B341DAEF}" presName="hierChild5" presStyleCnt="0"/>
      <dgm:spPr/>
    </dgm:pt>
    <dgm:pt modelId="{645FA380-6E91-41E8-9CA0-E0CAF26AEF36}" type="pres">
      <dgm:prSet presAssocID="{F2D8668B-B6F8-48AD-8BF2-FC201BB8E59E}" presName="Name35" presStyleLbl="parChTrans1D2" presStyleIdx="4" presStyleCnt="5"/>
      <dgm:spPr/>
    </dgm:pt>
    <dgm:pt modelId="{7DFDC7E7-D1F1-4568-9B73-8048CA1532AA}" type="pres">
      <dgm:prSet presAssocID="{053808C0-CAA3-4F14-B5ED-D09364CC193E}" presName="hierRoot2" presStyleCnt="0">
        <dgm:presLayoutVars>
          <dgm:hierBranch/>
        </dgm:presLayoutVars>
      </dgm:prSet>
      <dgm:spPr/>
    </dgm:pt>
    <dgm:pt modelId="{213D7BA2-080C-4B96-9AA9-F670C2869715}" type="pres">
      <dgm:prSet presAssocID="{053808C0-CAA3-4F14-B5ED-D09364CC193E}" presName="rootComposite" presStyleCnt="0"/>
      <dgm:spPr/>
    </dgm:pt>
    <dgm:pt modelId="{3D589E6E-1EC0-4095-8910-07899ABA5C9B}" type="pres">
      <dgm:prSet presAssocID="{053808C0-CAA3-4F14-B5ED-D09364CC193E}" presName="rootText" presStyleLbl="node2" presStyleIdx="4" presStyleCnt="5">
        <dgm:presLayoutVars>
          <dgm:chPref val="3"/>
        </dgm:presLayoutVars>
      </dgm:prSet>
      <dgm:spPr/>
    </dgm:pt>
    <dgm:pt modelId="{9E35799A-2ED6-4B11-91D0-AE352EE12DED}" type="pres">
      <dgm:prSet presAssocID="{053808C0-CAA3-4F14-B5ED-D09364CC193E}" presName="rootConnector" presStyleLbl="node2" presStyleIdx="4" presStyleCnt="5"/>
      <dgm:spPr/>
    </dgm:pt>
    <dgm:pt modelId="{30B7CA89-FB22-437E-925F-3F8403CA77F5}" type="pres">
      <dgm:prSet presAssocID="{053808C0-CAA3-4F14-B5ED-D09364CC193E}" presName="hierChild4" presStyleCnt="0"/>
      <dgm:spPr/>
    </dgm:pt>
    <dgm:pt modelId="{0273A556-D8A8-4B30-A0F5-56CBEA004EB0}" type="pres">
      <dgm:prSet presAssocID="{053808C0-CAA3-4F14-B5ED-D09364CC193E}" presName="hierChild5" presStyleCnt="0"/>
      <dgm:spPr/>
    </dgm:pt>
    <dgm:pt modelId="{DED06BFE-1420-44CA-863C-4680AD498A65}" type="pres">
      <dgm:prSet presAssocID="{D67F53EC-879B-47F6-B15A-C0CD6639036C}" presName="hierChild3" presStyleCnt="0"/>
      <dgm:spPr/>
    </dgm:pt>
  </dgm:ptLst>
  <dgm:cxnLst>
    <dgm:cxn modelId="{A2E2FE0D-90B1-4A8C-8F4E-132D0B730371}" type="presOf" srcId="{E9333312-A260-4E6C-8510-E8142612BC50}" destId="{EDC2355A-C0DF-4073-A9B4-18F0C8FBD659}" srcOrd="0" destOrd="0" presId="urn:microsoft.com/office/officeart/2005/8/layout/orgChart1"/>
    <dgm:cxn modelId="{AD21E150-599D-44A7-8EAF-3D6F465F0CB6}" srcId="{E9333312-A260-4E6C-8510-E8142612BC50}" destId="{46A1F412-6A06-43BC-A271-0466F3843AC2}" srcOrd="5" destOrd="0" parTransId="{0A2CCE8B-F3F1-4E13-A610-7DD605E4983D}" sibTransId="{A186AA8A-A386-4C11-8A68-AB4C137FA9C7}"/>
    <dgm:cxn modelId="{7640A6F8-3AD6-4578-94A2-D8EEC352CA18}" type="presOf" srcId="{7E5FD6B1-B433-4E91-9333-FDC1B341DAEF}" destId="{8419F954-6ADC-4D4D-8862-E6C1041A4FAC}" srcOrd="0" destOrd="0" presId="urn:microsoft.com/office/officeart/2005/8/layout/orgChart1"/>
    <dgm:cxn modelId="{89D61D4E-ABDA-4FC2-B547-E75B16DF4F82}" type="presOf" srcId="{D67F53EC-879B-47F6-B15A-C0CD6639036C}" destId="{27F93055-0F9D-4D7D-BF91-5F906E3B30E3}" srcOrd="1" destOrd="0" presId="urn:microsoft.com/office/officeart/2005/8/layout/orgChart1"/>
    <dgm:cxn modelId="{711D4CFF-8CB3-4E31-ABFA-1D030B1E71C3}" type="presOf" srcId="{320C5A66-8883-4099-AEC9-57123138B8E8}" destId="{79714F21-B00C-4691-BBA5-3F23A0CBE9FB}" srcOrd="0" destOrd="0" presId="urn:microsoft.com/office/officeart/2005/8/layout/orgChart1"/>
    <dgm:cxn modelId="{EBE68861-6E6D-474F-97DA-99E06940D7AF}" srcId="{E9333312-A260-4E6C-8510-E8142612BC50}" destId="{20531212-D66D-4C1A-80BA-B720F65DE5B1}" srcOrd="1" destOrd="0" parTransId="{D175D772-7CA3-47EE-B7D0-A218DE954F1A}" sibTransId="{CA7839DF-876C-4B88-88F1-972F9C89D6BE}"/>
    <dgm:cxn modelId="{A131FDF3-4BA0-481D-81E6-915BFD3BB1C2}" type="presOf" srcId="{053808C0-CAA3-4F14-B5ED-D09364CC193E}" destId="{3D589E6E-1EC0-4095-8910-07899ABA5C9B}" srcOrd="0" destOrd="0" presId="urn:microsoft.com/office/officeart/2005/8/layout/orgChart1"/>
    <dgm:cxn modelId="{7FE04BCE-CE7C-40E7-9424-AC16776B5542}" type="presOf" srcId="{20531212-D66D-4C1A-80BA-B720F65DE5B1}" destId="{2841E7A7-40E4-4021-9952-FDAB3A56B3D1}" srcOrd="1" destOrd="0" presId="urn:microsoft.com/office/officeart/2005/8/layout/orgChart1"/>
    <dgm:cxn modelId="{BE472940-A38D-48E9-B47C-79915DD51C7A}" type="presOf" srcId="{A20CC3DB-0EFE-437F-8BB6-9EE4B465524D}" destId="{2A6E5799-1BDF-4AD8-B8BA-1C487E019DD5}" srcOrd="0" destOrd="0" presId="urn:microsoft.com/office/officeart/2005/8/layout/orgChart1"/>
    <dgm:cxn modelId="{F308CF13-9431-4DCF-8BCA-C037946E508F}" type="presOf" srcId="{F823F03A-96F4-43C6-97A4-30341E923892}" destId="{4F047398-D6A0-4F38-8305-DD9BFD0DEE8C}" srcOrd="1" destOrd="0" presId="urn:microsoft.com/office/officeart/2005/8/layout/orgChart1"/>
    <dgm:cxn modelId="{7A40400F-B91B-42B3-A0D1-9B8F0CE1E11F}" type="presOf" srcId="{46A1F412-6A06-43BC-A271-0466F3843AC2}" destId="{5219F820-88B2-4792-B787-EA9EB09F45D4}" srcOrd="1" destOrd="0" presId="urn:microsoft.com/office/officeart/2005/8/layout/orgChart1"/>
    <dgm:cxn modelId="{1C7B75B8-4F8A-43E4-8C25-834284178CB8}" type="presOf" srcId="{F823F03A-96F4-43C6-97A4-30341E923892}" destId="{93ADF6D6-2B92-4D22-83B4-8BB9B3B6296D}" srcOrd="0" destOrd="0" presId="urn:microsoft.com/office/officeart/2005/8/layout/orgChart1"/>
    <dgm:cxn modelId="{5FCA7E71-91B2-4C9B-9D31-247CD6DFA070}" type="presOf" srcId="{D175D772-7CA3-47EE-B7D0-A218DE954F1A}" destId="{095CEAB8-90FD-43A3-824D-821E4DFFDDA2}" srcOrd="0" destOrd="0" presId="urn:microsoft.com/office/officeart/2005/8/layout/orgChart1"/>
    <dgm:cxn modelId="{C39A71CE-DDC2-41AF-BB67-31B479FB63FF}" type="presOf" srcId="{185DE68D-9389-4D11-B67B-6F7AA3BB33A9}" destId="{64B68FD8-9A25-4765-A9B8-A0B34CCACA19}" srcOrd="0" destOrd="0" presId="urn:microsoft.com/office/officeart/2005/8/layout/orgChart1"/>
    <dgm:cxn modelId="{72D64DC2-F12F-4747-9083-D91B770E119C}" srcId="{D67F53EC-879B-47F6-B15A-C0CD6639036C}" destId="{053808C0-CAA3-4F14-B5ED-D09364CC193E}" srcOrd="4" destOrd="0" parTransId="{F2D8668B-B6F8-48AD-8BF2-FC201BB8E59E}" sibTransId="{5FF67D80-31EF-4910-89CB-76210C735BBA}"/>
    <dgm:cxn modelId="{6A6A7891-E9F9-4998-A43C-2DBBF39DDB8C}" type="presOf" srcId="{7DF465BC-3869-4FFB-AEC8-9AEDC38E5CBD}" destId="{C1A4357E-7751-426F-82AA-A071AF9521CB}" srcOrd="0" destOrd="0" presId="urn:microsoft.com/office/officeart/2005/8/layout/orgChart1"/>
    <dgm:cxn modelId="{B4E61077-4AB6-473D-BA13-021098686BD0}" type="presOf" srcId="{9C95646F-46A4-4FFC-B2BC-63C32CFE9F9D}" destId="{FB27A7F7-405C-4FD8-96D7-6CDD68F5614E}" srcOrd="0" destOrd="0" presId="urn:microsoft.com/office/officeart/2005/8/layout/orgChart1"/>
    <dgm:cxn modelId="{DEF4D5B8-4F56-4FB4-8774-4635B049CABF}" type="presOf" srcId="{053808C0-CAA3-4F14-B5ED-D09364CC193E}" destId="{9E35799A-2ED6-4B11-91D0-AE352EE12DED}" srcOrd="1" destOrd="0" presId="urn:microsoft.com/office/officeart/2005/8/layout/orgChart1"/>
    <dgm:cxn modelId="{A27B9901-3315-404E-BE26-2C9B1B91F3D0}" type="presOf" srcId="{D1727880-FA07-4A79-9BE9-63FC953D9C64}" destId="{A3EBFC8E-BFDF-4733-A1E6-F97C6D0CA7EC}" srcOrd="0" destOrd="0" presId="urn:microsoft.com/office/officeart/2005/8/layout/orgChart1"/>
    <dgm:cxn modelId="{E5EA0071-9958-4113-935B-8DB4FEB43219}" type="presOf" srcId="{414D98F1-3F3F-4B6C-9C3E-18EAA7BFBD73}" destId="{5C0FDE59-8810-4AC3-8628-2D76319B0491}" srcOrd="0" destOrd="0" presId="urn:microsoft.com/office/officeart/2005/8/layout/orgChart1"/>
    <dgm:cxn modelId="{B87543C3-CFE7-4552-B9F8-A99605062DA1}" type="presOf" srcId="{775B91BF-7BDE-4F18-AF77-50FC08B9A6E6}" destId="{AD96787F-C049-4F96-8EFD-0DA2FE01AFB0}" srcOrd="1" destOrd="0" presId="urn:microsoft.com/office/officeart/2005/8/layout/orgChart1"/>
    <dgm:cxn modelId="{8E031D65-19A5-4F87-9247-6FE69C580E13}" srcId="{D67F53EC-879B-47F6-B15A-C0CD6639036C}" destId="{F823F03A-96F4-43C6-97A4-30341E923892}" srcOrd="1" destOrd="0" parTransId="{A20CC3DB-0EFE-437F-8BB6-9EE4B465524D}" sibTransId="{746B3DC5-B38A-49DC-B274-CA8262AF7F3D}"/>
    <dgm:cxn modelId="{10A86274-5820-4CE3-9DF0-282DB03CBB8D}" type="presOf" srcId="{BE911358-31E7-48B6-97DF-DADE1B972410}" destId="{FD7A45A0-00F9-4879-A46C-15C8037CB6F1}" srcOrd="0" destOrd="0" presId="urn:microsoft.com/office/officeart/2005/8/layout/orgChart1"/>
    <dgm:cxn modelId="{C1F57B20-185D-408B-840A-5CEB1B30A70B}" type="presOf" srcId="{20531212-D66D-4C1A-80BA-B720F65DE5B1}" destId="{68552EB1-B83A-4BD3-BCB1-5F0C749CE83E}" srcOrd="0" destOrd="0" presId="urn:microsoft.com/office/officeart/2005/8/layout/orgChart1"/>
    <dgm:cxn modelId="{602B7464-65DC-4C8F-A1DC-37F4AC9A4571}" type="presOf" srcId="{78E87E66-E5B7-4F20-9CE6-8C8DF34D220E}" destId="{0973856B-D9BE-41A2-96AC-CDDBF579188E}" srcOrd="1" destOrd="0" presId="urn:microsoft.com/office/officeart/2005/8/layout/orgChart1"/>
    <dgm:cxn modelId="{9EE5B6AC-2215-4828-BDCD-5981852BF457}" srcId="{E9333312-A260-4E6C-8510-E8142612BC50}" destId="{C91D7E55-C7E2-49F9-B6CC-378AB2844FBB}" srcOrd="0" destOrd="0" parTransId="{9C95646F-46A4-4FFC-B2BC-63C32CFE9F9D}" sibTransId="{642EAB7F-EF52-469F-A9A8-8FC627A19190}"/>
    <dgm:cxn modelId="{9E452C23-BE80-42F9-92AC-5C0A1CA6CA58}" type="presOf" srcId="{A86C2D5F-9C80-4DE9-8FE4-0EFD5190DA49}" destId="{97BEDD90-0FC7-4405-A606-4F129EFC9D03}" srcOrd="0" destOrd="0" presId="urn:microsoft.com/office/officeart/2005/8/layout/orgChart1"/>
    <dgm:cxn modelId="{61316602-E0A2-463C-92DB-599FE38F6B45}" srcId="{E9333312-A260-4E6C-8510-E8142612BC50}" destId="{775B91BF-7BDE-4F18-AF77-50FC08B9A6E6}" srcOrd="2" destOrd="0" parTransId="{CA59736C-0A2E-46DE-A6F5-0ED0BA4BB13C}" sibTransId="{9D0F993A-78F4-4E7C-BE4B-1245990411DD}"/>
    <dgm:cxn modelId="{E9A8774A-3058-4CB3-9D99-8E5D3D33A8C4}" srcId="{E9333312-A260-4E6C-8510-E8142612BC50}" destId="{78E87E66-E5B7-4F20-9CE6-8C8DF34D220E}" srcOrd="4" destOrd="0" parTransId="{D1727880-FA07-4A79-9BE9-63FC953D9C64}" sibTransId="{138E77DA-F83B-4661-8B54-5889930C2E3F}"/>
    <dgm:cxn modelId="{483C640A-E948-4F7E-A79C-C959B0BCECDF}" srcId="{E9333312-A260-4E6C-8510-E8142612BC50}" destId="{A86C2D5F-9C80-4DE9-8FE4-0EFD5190DA49}" srcOrd="3" destOrd="0" parTransId="{320C5A66-8883-4099-AEC9-57123138B8E8}" sibTransId="{B53FBBE6-D37C-4C9C-A9B2-592E8F0B016C}"/>
    <dgm:cxn modelId="{DD953408-B5F9-4678-9218-04CC1F977676}" type="presOf" srcId="{CA59736C-0A2E-46DE-A6F5-0ED0BA4BB13C}" destId="{FD229ACB-3541-4723-9DFD-642BC337654A}" srcOrd="0" destOrd="0" presId="urn:microsoft.com/office/officeart/2005/8/layout/orgChart1"/>
    <dgm:cxn modelId="{B03C6319-618F-4F29-B895-BDCC801096CD}" type="presOf" srcId="{7DF465BC-3869-4FFB-AEC8-9AEDC38E5CBD}" destId="{F6663752-2233-41E0-A087-6080048EFE37}" srcOrd="1" destOrd="0" presId="urn:microsoft.com/office/officeart/2005/8/layout/orgChart1"/>
    <dgm:cxn modelId="{86BE3873-6950-4640-9A63-CC7646D49476}" type="presOf" srcId="{0A2CCE8B-F3F1-4E13-A610-7DD605E4983D}" destId="{B0882844-4565-4DCD-9CA5-3BBCC8E7D303}" srcOrd="0" destOrd="0" presId="urn:microsoft.com/office/officeart/2005/8/layout/orgChart1"/>
    <dgm:cxn modelId="{1504F336-6D3E-46D8-9C6C-00CEFC21BAD3}" type="presOf" srcId="{C91D7E55-C7E2-49F9-B6CC-378AB2844FBB}" destId="{E2D6CDB4-522C-4217-833C-25AFB7B17A2A}" srcOrd="1" destOrd="0" presId="urn:microsoft.com/office/officeart/2005/8/layout/orgChart1"/>
    <dgm:cxn modelId="{8DA8ACFD-93A4-44DB-9284-1B74E13901D2}" type="presOf" srcId="{F2D8668B-B6F8-48AD-8BF2-FC201BB8E59E}" destId="{645FA380-6E91-41E8-9CA0-E0CAF26AEF36}" srcOrd="0" destOrd="0" presId="urn:microsoft.com/office/officeart/2005/8/layout/orgChart1"/>
    <dgm:cxn modelId="{C6DC4FD2-7752-433A-A8D5-9B365E444E84}" type="presOf" srcId="{D67F53EC-879B-47F6-B15A-C0CD6639036C}" destId="{53B8F100-0952-4BD2-8826-9E213EBE2666}" srcOrd="0" destOrd="0" presId="urn:microsoft.com/office/officeart/2005/8/layout/orgChart1"/>
    <dgm:cxn modelId="{6806EE3C-DAF9-4929-8DA8-D4FCA9D9DDB9}" srcId="{BE911358-31E7-48B6-97DF-DADE1B972410}" destId="{D67F53EC-879B-47F6-B15A-C0CD6639036C}" srcOrd="0" destOrd="0" parTransId="{DF135118-A2CE-4CF2-B28F-C753407C728F}" sibTransId="{37FA3097-9CC4-4B4E-8B57-B1AC47C089E2}"/>
    <dgm:cxn modelId="{37B95A0E-6C7D-4C30-A654-EEC7C7C1F725}" type="presOf" srcId="{78E87E66-E5B7-4F20-9CE6-8C8DF34D220E}" destId="{D6B8FFE3-6FA7-46D2-89D3-B981F368A09A}" srcOrd="0" destOrd="0" presId="urn:microsoft.com/office/officeart/2005/8/layout/orgChart1"/>
    <dgm:cxn modelId="{F8A2B737-1102-4074-B8D8-7E7CD89D2E5C}" type="presOf" srcId="{E9333312-A260-4E6C-8510-E8142612BC50}" destId="{24D71406-1DC1-4953-983F-7722686217FE}" srcOrd="1" destOrd="0" presId="urn:microsoft.com/office/officeart/2005/8/layout/orgChart1"/>
    <dgm:cxn modelId="{A9340419-87F0-48B9-B1F6-ACC6F989E8B3}" srcId="{E9333312-A260-4E6C-8510-E8142612BC50}" destId="{414D98F1-3F3F-4B6C-9C3E-18EAA7BFBD73}" srcOrd="6" destOrd="0" parTransId="{4DBC656B-2D38-4C00-AB8F-02994E4320C5}" sibTransId="{38235B83-E363-4101-884F-DD43A603A1C3}"/>
    <dgm:cxn modelId="{E58800D4-8649-4D23-9C4F-741B9BB6C4B5}" type="presOf" srcId="{46A1F412-6A06-43BC-A271-0466F3843AC2}" destId="{DF116722-2875-4B9D-BBFD-11812D3CCA79}" srcOrd="0" destOrd="0" presId="urn:microsoft.com/office/officeart/2005/8/layout/orgChart1"/>
    <dgm:cxn modelId="{35AA151A-D1F0-4110-AA78-4A295F2F63CA}" type="presOf" srcId="{775B91BF-7BDE-4F18-AF77-50FC08B9A6E6}" destId="{DEBED360-F2E1-440C-9B75-3A716FEBC992}" srcOrd="0" destOrd="0" presId="urn:microsoft.com/office/officeart/2005/8/layout/orgChart1"/>
    <dgm:cxn modelId="{F178D7E2-63D6-4918-9FB8-9D3DD87FB64D}" type="presOf" srcId="{4DBC656B-2D38-4C00-AB8F-02994E4320C5}" destId="{60C64F25-F0F5-4BF7-BB3F-7517B4DAA00A}" srcOrd="0" destOrd="0" presId="urn:microsoft.com/office/officeart/2005/8/layout/orgChart1"/>
    <dgm:cxn modelId="{6AC9EF4B-973F-48B0-8B58-6FA892F80722}" srcId="{D67F53EC-879B-47F6-B15A-C0CD6639036C}" destId="{7E5FD6B1-B433-4E91-9333-FDC1B341DAEF}" srcOrd="3" destOrd="0" parTransId="{2A00744D-0341-4C68-99F6-CC569F7DE63B}" sibTransId="{59F16797-34A3-412A-AF90-D3B4071AB16E}"/>
    <dgm:cxn modelId="{C0F84CF9-1BE4-4AEE-9447-BD966E7CED51}" type="presOf" srcId="{C91D7E55-C7E2-49F9-B6CC-378AB2844FBB}" destId="{F10F1400-EB77-4A48-819D-ADB2AFBAD7FB}" srcOrd="0" destOrd="0" presId="urn:microsoft.com/office/officeart/2005/8/layout/orgChart1"/>
    <dgm:cxn modelId="{E371666F-A3A2-4A86-A5F8-8DFFACB9C242}" type="presOf" srcId="{2A00744D-0341-4C68-99F6-CC569F7DE63B}" destId="{C179E43E-DAC9-47E0-BF0D-01B8A15D2F7C}" srcOrd="0" destOrd="0" presId="urn:microsoft.com/office/officeart/2005/8/layout/orgChart1"/>
    <dgm:cxn modelId="{AC1F1FFF-228F-414C-90EE-5B6B35C8B9A9}" type="presOf" srcId="{A86C2D5F-9C80-4DE9-8FE4-0EFD5190DA49}" destId="{B003CB65-4D9F-46B3-BD6A-53076E430F70}" srcOrd="1" destOrd="0" presId="urn:microsoft.com/office/officeart/2005/8/layout/orgChart1"/>
    <dgm:cxn modelId="{27B24494-6338-47EC-A346-622926FE3F16}" srcId="{D67F53EC-879B-47F6-B15A-C0CD6639036C}" destId="{7DF465BC-3869-4FFB-AEC8-9AEDC38E5CBD}" srcOrd="0" destOrd="0" parTransId="{185DE68D-9389-4D11-B67B-6F7AA3BB33A9}" sibTransId="{A8338D93-4A4B-479A-9C6C-61A33163EF37}"/>
    <dgm:cxn modelId="{07DAE0E1-2AC2-40A8-A28D-041F7CF7163E}" type="presOf" srcId="{2D05FF40-A63D-4A0B-9590-D90AF7BB5E86}" destId="{6CFD188E-8D2F-4F3E-94A3-D762008CBC37}" srcOrd="0" destOrd="0" presId="urn:microsoft.com/office/officeart/2005/8/layout/orgChart1"/>
    <dgm:cxn modelId="{072399C5-CC4B-4802-8474-97540134C0BA}" type="presOf" srcId="{414D98F1-3F3F-4B6C-9C3E-18EAA7BFBD73}" destId="{81C01197-DA4E-4DF0-8FC9-6A7D87A3A741}" srcOrd="1" destOrd="0" presId="urn:microsoft.com/office/officeart/2005/8/layout/orgChart1"/>
    <dgm:cxn modelId="{4BC6AFC7-D267-45BE-913D-F66E8146121B}" type="presOf" srcId="{7E5FD6B1-B433-4E91-9333-FDC1B341DAEF}" destId="{F13704D8-8EF6-4FBA-AAD3-4A41296AFF97}" srcOrd="1" destOrd="0" presId="urn:microsoft.com/office/officeart/2005/8/layout/orgChart1"/>
    <dgm:cxn modelId="{01398D71-08B6-4F58-A2C6-CE26874E52C6}" srcId="{D67F53EC-879B-47F6-B15A-C0CD6639036C}" destId="{E9333312-A260-4E6C-8510-E8142612BC50}" srcOrd="2" destOrd="0" parTransId="{2D05FF40-A63D-4A0B-9590-D90AF7BB5E86}" sibTransId="{CE0A048A-325E-4A68-8C9C-249414449B1B}"/>
    <dgm:cxn modelId="{C1333BDA-44E1-4CF0-8F1D-DA1BD36F499E}" type="presParOf" srcId="{FD7A45A0-00F9-4879-A46C-15C8037CB6F1}" destId="{2ED1DCFD-EF34-47A0-BB03-6541130E0AD2}" srcOrd="0" destOrd="0" presId="urn:microsoft.com/office/officeart/2005/8/layout/orgChart1"/>
    <dgm:cxn modelId="{A2279CCE-F115-4693-9DC6-6F79B92A4499}" type="presParOf" srcId="{2ED1DCFD-EF34-47A0-BB03-6541130E0AD2}" destId="{E873B320-3906-493F-BB88-825F4DFC245C}" srcOrd="0" destOrd="0" presId="urn:microsoft.com/office/officeart/2005/8/layout/orgChart1"/>
    <dgm:cxn modelId="{EE283DB3-689D-4ADD-8FB6-EF6CBA0FB2EC}" type="presParOf" srcId="{E873B320-3906-493F-BB88-825F4DFC245C}" destId="{53B8F100-0952-4BD2-8826-9E213EBE2666}" srcOrd="0" destOrd="0" presId="urn:microsoft.com/office/officeart/2005/8/layout/orgChart1"/>
    <dgm:cxn modelId="{98281635-E967-4B12-9416-2516BF966190}" type="presParOf" srcId="{E873B320-3906-493F-BB88-825F4DFC245C}" destId="{27F93055-0F9D-4D7D-BF91-5F906E3B30E3}" srcOrd="1" destOrd="0" presId="urn:microsoft.com/office/officeart/2005/8/layout/orgChart1"/>
    <dgm:cxn modelId="{A27F1329-6AAF-462E-ADA9-81327014775E}" type="presParOf" srcId="{2ED1DCFD-EF34-47A0-BB03-6541130E0AD2}" destId="{69F1824C-214B-4473-A4E4-9E095ED4FACD}" srcOrd="1" destOrd="0" presId="urn:microsoft.com/office/officeart/2005/8/layout/orgChart1"/>
    <dgm:cxn modelId="{DD703DB1-60C4-49E9-86AD-7BAD9CFDA92E}" type="presParOf" srcId="{69F1824C-214B-4473-A4E4-9E095ED4FACD}" destId="{64B68FD8-9A25-4765-A9B8-A0B34CCACA19}" srcOrd="0" destOrd="0" presId="urn:microsoft.com/office/officeart/2005/8/layout/orgChart1"/>
    <dgm:cxn modelId="{55B28E3B-5340-48C7-B56E-20291562FDF1}" type="presParOf" srcId="{69F1824C-214B-4473-A4E4-9E095ED4FACD}" destId="{95B7B479-AF77-4FAE-92C7-99551F584B73}" srcOrd="1" destOrd="0" presId="urn:microsoft.com/office/officeart/2005/8/layout/orgChart1"/>
    <dgm:cxn modelId="{E9EBE849-8440-49A0-8EE1-47DA6FCC856F}" type="presParOf" srcId="{95B7B479-AF77-4FAE-92C7-99551F584B73}" destId="{E7FE9244-741F-4676-A02C-935BB343187C}" srcOrd="0" destOrd="0" presId="urn:microsoft.com/office/officeart/2005/8/layout/orgChart1"/>
    <dgm:cxn modelId="{B46B6030-99A7-4236-BBD1-E61BC5C85D08}" type="presParOf" srcId="{E7FE9244-741F-4676-A02C-935BB343187C}" destId="{C1A4357E-7751-426F-82AA-A071AF9521CB}" srcOrd="0" destOrd="0" presId="urn:microsoft.com/office/officeart/2005/8/layout/orgChart1"/>
    <dgm:cxn modelId="{AC7EF109-83AD-4B10-8C2D-E94326ED65D6}" type="presParOf" srcId="{E7FE9244-741F-4676-A02C-935BB343187C}" destId="{F6663752-2233-41E0-A087-6080048EFE37}" srcOrd="1" destOrd="0" presId="urn:microsoft.com/office/officeart/2005/8/layout/orgChart1"/>
    <dgm:cxn modelId="{359E0EDB-A8B7-4820-A484-012704194B42}" type="presParOf" srcId="{95B7B479-AF77-4FAE-92C7-99551F584B73}" destId="{AF185347-8857-40C9-A1CE-9E5E4954D68A}" srcOrd="1" destOrd="0" presId="urn:microsoft.com/office/officeart/2005/8/layout/orgChart1"/>
    <dgm:cxn modelId="{3CCCE425-A383-4526-807E-06129307831C}" type="presParOf" srcId="{95B7B479-AF77-4FAE-92C7-99551F584B73}" destId="{794DF037-0DC6-48F8-BB9D-7F7F6A2D1623}" srcOrd="2" destOrd="0" presId="urn:microsoft.com/office/officeart/2005/8/layout/orgChart1"/>
    <dgm:cxn modelId="{F852DABC-B790-418B-AEC9-D1BFCAC3F830}" type="presParOf" srcId="{69F1824C-214B-4473-A4E4-9E095ED4FACD}" destId="{2A6E5799-1BDF-4AD8-B8BA-1C487E019DD5}" srcOrd="2" destOrd="0" presId="urn:microsoft.com/office/officeart/2005/8/layout/orgChart1"/>
    <dgm:cxn modelId="{28B25C3B-B9FF-4149-A5D3-B57A94C7617C}" type="presParOf" srcId="{69F1824C-214B-4473-A4E4-9E095ED4FACD}" destId="{56737149-1FA9-4B9E-82C8-1E8A3DC50ED7}" srcOrd="3" destOrd="0" presId="urn:microsoft.com/office/officeart/2005/8/layout/orgChart1"/>
    <dgm:cxn modelId="{AE8B2CBE-9B4A-4A8C-AE32-6537C2A23BB2}" type="presParOf" srcId="{56737149-1FA9-4B9E-82C8-1E8A3DC50ED7}" destId="{15616EBF-4618-49D3-B7DF-CC71EEA5B17A}" srcOrd="0" destOrd="0" presId="urn:microsoft.com/office/officeart/2005/8/layout/orgChart1"/>
    <dgm:cxn modelId="{F42C098B-2A2A-488A-8580-997E0084E23C}" type="presParOf" srcId="{15616EBF-4618-49D3-B7DF-CC71EEA5B17A}" destId="{93ADF6D6-2B92-4D22-83B4-8BB9B3B6296D}" srcOrd="0" destOrd="0" presId="urn:microsoft.com/office/officeart/2005/8/layout/orgChart1"/>
    <dgm:cxn modelId="{9DB0E985-F2A8-44D6-B1EC-631D075F014B}" type="presParOf" srcId="{15616EBF-4618-49D3-B7DF-CC71EEA5B17A}" destId="{4F047398-D6A0-4F38-8305-DD9BFD0DEE8C}" srcOrd="1" destOrd="0" presId="urn:microsoft.com/office/officeart/2005/8/layout/orgChart1"/>
    <dgm:cxn modelId="{BFD888C4-1FDB-4394-AD2C-6551D7770419}" type="presParOf" srcId="{56737149-1FA9-4B9E-82C8-1E8A3DC50ED7}" destId="{49991E57-3BC2-4BF3-AC76-92B783730F35}" srcOrd="1" destOrd="0" presId="urn:microsoft.com/office/officeart/2005/8/layout/orgChart1"/>
    <dgm:cxn modelId="{386FB8E6-C336-4FEB-BE04-620FCA2A3657}" type="presParOf" srcId="{56737149-1FA9-4B9E-82C8-1E8A3DC50ED7}" destId="{BA6CE9FA-9262-49DE-AAE9-5272DA0A90B7}" srcOrd="2" destOrd="0" presId="urn:microsoft.com/office/officeart/2005/8/layout/orgChart1"/>
    <dgm:cxn modelId="{695C4213-9AD9-4646-B724-479397764FD1}" type="presParOf" srcId="{69F1824C-214B-4473-A4E4-9E095ED4FACD}" destId="{6CFD188E-8D2F-4F3E-94A3-D762008CBC37}" srcOrd="4" destOrd="0" presId="urn:microsoft.com/office/officeart/2005/8/layout/orgChart1"/>
    <dgm:cxn modelId="{DBDB612D-BDDF-4FF7-ACD7-64F2A3E9828E}" type="presParOf" srcId="{69F1824C-214B-4473-A4E4-9E095ED4FACD}" destId="{297F0577-35CE-43FF-8653-34F4B038B580}" srcOrd="5" destOrd="0" presId="urn:microsoft.com/office/officeart/2005/8/layout/orgChart1"/>
    <dgm:cxn modelId="{7B420194-A106-461D-ACC4-4BD54F4BD27D}" type="presParOf" srcId="{297F0577-35CE-43FF-8653-34F4B038B580}" destId="{827F6CE6-820D-4348-B63D-E21D2BFE5A35}" srcOrd="0" destOrd="0" presId="urn:microsoft.com/office/officeart/2005/8/layout/orgChart1"/>
    <dgm:cxn modelId="{212ADB56-69E4-4E3B-A83F-3146D4FDD50A}" type="presParOf" srcId="{827F6CE6-820D-4348-B63D-E21D2BFE5A35}" destId="{EDC2355A-C0DF-4073-A9B4-18F0C8FBD659}" srcOrd="0" destOrd="0" presId="urn:microsoft.com/office/officeart/2005/8/layout/orgChart1"/>
    <dgm:cxn modelId="{5468A230-952C-4875-9B9B-EF920736CF12}" type="presParOf" srcId="{827F6CE6-820D-4348-B63D-E21D2BFE5A35}" destId="{24D71406-1DC1-4953-983F-7722686217FE}" srcOrd="1" destOrd="0" presId="urn:microsoft.com/office/officeart/2005/8/layout/orgChart1"/>
    <dgm:cxn modelId="{AC259303-CD17-42BA-B72D-3473C9EE0733}" type="presParOf" srcId="{297F0577-35CE-43FF-8653-34F4B038B580}" destId="{624D6AA1-BC15-4FB7-9EFC-56AA59259B4F}" srcOrd="1" destOrd="0" presId="urn:microsoft.com/office/officeart/2005/8/layout/orgChart1"/>
    <dgm:cxn modelId="{068FB1CA-7059-4F33-AB65-ACB425C26E7B}" type="presParOf" srcId="{624D6AA1-BC15-4FB7-9EFC-56AA59259B4F}" destId="{095CEAB8-90FD-43A3-824D-821E4DFFDDA2}" srcOrd="0" destOrd="0" presId="urn:microsoft.com/office/officeart/2005/8/layout/orgChart1"/>
    <dgm:cxn modelId="{949B3195-6097-4398-A3B1-2F7E3E59C797}" type="presParOf" srcId="{624D6AA1-BC15-4FB7-9EFC-56AA59259B4F}" destId="{5E9A1E47-09B0-422E-922F-808DBC657EC2}" srcOrd="1" destOrd="0" presId="urn:microsoft.com/office/officeart/2005/8/layout/orgChart1"/>
    <dgm:cxn modelId="{202BA654-62EC-4E56-960B-D3517E7A2DFE}" type="presParOf" srcId="{5E9A1E47-09B0-422E-922F-808DBC657EC2}" destId="{EA211C74-82FB-4D6B-9936-F58CE9B0F7A1}" srcOrd="0" destOrd="0" presId="urn:microsoft.com/office/officeart/2005/8/layout/orgChart1"/>
    <dgm:cxn modelId="{4EFFD90C-DAA5-42BE-AC10-8F210D1440E6}" type="presParOf" srcId="{EA211C74-82FB-4D6B-9936-F58CE9B0F7A1}" destId="{68552EB1-B83A-4BD3-BCB1-5F0C749CE83E}" srcOrd="0" destOrd="0" presId="urn:microsoft.com/office/officeart/2005/8/layout/orgChart1"/>
    <dgm:cxn modelId="{2C004AE4-4C08-4234-89EF-B7BA9DC506DC}" type="presParOf" srcId="{EA211C74-82FB-4D6B-9936-F58CE9B0F7A1}" destId="{2841E7A7-40E4-4021-9952-FDAB3A56B3D1}" srcOrd="1" destOrd="0" presId="urn:microsoft.com/office/officeart/2005/8/layout/orgChart1"/>
    <dgm:cxn modelId="{0AE76B0A-4264-4F96-AB13-583ED272313E}" type="presParOf" srcId="{5E9A1E47-09B0-422E-922F-808DBC657EC2}" destId="{03B23615-1562-4128-B341-017E8F5F4243}" srcOrd="1" destOrd="0" presId="urn:microsoft.com/office/officeart/2005/8/layout/orgChart1"/>
    <dgm:cxn modelId="{04DBAE57-D97C-4C12-94BA-B7EAECEF1B48}" type="presParOf" srcId="{5E9A1E47-09B0-422E-922F-808DBC657EC2}" destId="{B7EFAE08-896D-4A3B-B8DB-774B13CAF6FB}" srcOrd="2" destOrd="0" presId="urn:microsoft.com/office/officeart/2005/8/layout/orgChart1"/>
    <dgm:cxn modelId="{29E33158-32DF-45F4-950D-0D5FC08979D0}" type="presParOf" srcId="{624D6AA1-BC15-4FB7-9EFC-56AA59259B4F}" destId="{FD229ACB-3541-4723-9DFD-642BC337654A}" srcOrd="2" destOrd="0" presId="urn:microsoft.com/office/officeart/2005/8/layout/orgChart1"/>
    <dgm:cxn modelId="{BE0FA16C-0534-4955-A959-30203F61A304}" type="presParOf" srcId="{624D6AA1-BC15-4FB7-9EFC-56AA59259B4F}" destId="{DE57E059-33CE-4ABF-9CD6-C3104322F017}" srcOrd="3" destOrd="0" presId="urn:microsoft.com/office/officeart/2005/8/layout/orgChart1"/>
    <dgm:cxn modelId="{4E04E232-D63A-4F2C-937D-0768C8F48157}" type="presParOf" srcId="{DE57E059-33CE-4ABF-9CD6-C3104322F017}" destId="{5CFA1188-896C-4316-8B96-AD7869885D66}" srcOrd="0" destOrd="0" presId="urn:microsoft.com/office/officeart/2005/8/layout/orgChart1"/>
    <dgm:cxn modelId="{8C209773-F3C0-43C1-9522-6FD8A5C92C28}" type="presParOf" srcId="{5CFA1188-896C-4316-8B96-AD7869885D66}" destId="{DEBED360-F2E1-440C-9B75-3A716FEBC992}" srcOrd="0" destOrd="0" presId="urn:microsoft.com/office/officeart/2005/8/layout/orgChart1"/>
    <dgm:cxn modelId="{59FC9409-2175-4E3E-B879-DF24A7CD490F}" type="presParOf" srcId="{5CFA1188-896C-4316-8B96-AD7869885D66}" destId="{AD96787F-C049-4F96-8EFD-0DA2FE01AFB0}" srcOrd="1" destOrd="0" presId="urn:microsoft.com/office/officeart/2005/8/layout/orgChart1"/>
    <dgm:cxn modelId="{A62CF673-DF5E-4FE3-9BE0-6F59AD5D9870}" type="presParOf" srcId="{DE57E059-33CE-4ABF-9CD6-C3104322F017}" destId="{6AAAB7E3-D8EB-4A5F-A361-01E8E755E5B7}" srcOrd="1" destOrd="0" presId="urn:microsoft.com/office/officeart/2005/8/layout/orgChart1"/>
    <dgm:cxn modelId="{16475DD9-F4B1-4130-8D0F-C18B3F0A4E52}" type="presParOf" srcId="{DE57E059-33CE-4ABF-9CD6-C3104322F017}" destId="{DDE6E6DE-815C-4EBF-8174-B8514F710B12}" srcOrd="2" destOrd="0" presId="urn:microsoft.com/office/officeart/2005/8/layout/orgChart1"/>
    <dgm:cxn modelId="{A96F1C56-B9FB-428C-9172-A95D09B6ED74}" type="presParOf" srcId="{624D6AA1-BC15-4FB7-9EFC-56AA59259B4F}" destId="{79714F21-B00C-4691-BBA5-3F23A0CBE9FB}" srcOrd="4" destOrd="0" presId="urn:microsoft.com/office/officeart/2005/8/layout/orgChart1"/>
    <dgm:cxn modelId="{4351EDF2-8C52-4008-A49A-564ACE9192AE}" type="presParOf" srcId="{624D6AA1-BC15-4FB7-9EFC-56AA59259B4F}" destId="{C4427719-ECFB-4F72-B598-966BFFC37F4C}" srcOrd="5" destOrd="0" presId="urn:microsoft.com/office/officeart/2005/8/layout/orgChart1"/>
    <dgm:cxn modelId="{BAD6C921-BD91-4EFF-9EB2-4BCE68B50A0B}" type="presParOf" srcId="{C4427719-ECFB-4F72-B598-966BFFC37F4C}" destId="{FCAFDD79-A4F5-438F-9129-D008742A50C4}" srcOrd="0" destOrd="0" presId="urn:microsoft.com/office/officeart/2005/8/layout/orgChart1"/>
    <dgm:cxn modelId="{FD009E36-0867-4D69-9B98-FEBAD0D12F44}" type="presParOf" srcId="{FCAFDD79-A4F5-438F-9129-D008742A50C4}" destId="{97BEDD90-0FC7-4405-A606-4F129EFC9D03}" srcOrd="0" destOrd="0" presId="urn:microsoft.com/office/officeart/2005/8/layout/orgChart1"/>
    <dgm:cxn modelId="{9627BF07-9209-4343-8ECD-8771B08D9F0C}" type="presParOf" srcId="{FCAFDD79-A4F5-438F-9129-D008742A50C4}" destId="{B003CB65-4D9F-46B3-BD6A-53076E430F70}" srcOrd="1" destOrd="0" presId="urn:microsoft.com/office/officeart/2005/8/layout/orgChart1"/>
    <dgm:cxn modelId="{D6BA4672-D1FB-4572-AF0E-BB7B2F200184}" type="presParOf" srcId="{C4427719-ECFB-4F72-B598-966BFFC37F4C}" destId="{982E4C6B-05C9-471A-92AB-2C5C88451D83}" srcOrd="1" destOrd="0" presId="urn:microsoft.com/office/officeart/2005/8/layout/orgChart1"/>
    <dgm:cxn modelId="{F73F2B90-9128-4D58-A88E-6234EAB65EDF}" type="presParOf" srcId="{C4427719-ECFB-4F72-B598-966BFFC37F4C}" destId="{9F750D6F-37B8-499E-97DB-ED8B7F9E86E0}" srcOrd="2" destOrd="0" presId="urn:microsoft.com/office/officeart/2005/8/layout/orgChart1"/>
    <dgm:cxn modelId="{42103A21-EBC0-4B8B-8967-270F094D062F}" type="presParOf" srcId="{624D6AA1-BC15-4FB7-9EFC-56AA59259B4F}" destId="{A3EBFC8E-BFDF-4733-A1E6-F97C6D0CA7EC}" srcOrd="6" destOrd="0" presId="urn:microsoft.com/office/officeart/2005/8/layout/orgChart1"/>
    <dgm:cxn modelId="{9DAB09E9-36AF-44EA-B335-9FDD2A1CF62A}" type="presParOf" srcId="{624D6AA1-BC15-4FB7-9EFC-56AA59259B4F}" destId="{D823F76F-CFBD-404A-9C25-E0EE24ECC81C}" srcOrd="7" destOrd="0" presId="urn:microsoft.com/office/officeart/2005/8/layout/orgChart1"/>
    <dgm:cxn modelId="{CBFDC891-3EBA-4D90-A234-6A8A39F48D84}" type="presParOf" srcId="{D823F76F-CFBD-404A-9C25-E0EE24ECC81C}" destId="{B7E4716A-2BB0-411F-9C22-BDF6EE4035D4}" srcOrd="0" destOrd="0" presId="urn:microsoft.com/office/officeart/2005/8/layout/orgChart1"/>
    <dgm:cxn modelId="{57B07C6B-C16D-452E-A828-D3EAC4B43574}" type="presParOf" srcId="{B7E4716A-2BB0-411F-9C22-BDF6EE4035D4}" destId="{D6B8FFE3-6FA7-46D2-89D3-B981F368A09A}" srcOrd="0" destOrd="0" presId="urn:microsoft.com/office/officeart/2005/8/layout/orgChart1"/>
    <dgm:cxn modelId="{D2B3111F-E4FE-404B-B0B5-5389BEE4FB95}" type="presParOf" srcId="{B7E4716A-2BB0-411F-9C22-BDF6EE4035D4}" destId="{0973856B-D9BE-41A2-96AC-CDDBF579188E}" srcOrd="1" destOrd="0" presId="urn:microsoft.com/office/officeart/2005/8/layout/orgChart1"/>
    <dgm:cxn modelId="{05F351FA-4043-46DB-B394-7CE3B4944DC5}" type="presParOf" srcId="{D823F76F-CFBD-404A-9C25-E0EE24ECC81C}" destId="{3F586112-4808-4D16-A7E2-BE311CFBACF7}" srcOrd="1" destOrd="0" presId="urn:microsoft.com/office/officeart/2005/8/layout/orgChart1"/>
    <dgm:cxn modelId="{7ADF4848-B1ED-4420-9649-14669382EA85}" type="presParOf" srcId="{D823F76F-CFBD-404A-9C25-E0EE24ECC81C}" destId="{E324CEB3-7775-4BB5-A8E9-B6554A0376D9}" srcOrd="2" destOrd="0" presId="urn:microsoft.com/office/officeart/2005/8/layout/orgChart1"/>
    <dgm:cxn modelId="{C1A5F30F-63D8-4C58-AE14-BDE5871F43A1}" type="presParOf" srcId="{624D6AA1-BC15-4FB7-9EFC-56AA59259B4F}" destId="{B0882844-4565-4DCD-9CA5-3BBCC8E7D303}" srcOrd="8" destOrd="0" presId="urn:microsoft.com/office/officeart/2005/8/layout/orgChart1"/>
    <dgm:cxn modelId="{40DA192E-8180-49F4-B2B8-AA3F877EB11B}" type="presParOf" srcId="{624D6AA1-BC15-4FB7-9EFC-56AA59259B4F}" destId="{255A6A8A-8D20-41B4-82FC-8691F643B497}" srcOrd="9" destOrd="0" presId="urn:microsoft.com/office/officeart/2005/8/layout/orgChart1"/>
    <dgm:cxn modelId="{2A5FB483-71AA-4AD6-B7E2-6F5964821E65}" type="presParOf" srcId="{255A6A8A-8D20-41B4-82FC-8691F643B497}" destId="{41162E7D-3121-44D8-9696-8E3BE628D0DE}" srcOrd="0" destOrd="0" presId="urn:microsoft.com/office/officeart/2005/8/layout/orgChart1"/>
    <dgm:cxn modelId="{22876D6F-3A59-434E-B4DE-9DFF98BFBD67}" type="presParOf" srcId="{41162E7D-3121-44D8-9696-8E3BE628D0DE}" destId="{DF116722-2875-4B9D-BBFD-11812D3CCA79}" srcOrd="0" destOrd="0" presId="urn:microsoft.com/office/officeart/2005/8/layout/orgChart1"/>
    <dgm:cxn modelId="{1E6DBA40-12C3-4840-A31A-6ACEB468D4E8}" type="presParOf" srcId="{41162E7D-3121-44D8-9696-8E3BE628D0DE}" destId="{5219F820-88B2-4792-B787-EA9EB09F45D4}" srcOrd="1" destOrd="0" presId="urn:microsoft.com/office/officeart/2005/8/layout/orgChart1"/>
    <dgm:cxn modelId="{DBFAE68E-4C05-44F3-983D-C02537AAFF0F}" type="presParOf" srcId="{255A6A8A-8D20-41B4-82FC-8691F643B497}" destId="{2721299D-8B37-4C67-8873-A0DCB953EEF8}" srcOrd="1" destOrd="0" presId="urn:microsoft.com/office/officeart/2005/8/layout/orgChart1"/>
    <dgm:cxn modelId="{059CCBE3-DCA9-4CD2-8F74-EC2307AAA8AD}" type="presParOf" srcId="{255A6A8A-8D20-41B4-82FC-8691F643B497}" destId="{5610AA43-3DF4-4E76-B1F7-EF94C25799F0}" srcOrd="2" destOrd="0" presId="urn:microsoft.com/office/officeart/2005/8/layout/orgChart1"/>
    <dgm:cxn modelId="{0F42CC46-AF15-46C2-9F6A-AD759737E31C}" type="presParOf" srcId="{624D6AA1-BC15-4FB7-9EFC-56AA59259B4F}" destId="{60C64F25-F0F5-4BF7-BB3F-7517B4DAA00A}" srcOrd="10" destOrd="0" presId="urn:microsoft.com/office/officeart/2005/8/layout/orgChart1"/>
    <dgm:cxn modelId="{8BB59DB5-B073-448A-887C-A36D507729A0}" type="presParOf" srcId="{624D6AA1-BC15-4FB7-9EFC-56AA59259B4F}" destId="{EE6983E6-002E-4E51-92D7-EC0FB688A55D}" srcOrd="11" destOrd="0" presId="urn:microsoft.com/office/officeart/2005/8/layout/orgChart1"/>
    <dgm:cxn modelId="{D2FB43C0-DD3F-4916-9354-A7D3F04B2C52}" type="presParOf" srcId="{EE6983E6-002E-4E51-92D7-EC0FB688A55D}" destId="{F851940C-04E4-4E73-A957-669487EE0CDA}" srcOrd="0" destOrd="0" presId="urn:microsoft.com/office/officeart/2005/8/layout/orgChart1"/>
    <dgm:cxn modelId="{8F12974A-2A55-4E50-9F83-450992E1AFCC}" type="presParOf" srcId="{F851940C-04E4-4E73-A957-669487EE0CDA}" destId="{5C0FDE59-8810-4AC3-8628-2D76319B0491}" srcOrd="0" destOrd="0" presId="urn:microsoft.com/office/officeart/2005/8/layout/orgChart1"/>
    <dgm:cxn modelId="{7CE498E6-FE49-47EE-9B24-A260FF97CED3}" type="presParOf" srcId="{F851940C-04E4-4E73-A957-669487EE0CDA}" destId="{81C01197-DA4E-4DF0-8FC9-6A7D87A3A741}" srcOrd="1" destOrd="0" presId="urn:microsoft.com/office/officeart/2005/8/layout/orgChart1"/>
    <dgm:cxn modelId="{4191EB5F-ADFE-41DE-904F-C152AF209C58}" type="presParOf" srcId="{EE6983E6-002E-4E51-92D7-EC0FB688A55D}" destId="{1F5D87E6-5106-4B59-9D64-3E4D2CCDC7E9}" srcOrd="1" destOrd="0" presId="urn:microsoft.com/office/officeart/2005/8/layout/orgChart1"/>
    <dgm:cxn modelId="{15C72F66-E45D-43D2-9EE6-0E9ADA518757}" type="presParOf" srcId="{EE6983E6-002E-4E51-92D7-EC0FB688A55D}" destId="{7FCC7181-B4D8-4C32-9832-68E49AB8F2E5}" srcOrd="2" destOrd="0" presId="urn:microsoft.com/office/officeart/2005/8/layout/orgChart1"/>
    <dgm:cxn modelId="{1A862BC8-DB6D-4D2A-B831-E3135B60F9F0}" type="presParOf" srcId="{297F0577-35CE-43FF-8653-34F4B038B580}" destId="{97EC242D-CD0C-45CB-B79E-A6AF98744732}" srcOrd="2" destOrd="0" presId="urn:microsoft.com/office/officeart/2005/8/layout/orgChart1"/>
    <dgm:cxn modelId="{2B0D2A78-F1DE-4D8B-B924-27921C83EF29}" type="presParOf" srcId="{97EC242D-CD0C-45CB-B79E-A6AF98744732}" destId="{FB27A7F7-405C-4FD8-96D7-6CDD68F5614E}" srcOrd="0" destOrd="0" presId="urn:microsoft.com/office/officeart/2005/8/layout/orgChart1"/>
    <dgm:cxn modelId="{D8E1F317-0C08-452A-BD35-5381A88DB205}" type="presParOf" srcId="{97EC242D-CD0C-45CB-B79E-A6AF98744732}" destId="{AD57C55D-9879-463D-ADE7-C8697E18ACB4}" srcOrd="1" destOrd="0" presId="urn:microsoft.com/office/officeart/2005/8/layout/orgChart1"/>
    <dgm:cxn modelId="{EA5C9D39-C9EA-408E-8A39-59F63A37E59D}" type="presParOf" srcId="{AD57C55D-9879-463D-ADE7-C8697E18ACB4}" destId="{AC5A8798-1047-4647-95A0-36BF2316ED90}" srcOrd="0" destOrd="0" presId="urn:microsoft.com/office/officeart/2005/8/layout/orgChart1"/>
    <dgm:cxn modelId="{DDCF5EC2-7F36-4970-8DB2-2B5E50F501A6}" type="presParOf" srcId="{AC5A8798-1047-4647-95A0-36BF2316ED90}" destId="{F10F1400-EB77-4A48-819D-ADB2AFBAD7FB}" srcOrd="0" destOrd="0" presId="urn:microsoft.com/office/officeart/2005/8/layout/orgChart1"/>
    <dgm:cxn modelId="{CD0AB82E-89D3-4880-8993-5B228E87BB00}" type="presParOf" srcId="{AC5A8798-1047-4647-95A0-36BF2316ED90}" destId="{E2D6CDB4-522C-4217-833C-25AFB7B17A2A}" srcOrd="1" destOrd="0" presId="urn:microsoft.com/office/officeart/2005/8/layout/orgChart1"/>
    <dgm:cxn modelId="{96ABFC69-E9CB-4C3B-9F9B-2A08EADC6739}" type="presParOf" srcId="{AD57C55D-9879-463D-ADE7-C8697E18ACB4}" destId="{99DA9558-ABDE-4F8A-8199-802DCB5920C0}" srcOrd="1" destOrd="0" presId="urn:microsoft.com/office/officeart/2005/8/layout/orgChart1"/>
    <dgm:cxn modelId="{DA118CA4-402A-44B3-811A-68A9B0CCE42D}" type="presParOf" srcId="{AD57C55D-9879-463D-ADE7-C8697E18ACB4}" destId="{569DF159-DA92-408B-8270-555D29A13E4B}" srcOrd="2" destOrd="0" presId="urn:microsoft.com/office/officeart/2005/8/layout/orgChart1"/>
    <dgm:cxn modelId="{25FE55A2-8B7E-4881-A037-F7EDC61F8AD4}" type="presParOf" srcId="{69F1824C-214B-4473-A4E4-9E095ED4FACD}" destId="{C179E43E-DAC9-47E0-BF0D-01B8A15D2F7C}" srcOrd="6" destOrd="0" presId="urn:microsoft.com/office/officeart/2005/8/layout/orgChart1"/>
    <dgm:cxn modelId="{DC4006E6-5771-409C-9E7B-AAEDDF4D45AC}" type="presParOf" srcId="{69F1824C-214B-4473-A4E4-9E095ED4FACD}" destId="{45127CD6-3B83-497C-8211-2C68A12D0A60}" srcOrd="7" destOrd="0" presId="urn:microsoft.com/office/officeart/2005/8/layout/orgChart1"/>
    <dgm:cxn modelId="{7F1EC6B4-C7F6-4658-A989-008784369CAF}" type="presParOf" srcId="{45127CD6-3B83-497C-8211-2C68A12D0A60}" destId="{F3D69708-2608-4C39-83B4-8410E744DE27}" srcOrd="0" destOrd="0" presId="urn:microsoft.com/office/officeart/2005/8/layout/orgChart1"/>
    <dgm:cxn modelId="{3746F40F-3A1B-4B6B-A166-E696DBBBD64A}" type="presParOf" srcId="{F3D69708-2608-4C39-83B4-8410E744DE27}" destId="{8419F954-6ADC-4D4D-8862-E6C1041A4FAC}" srcOrd="0" destOrd="0" presId="urn:microsoft.com/office/officeart/2005/8/layout/orgChart1"/>
    <dgm:cxn modelId="{255EF1F5-6C5E-4551-9C40-A52D297FB424}" type="presParOf" srcId="{F3D69708-2608-4C39-83B4-8410E744DE27}" destId="{F13704D8-8EF6-4FBA-AAD3-4A41296AFF97}" srcOrd="1" destOrd="0" presId="urn:microsoft.com/office/officeart/2005/8/layout/orgChart1"/>
    <dgm:cxn modelId="{FA78CA7A-0A90-4D7A-859F-5F47A78D29CC}" type="presParOf" srcId="{45127CD6-3B83-497C-8211-2C68A12D0A60}" destId="{BF8ACC55-A0E0-4DEC-B0D8-0E9524B16AC3}" srcOrd="1" destOrd="0" presId="urn:microsoft.com/office/officeart/2005/8/layout/orgChart1"/>
    <dgm:cxn modelId="{7483BA53-D3BC-4069-A170-C8B94B3A5CB7}" type="presParOf" srcId="{45127CD6-3B83-497C-8211-2C68A12D0A60}" destId="{E40D818C-F1AD-462C-98A2-F32A6809C093}" srcOrd="2" destOrd="0" presId="urn:microsoft.com/office/officeart/2005/8/layout/orgChart1"/>
    <dgm:cxn modelId="{25E4E1F6-DB6B-49D0-8A86-7649550ACC53}" type="presParOf" srcId="{69F1824C-214B-4473-A4E4-9E095ED4FACD}" destId="{645FA380-6E91-41E8-9CA0-E0CAF26AEF36}" srcOrd="8" destOrd="0" presId="urn:microsoft.com/office/officeart/2005/8/layout/orgChart1"/>
    <dgm:cxn modelId="{1232A169-AAA0-4972-9CAB-71CF467C9D0B}" type="presParOf" srcId="{69F1824C-214B-4473-A4E4-9E095ED4FACD}" destId="{7DFDC7E7-D1F1-4568-9B73-8048CA1532AA}" srcOrd="9" destOrd="0" presId="urn:microsoft.com/office/officeart/2005/8/layout/orgChart1"/>
    <dgm:cxn modelId="{2CA22472-1571-44D3-B656-3866188A3C48}" type="presParOf" srcId="{7DFDC7E7-D1F1-4568-9B73-8048CA1532AA}" destId="{213D7BA2-080C-4B96-9AA9-F670C2869715}" srcOrd="0" destOrd="0" presId="urn:microsoft.com/office/officeart/2005/8/layout/orgChart1"/>
    <dgm:cxn modelId="{17201866-A3EA-487B-A04F-13EB7F0F500E}" type="presParOf" srcId="{213D7BA2-080C-4B96-9AA9-F670C2869715}" destId="{3D589E6E-1EC0-4095-8910-07899ABA5C9B}" srcOrd="0" destOrd="0" presId="urn:microsoft.com/office/officeart/2005/8/layout/orgChart1"/>
    <dgm:cxn modelId="{2745C991-1902-4B61-B3F9-8BD3AA57D5E5}" type="presParOf" srcId="{213D7BA2-080C-4B96-9AA9-F670C2869715}" destId="{9E35799A-2ED6-4B11-91D0-AE352EE12DED}" srcOrd="1" destOrd="0" presId="urn:microsoft.com/office/officeart/2005/8/layout/orgChart1"/>
    <dgm:cxn modelId="{5FD1EC38-D0B0-4C52-B165-2AE585967B48}" type="presParOf" srcId="{7DFDC7E7-D1F1-4568-9B73-8048CA1532AA}" destId="{30B7CA89-FB22-437E-925F-3F8403CA77F5}" srcOrd="1" destOrd="0" presId="urn:microsoft.com/office/officeart/2005/8/layout/orgChart1"/>
    <dgm:cxn modelId="{CF530366-9765-42DC-91A1-855E1CFE0558}" type="presParOf" srcId="{7DFDC7E7-D1F1-4568-9B73-8048CA1532AA}" destId="{0273A556-D8A8-4B30-A0F5-56CBEA004EB0}" srcOrd="2" destOrd="0" presId="urn:microsoft.com/office/officeart/2005/8/layout/orgChart1"/>
    <dgm:cxn modelId="{F6FCF26E-6054-4654-9559-CEB030A14F18}" type="presParOf" srcId="{2ED1DCFD-EF34-47A0-BB03-6541130E0AD2}" destId="{DED06BFE-1420-44CA-863C-4680AD498A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1EB805-6F69-43BB-991E-2E2E0F5D7F5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6AAC0E44-2AFC-4BDC-9445-E1C10F5235C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КОМБІНОВАНИЙ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4AF9FBBD-067A-482D-8F62-8DA0011F5A8C}" type="parTrans" cxnId="{6BD79176-0601-4D21-8B84-CF808375FF22}">
      <dgm:prSet/>
      <dgm:spPr/>
    </dgm:pt>
    <dgm:pt modelId="{BA47EC29-0669-424F-B545-F537CBE8A2AA}" type="sibTrans" cxnId="{6BD79176-0601-4D21-8B84-CF808375FF22}">
      <dgm:prSet/>
      <dgm:spPr/>
    </dgm:pt>
    <dgm:pt modelId="{A70AF5B3-55CF-4848-A11D-1ED5BEEE599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загального розвитку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BEB9919D-2D92-4714-B15D-6738D4F02D24}" type="parTrans" cxnId="{4D3D5B83-059F-4B3F-996D-D882337CB507}">
      <dgm:prSet/>
      <dgm:spPr/>
    </dgm:pt>
    <dgm:pt modelId="{FCA7205A-4E8A-4A57-BB43-3429581F9A8E}" type="sibTrans" cxnId="{4D3D5B83-059F-4B3F-996D-D882337CB507}">
      <dgm:prSet/>
      <dgm:spPr/>
    </dgm:pt>
    <dgm:pt modelId="{D11F2A1C-F5A8-41E8-8735-37CE78A7425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ясла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851B86E7-46E2-46C1-8EC7-76D408254082}" type="parTrans" cxnId="{08FAE0BB-B96A-48FB-BD46-425983645EC8}">
      <dgm:prSet/>
      <dgm:spPr/>
    </dgm:pt>
    <dgm:pt modelId="{B079EDCA-8FF0-4E42-9A3D-938C6DA1AE61}" type="sibTrans" cxnId="{08FAE0BB-B96A-48FB-BD46-425983645EC8}">
      <dgm:prSet/>
      <dgm:spPr/>
    </dgm:pt>
    <dgm:pt modelId="{606EFAD1-3306-4641-944D-342D71B2D18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ясла-садок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61DD2685-F41F-4D68-BA20-013F43B48BE8}" type="parTrans" cxnId="{F27D4DAA-4BBB-4626-A290-31FF57502586}">
      <dgm:prSet/>
      <dgm:spPr/>
    </dgm:pt>
    <dgm:pt modelId="{EE35218A-D232-4A1C-BA81-78270EF42218}" type="sibTrans" cxnId="{F27D4DAA-4BBB-4626-A290-31FF57502586}">
      <dgm:prSet/>
      <dgm:spPr/>
    </dgm:pt>
    <dgm:pt modelId="{F108FF25-5D2E-4424-ABD0-27E0BC67D7E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дитячий садок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DA121922-5A17-4D98-A7D1-751DF2CFF95A}" type="parTrans" cxnId="{7A5BE023-9BD2-4E30-AA85-B5D02C9C572B}">
      <dgm:prSet/>
      <dgm:spPr/>
    </dgm:pt>
    <dgm:pt modelId="{E3B4B402-5914-48FC-98BC-184350642DE4}" type="sibTrans" cxnId="{7A5BE023-9BD2-4E30-AA85-B5D02C9C572B}">
      <dgm:prSet/>
      <dgm:spPr/>
    </dgm:pt>
    <dgm:pt modelId="{895A960E-FEBC-4D71-87E0-0555C0A8ADB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центр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0207B71B-DC01-44B2-9043-032F328210EA}" type="parTrans" cxnId="{D433053B-ADF5-408B-A0E7-DCCB3DAC4912}">
      <dgm:prSet/>
      <dgm:spPr/>
    </dgm:pt>
    <dgm:pt modelId="{82BA87BF-D132-4FE0-BB55-DB5D1AB480FB}" type="sibTrans" cxnId="{D433053B-ADF5-408B-A0E7-DCCB3DAC4912}">
      <dgm:prSet/>
      <dgm:spPr/>
    </dgm:pt>
    <dgm:pt modelId="{54341E82-32D6-44D7-8EA9-57452209219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комплекс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3325CE75-43A8-43D8-830E-DCFA0C0AD6D7}" type="parTrans" cxnId="{8877D3FC-6167-4724-A761-7294E18E5082}">
      <dgm:prSet/>
      <dgm:spPr/>
    </dgm:pt>
    <dgm:pt modelId="{153B19FC-2986-4296-A73D-9FF018D5109C}" type="sibTrans" cxnId="{8877D3FC-6167-4724-A761-7294E18E5082}">
      <dgm:prSet/>
      <dgm:spPr/>
    </dgm:pt>
    <dgm:pt modelId="{812141E9-4855-418C-B77D-19ABC0D514B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оздоровлюючого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5735F775-602F-4BD9-9C58-D7B88CCF53A1}" type="parTrans" cxnId="{34BC8C6E-3997-47CC-BF53-21BDD0DB0165}">
      <dgm:prSet/>
      <dgm:spPr/>
    </dgm:pt>
    <dgm:pt modelId="{13857464-26DB-4A5A-8335-838A9A0611FF}" type="sibTrans" cxnId="{34BC8C6E-3997-47CC-BF53-21BDD0DB0165}">
      <dgm:prSet/>
      <dgm:spPr/>
    </dgm:pt>
    <dgm:pt modelId="{3F700E0F-56BA-4C54-8BBE-756CCE94540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компенсуючого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1C9C4A86-8373-4805-84FB-4DE6343284BB}" type="parTrans" cxnId="{7865EE89-CC70-4EE2-B0C8-E0BCB4377883}">
      <dgm:prSet/>
      <dgm:spPr/>
    </dgm:pt>
    <dgm:pt modelId="{81C98686-E6E6-4C15-998D-FF2F78196752}" type="sibTrans" cxnId="{7865EE89-CC70-4EE2-B0C8-E0BCB4377883}">
      <dgm:prSet/>
      <dgm:spPr/>
    </dgm:pt>
    <dgm:pt modelId="{7E97DE3B-F165-4C00-865A-ECA2E024505F}" type="pres">
      <dgm:prSet presAssocID="{D61EB805-6F69-43BB-991E-2E2E0F5D7F5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DF8B86D-AA6A-4312-8F0C-3B3169213DF6}" type="pres">
      <dgm:prSet presAssocID="{6AAC0E44-2AFC-4BDC-9445-E1C10F5235C3}" presName="hierRoot1" presStyleCnt="0">
        <dgm:presLayoutVars>
          <dgm:hierBranch/>
        </dgm:presLayoutVars>
      </dgm:prSet>
      <dgm:spPr/>
    </dgm:pt>
    <dgm:pt modelId="{BD70391A-B5D6-4B9E-9C93-B201BBC30360}" type="pres">
      <dgm:prSet presAssocID="{6AAC0E44-2AFC-4BDC-9445-E1C10F5235C3}" presName="rootComposite1" presStyleCnt="0"/>
      <dgm:spPr/>
    </dgm:pt>
    <dgm:pt modelId="{163194EE-4499-4C23-8739-321F7F6221F7}" type="pres">
      <dgm:prSet presAssocID="{6AAC0E44-2AFC-4BDC-9445-E1C10F5235C3}" presName="rootText1" presStyleLbl="node0" presStyleIdx="0" presStyleCnt="1">
        <dgm:presLayoutVars>
          <dgm:chPref val="3"/>
        </dgm:presLayoutVars>
      </dgm:prSet>
      <dgm:spPr/>
    </dgm:pt>
    <dgm:pt modelId="{0C17A5CC-8C48-44F9-81A2-00CBBE50AFAF}" type="pres">
      <dgm:prSet presAssocID="{6AAC0E44-2AFC-4BDC-9445-E1C10F5235C3}" presName="rootConnector1" presStyleLbl="node1" presStyleIdx="0" presStyleCnt="0"/>
      <dgm:spPr/>
    </dgm:pt>
    <dgm:pt modelId="{6C178221-D192-4F48-8708-AFB843725C94}" type="pres">
      <dgm:prSet presAssocID="{6AAC0E44-2AFC-4BDC-9445-E1C10F5235C3}" presName="hierChild2" presStyleCnt="0"/>
      <dgm:spPr/>
    </dgm:pt>
    <dgm:pt modelId="{115A3BD3-A340-4E24-B0C3-CA4E3AF31B80}" type="pres">
      <dgm:prSet presAssocID="{BEB9919D-2D92-4714-B15D-6738D4F02D24}" presName="Name35" presStyleLbl="parChTrans1D2" presStyleIdx="0" presStyleCnt="3"/>
      <dgm:spPr/>
    </dgm:pt>
    <dgm:pt modelId="{548AEA16-EBD8-4DEE-B956-130BCB0FECAB}" type="pres">
      <dgm:prSet presAssocID="{A70AF5B3-55CF-4848-A11D-1ED5BEEE5991}" presName="hierRoot2" presStyleCnt="0">
        <dgm:presLayoutVars>
          <dgm:hierBranch/>
        </dgm:presLayoutVars>
      </dgm:prSet>
      <dgm:spPr/>
    </dgm:pt>
    <dgm:pt modelId="{190994B8-72EC-4C8A-9864-AB8DC07ACD28}" type="pres">
      <dgm:prSet presAssocID="{A70AF5B3-55CF-4848-A11D-1ED5BEEE5991}" presName="rootComposite" presStyleCnt="0"/>
      <dgm:spPr/>
    </dgm:pt>
    <dgm:pt modelId="{B0F33261-F40C-4C8E-A7F5-293113CF3FFB}" type="pres">
      <dgm:prSet presAssocID="{A70AF5B3-55CF-4848-A11D-1ED5BEEE5991}" presName="rootText" presStyleLbl="node2" presStyleIdx="0" presStyleCnt="3">
        <dgm:presLayoutVars>
          <dgm:chPref val="3"/>
        </dgm:presLayoutVars>
      </dgm:prSet>
      <dgm:spPr/>
    </dgm:pt>
    <dgm:pt modelId="{700C3FED-8E86-4DFC-8E23-E5ADC922F2B0}" type="pres">
      <dgm:prSet presAssocID="{A70AF5B3-55CF-4848-A11D-1ED5BEEE5991}" presName="rootConnector" presStyleLbl="node2" presStyleIdx="0" presStyleCnt="3"/>
      <dgm:spPr/>
    </dgm:pt>
    <dgm:pt modelId="{AB50F77A-4B2C-43C0-AACE-48A5B66A2807}" type="pres">
      <dgm:prSet presAssocID="{A70AF5B3-55CF-4848-A11D-1ED5BEEE5991}" presName="hierChild4" presStyleCnt="0"/>
      <dgm:spPr/>
    </dgm:pt>
    <dgm:pt modelId="{02E36C3C-C973-454D-9113-13CE1330A802}" type="pres">
      <dgm:prSet presAssocID="{851B86E7-46E2-46C1-8EC7-76D408254082}" presName="Name35" presStyleLbl="parChTrans1D3" presStyleIdx="0" presStyleCnt="5"/>
      <dgm:spPr/>
    </dgm:pt>
    <dgm:pt modelId="{79178C8C-A50D-431F-85E6-C5345430D24F}" type="pres">
      <dgm:prSet presAssocID="{D11F2A1C-F5A8-41E8-8735-37CE78A7425E}" presName="hierRoot2" presStyleCnt="0">
        <dgm:presLayoutVars>
          <dgm:hierBranch val="r"/>
        </dgm:presLayoutVars>
      </dgm:prSet>
      <dgm:spPr/>
    </dgm:pt>
    <dgm:pt modelId="{E02E1AA2-D83C-42D2-B59E-C020CDFD6FC6}" type="pres">
      <dgm:prSet presAssocID="{D11F2A1C-F5A8-41E8-8735-37CE78A7425E}" presName="rootComposite" presStyleCnt="0"/>
      <dgm:spPr/>
    </dgm:pt>
    <dgm:pt modelId="{962E73E0-378B-4E7F-98DC-9AB29473946E}" type="pres">
      <dgm:prSet presAssocID="{D11F2A1C-F5A8-41E8-8735-37CE78A7425E}" presName="rootText" presStyleLbl="node3" presStyleIdx="0" presStyleCnt="5">
        <dgm:presLayoutVars>
          <dgm:chPref val="3"/>
        </dgm:presLayoutVars>
      </dgm:prSet>
      <dgm:spPr/>
    </dgm:pt>
    <dgm:pt modelId="{1500B6BF-87EA-47D6-ADDC-6DB75837F581}" type="pres">
      <dgm:prSet presAssocID="{D11F2A1C-F5A8-41E8-8735-37CE78A7425E}" presName="rootConnector" presStyleLbl="node3" presStyleIdx="0" presStyleCnt="5"/>
      <dgm:spPr/>
    </dgm:pt>
    <dgm:pt modelId="{5192E1BB-B42A-4DD3-A798-85DFEF3D3919}" type="pres">
      <dgm:prSet presAssocID="{D11F2A1C-F5A8-41E8-8735-37CE78A7425E}" presName="hierChild4" presStyleCnt="0"/>
      <dgm:spPr/>
    </dgm:pt>
    <dgm:pt modelId="{38FF5C5F-3B44-4F5A-A8A7-C559B38A732D}" type="pres">
      <dgm:prSet presAssocID="{D11F2A1C-F5A8-41E8-8735-37CE78A7425E}" presName="hierChild5" presStyleCnt="0"/>
      <dgm:spPr/>
    </dgm:pt>
    <dgm:pt modelId="{338641B5-3C63-41C1-AB80-BB8C8A5F94F8}" type="pres">
      <dgm:prSet presAssocID="{61DD2685-F41F-4D68-BA20-013F43B48BE8}" presName="Name35" presStyleLbl="parChTrans1D3" presStyleIdx="1" presStyleCnt="5"/>
      <dgm:spPr/>
    </dgm:pt>
    <dgm:pt modelId="{D711E66B-2FB1-4327-8A09-35B505147B06}" type="pres">
      <dgm:prSet presAssocID="{606EFAD1-3306-4641-944D-342D71B2D18F}" presName="hierRoot2" presStyleCnt="0">
        <dgm:presLayoutVars>
          <dgm:hierBranch val="r"/>
        </dgm:presLayoutVars>
      </dgm:prSet>
      <dgm:spPr/>
    </dgm:pt>
    <dgm:pt modelId="{9900C788-50FE-412D-89DB-BC3978D7B1F9}" type="pres">
      <dgm:prSet presAssocID="{606EFAD1-3306-4641-944D-342D71B2D18F}" presName="rootComposite" presStyleCnt="0"/>
      <dgm:spPr/>
    </dgm:pt>
    <dgm:pt modelId="{A60F423C-C5CF-494A-B0BD-4DCA56C82895}" type="pres">
      <dgm:prSet presAssocID="{606EFAD1-3306-4641-944D-342D71B2D18F}" presName="rootText" presStyleLbl="node3" presStyleIdx="1" presStyleCnt="5">
        <dgm:presLayoutVars>
          <dgm:chPref val="3"/>
        </dgm:presLayoutVars>
      </dgm:prSet>
      <dgm:spPr/>
    </dgm:pt>
    <dgm:pt modelId="{C6769354-C9E5-47D8-B3D1-632E80F80B65}" type="pres">
      <dgm:prSet presAssocID="{606EFAD1-3306-4641-944D-342D71B2D18F}" presName="rootConnector" presStyleLbl="node3" presStyleIdx="1" presStyleCnt="5"/>
      <dgm:spPr/>
    </dgm:pt>
    <dgm:pt modelId="{82FE1115-E14A-4174-A9FC-33FB9A4FFB97}" type="pres">
      <dgm:prSet presAssocID="{606EFAD1-3306-4641-944D-342D71B2D18F}" presName="hierChild4" presStyleCnt="0"/>
      <dgm:spPr/>
    </dgm:pt>
    <dgm:pt modelId="{34BFAB18-D54C-4716-AB4D-10F78A9CEC39}" type="pres">
      <dgm:prSet presAssocID="{606EFAD1-3306-4641-944D-342D71B2D18F}" presName="hierChild5" presStyleCnt="0"/>
      <dgm:spPr/>
    </dgm:pt>
    <dgm:pt modelId="{46DE444D-5EDC-4B41-961F-B75C19E0EFCB}" type="pres">
      <dgm:prSet presAssocID="{DA121922-5A17-4D98-A7D1-751DF2CFF95A}" presName="Name35" presStyleLbl="parChTrans1D3" presStyleIdx="2" presStyleCnt="5"/>
      <dgm:spPr/>
    </dgm:pt>
    <dgm:pt modelId="{2B7668A5-7B99-4F0F-9A2C-35949D6672A3}" type="pres">
      <dgm:prSet presAssocID="{F108FF25-5D2E-4424-ABD0-27E0BC67D7E9}" presName="hierRoot2" presStyleCnt="0">
        <dgm:presLayoutVars>
          <dgm:hierBranch val="r"/>
        </dgm:presLayoutVars>
      </dgm:prSet>
      <dgm:spPr/>
    </dgm:pt>
    <dgm:pt modelId="{7FD2BB66-04CC-4DE9-9DF0-1BD8A0006C2C}" type="pres">
      <dgm:prSet presAssocID="{F108FF25-5D2E-4424-ABD0-27E0BC67D7E9}" presName="rootComposite" presStyleCnt="0"/>
      <dgm:spPr/>
    </dgm:pt>
    <dgm:pt modelId="{BDFB98C1-A3EE-48F0-8A08-27BDA79EAC1A}" type="pres">
      <dgm:prSet presAssocID="{F108FF25-5D2E-4424-ABD0-27E0BC67D7E9}" presName="rootText" presStyleLbl="node3" presStyleIdx="2" presStyleCnt="5">
        <dgm:presLayoutVars>
          <dgm:chPref val="3"/>
        </dgm:presLayoutVars>
      </dgm:prSet>
      <dgm:spPr/>
    </dgm:pt>
    <dgm:pt modelId="{8DC360D0-6633-4B59-9E90-2BCE70AE1AD3}" type="pres">
      <dgm:prSet presAssocID="{F108FF25-5D2E-4424-ABD0-27E0BC67D7E9}" presName="rootConnector" presStyleLbl="node3" presStyleIdx="2" presStyleCnt="5"/>
      <dgm:spPr/>
    </dgm:pt>
    <dgm:pt modelId="{E44396EA-A9CF-492A-AED4-C5791CEED3BF}" type="pres">
      <dgm:prSet presAssocID="{F108FF25-5D2E-4424-ABD0-27E0BC67D7E9}" presName="hierChild4" presStyleCnt="0"/>
      <dgm:spPr/>
    </dgm:pt>
    <dgm:pt modelId="{35A62E39-34A4-41A4-9790-C1196E1DBCC6}" type="pres">
      <dgm:prSet presAssocID="{F108FF25-5D2E-4424-ABD0-27E0BC67D7E9}" presName="hierChild5" presStyleCnt="0"/>
      <dgm:spPr/>
    </dgm:pt>
    <dgm:pt modelId="{4208980B-7111-4EC1-969A-B7E1BCCAF9CB}" type="pres">
      <dgm:prSet presAssocID="{0207B71B-DC01-44B2-9043-032F328210EA}" presName="Name35" presStyleLbl="parChTrans1D3" presStyleIdx="3" presStyleCnt="5"/>
      <dgm:spPr/>
    </dgm:pt>
    <dgm:pt modelId="{4881C165-E425-4A95-A0DC-9A6709032451}" type="pres">
      <dgm:prSet presAssocID="{895A960E-FEBC-4D71-87E0-0555C0A8ADB6}" presName="hierRoot2" presStyleCnt="0">
        <dgm:presLayoutVars>
          <dgm:hierBranch val="r"/>
        </dgm:presLayoutVars>
      </dgm:prSet>
      <dgm:spPr/>
    </dgm:pt>
    <dgm:pt modelId="{AF9F06D7-48F3-43D6-B2A7-4F081117496C}" type="pres">
      <dgm:prSet presAssocID="{895A960E-FEBC-4D71-87E0-0555C0A8ADB6}" presName="rootComposite" presStyleCnt="0"/>
      <dgm:spPr/>
    </dgm:pt>
    <dgm:pt modelId="{DA4BF107-FBFE-42C8-9CCC-CB35F851E5D8}" type="pres">
      <dgm:prSet presAssocID="{895A960E-FEBC-4D71-87E0-0555C0A8ADB6}" presName="rootText" presStyleLbl="node3" presStyleIdx="3" presStyleCnt="5">
        <dgm:presLayoutVars>
          <dgm:chPref val="3"/>
        </dgm:presLayoutVars>
      </dgm:prSet>
      <dgm:spPr/>
    </dgm:pt>
    <dgm:pt modelId="{9AAB3F07-A179-4CB4-8701-B7CFA3BE5B7C}" type="pres">
      <dgm:prSet presAssocID="{895A960E-FEBC-4D71-87E0-0555C0A8ADB6}" presName="rootConnector" presStyleLbl="node3" presStyleIdx="3" presStyleCnt="5"/>
      <dgm:spPr/>
    </dgm:pt>
    <dgm:pt modelId="{A1CA4529-EC62-449B-A9B4-08C77276AA84}" type="pres">
      <dgm:prSet presAssocID="{895A960E-FEBC-4D71-87E0-0555C0A8ADB6}" presName="hierChild4" presStyleCnt="0"/>
      <dgm:spPr/>
    </dgm:pt>
    <dgm:pt modelId="{7ECD31E0-5862-4BA9-8344-7527771E4A87}" type="pres">
      <dgm:prSet presAssocID="{895A960E-FEBC-4D71-87E0-0555C0A8ADB6}" presName="hierChild5" presStyleCnt="0"/>
      <dgm:spPr/>
    </dgm:pt>
    <dgm:pt modelId="{B3EF9833-E96C-432D-B670-EBC6FDA8A1D4}" type="pres">
      <dgm:prSet presAssocID="{3325CE75-43A8-43D8-830E-DCFA0C0AD6D7}" presName="Name35" presStyleLbl="parChTrans1D3" presStyleIdx="4" presStyleCnt="5"/>
      <dgm:spPr/>
    </dgm:pt>
    <dgm:pt modelId="{68FC33A8-C139-4B38-8A08-478D8282D012}" type="pres">
      <dgm:prSet presAssocID="{54341E82-32D6-44D7-8EA9-57452209219F}" presName="hierRoot2" presStyleCnt="0">
        <dgm:presLayoutVars>
          <dgm:hierBranch val="r"/>
        </dgm:presLayoutVars>
      </dgm:prSet>
      <dgm:spPr/>
    </dgm:pt>
    <dgm:pt modelId="{9CF54B52-D158-4B31-BD33-A4391738FB86}" type="pres">
      <dgm:prSet presAssocID="{54341E82-32D6-44D7-8EA9-57452209219F}" presName="rootComposite" presStyleCnt="0"/>
      <dgm:spPr/>
    </dgm:pt>
    <dgm:pt modelId="{CD9C6C0A-F889-4A6E-B49C-888865EFF044}" type="pres">
      <dgm:prSet presAssocID="{54341E82-32D6-44D7-8EA9-57452209219F}" presName="rootText" presStyleLbl="node3" presStyleIdx="4" presStyleCnt="5">
        <dgm:presLayoutVars>
          <dgm:chPref val="3"/>
        </dgm:presLayoutVars>
      </dgm:prSet>
      <dgm:spPr/>
    </dgm:pt>
    <dgm:pt modelId="{FCE8D2DA-C37A-457E-BD7D-CB3BE167ECDD}" type="pres">
      <dgm:prSet presAssocID="{54341E82-32D6-44D7-8EA9-57452209219F}" presName="rootConnector" presStyleLbl="node3" presStyleIdx="4" presStyleCnt="5"/>
      <dgm:spPr/>
    </dgm:pt>
    <dgm:pt modelId="{32C34D36-8F74-4D07-A42F-82A445F848D4}" type="pres">
      <dgm:prSet presAssocID="{54341E82-32D6-44D7-8EA9-57452209219F}" presName="hierChild4" presStyleCnt="0"/>
      <dgm:spPr/>
    </dgm:pt>
    <dgm:pt modelId="{B8AAC709-4CDC-4D04-BDC2-70AF99ADD7EB}" type="pres">
      <dgm:prSet presAssocID="{54341E82-32D6-44D7-8EA9-57452209219F}" presName="hierChild5" presStyleCnt="0"/>
      <dgm:spPr/>
    </dgm:pt>
    <dgm:pt modelId="{83B95987-5B4D-4063-9B27-5591433E1245}" type="pres">
      <dgm:prSet presAssocID="{A70AF5B3-55CF-4848-A11D-1ED5BEEE5991}" presName="hierChild5" presStyleCnt="0"/>
      <dgm:spPr/>
    </dgm:pt>
    <dgm:pt modelId="{A5F6576D-435D-4E5D-A2CF-5B70622D9A4B}" type="pres">
      <dgm:prSet presAssocID="{5735F775-602F-4BD9-9C58-D7B88CCF53A1}" presName="Name35" presStyleLbl="parChTrans1D2" presStyleIdx="1" presStyleCnt="3"/>
      <dgm:spPr/>
    </dgm:pt>
    <dgm:pt modelId="{A09347A5-8D1F-42AA-B5EA-E1EE7805DB10}" type="pres">
      <dgm:prSet presAssocID="{812141E9-4855-418C-B77D-19ABC0D514B0}" presName="hierRoot2" presStyleCnt="0">
        <dgm:presLayoutVars>
          <dgm:hierBranch/>
        </dgm:presLayoutVars>
      </dgm:prSet>
      <dgm:spPr/>
    </dgm:pt>
    <dgm:pt modelId="{F852EE43-A4D7-4E25-8A4C-66B679F63E85}" type="pres">
      <dgm:prSet presAssocID="{812141E9-4855-418C-B77D-19ABC0D514B0}" presName="rootComposite" presStyleCnt="0"/>
      <dgm:spPr/>
    </dgm:pt>
    <dgm:pt modelId="{1BE4FA92-A884-4FA9-B404-4F537E587E79}" type="pres">
      <dgm:prSet presAssocID="{812141E9-4855-418C-B77D-19ABC0D514B0}" presName="rootText" presStyleLbl="node2" presStyleIdx="1" presStyleCnt="3">
        <dgm:presLayoutVars>
          <dgm:chPref val="3"/>
        </dgm:presLayoutVars>
      </dgm:prSet>
      <dgm:spPr/>
    </dgm:pt>
    <dgm:pt modelId="{C9A199AD-C4ED-43CF-87D0-23DC379CD1BA}" type="pres">
      <dgm:prSet presAssocID="{812141E9-4855-418C-B77D-19ABC0D514B0}" presName="rootConnector" presStyleLbl="node2" presStyleIdx="1" presStyleCnt="3"/>
      <dgm:spPr/>
    </dgm:pt>
    <dgm:pt modelId="{1469BEE7-E3BD-4E31-A0EF-F7AF900C2CC2}" type="pres">
      <dgm:prSet presAssocID="{812141E9-4855-418C-B77D-19ABC0D514B0}" presName="hierChild4" presStyleCnt="0"/>
      <dgm:spPr/>
    </dgm:pt>
    <dgm:pt modelId="{F0611EB4-FFE1-4B5C-BD4D-5F8803BC66BE}" type="pres">
      <dgm:prSet presAssocID="{812141E9-4855-418C-B77D-19ABC0D514B0}" presName="hierChild5" presStyleCnt="0"/>
      <dgm:spPr/>
    </dgm:pt>
    <dgm:pt modelId="{9EE308F2-F2EB-4071-8D39-54BCAB5C7A64}" type="pres">
      <dgm:prSet presAssocID="{1C9C4A86-8373-4805-84FB-4DE6343284BB}" presName="Name35" presStyleLbl="parChTrans1D2" presStyleIdx="2" presStyleCnt="3"/>
      <dgm:spPr/>
    </dgm:pt>
    <dgm:pt modelId="{D34EBEE5-4E21-48C4-9887-F20CDB93F009}" type="pres">
      <dgm:prSet presAssocID="{3F700E0F-56BA-4C54-8BBE-756CCE945404}" presName="hierRoot2" presStyleCnt="0">
        <dgm:presLayoutVars>
          <dgm:hierBranch/>
        </dgm:presLayoutVars>
      </dgm:prSet>
      <dgm:spPr/>
    </dgm:pt>
    <dgm:pt modelId="{2667448B-5A04-46B6-A374-3833317CB4F5}" type="pres">
      <dgm:prSet presAssocID="{3F700E0F-56BA-4C54-8BBE-756CCE945404}" presName="rootComposite" presStyleCnt="0"/>
      <dgm:spPr/>
    </dgm:pt>
    <dgm:pt modelId="{F5312D1C-8021-4B1E-ABCD-AAF456435AB6}" type="pres">
      <dgm:prSet presAssocID="{3F700E0F-56BA-4C54-8BBE-756CCE945404}" presName="rootText" presStyleLbl="node2" presStyleIdx="2" presStyleCnt="3">
        <dgm:presLayoutVars>
          <dgm:chPref val="3"/>
        </dgm:presLayoutVars>
      </dgm:prSet>
      <dgm:spPr/>
    </dgm:pt>
    <dgm:pt modelId="{30D1D3BA-020D-4B17-9685-486D653A8676}" type="pres">
      <dgm:prSet presAssocID="{3F700E0F-56BA-4C54-8BBE-756CCE945404}" presName="rootConnector" presStyleLbl="node2" presStyleIdx="2" presStyleCnt="3"/>
      <dgm:spPr/>
    </dgm:pt>
    <dgm:pt modelId="{C71BC3F8-528A-4841-A1B5-ED781BCF10A3}" type="pres">
      <dgm:prSet presAssocID="{3F700E0F-56BA-4C54-8BBE-756CCE945404}" presName="hierChild4" presStyleCnt="0"/>
      <dgm:spPr/>
    </dgm:pt>
    <dgm:pt modelId="{72883872-44F2-4784-A07D-6D2C578256DC}" type="pres">
      <dgm:prSet presAssocID="{3F700E0F-56BA-4C54-8BBE-756CCE945404}" presName="hierChild5" presStyleCnt="0"/>
      <dgm:spPr/>
    </dgm:pt>
    <dgm:pt modelId="{01965982-719F-4D2F-8956-AB92AB080BE8}" type="pres">
      <dgm:prSet presAssocID="{6AAC0E44-2AFC-4BDC-9445-E1C10F5235C3}" presName="hierChild3" presStyleCnt="0"/>
      <dgm:spPr/>
    </dgm:pt>
  </dgm:ptLst>
  <dgm:cxnLst>
    <dgm:cxn modelId="{6D68236C-F425-4CB0-875C-05E5E51E991B}" type="presOf" srcId="{D11F2A1C-F5A8-41E8-8735-37CE78A7425E}" destId="{1500B6BF-87EA-47D6-ADDC-6DB75837F581}" srcOrd="1" destOrd="0" presId="urn:microsoft.com/office/officeart/2005/8/layout/orgChart1"/>
    <dgm:cxn modelId="{4D3D5B83-059F-4B3F-996D-D882337CB507}" srcId="{6AAC0E44-2AFC-4BDC-9445-E1C10F5235C3}" destId="{A70AF5B3-55CF-4848-A11D-1ED5BEEE5991}" srcOrd="0" destOrd="0" parTransId="{BEB9919D-2D92-4714-B15D-6738D4F02D24}" sibTransId="{FCA7205A-4E8A-4A57-BB43-3429581F9A8E}"/>
    <dgm:cxn modelId="{8877D3FC-6167-4724-A761-7294E18E5082}" srcId="{A70AF5B3-55CF-4848-A11D-1ED5BEEE5991}" destId="{54341E82-32D6-44D7-8EA9-57452209219F}" srcOrd="4" destOrd="0" parTransId="{3325CE75-43A8-43D8-830E-DCFA0C0AD6D7}" sibTransId="{153B19FC-2986-4296-A73D-9FF018D5109C}"/>
    <dgm:cxn modelId="{25C1575C-7D5F-416B-8E0D-D8472371C652}" type="presOf" srcId="{D11F2A1C-F5A8-41E8-8735-37CE78A7425E}" destId="{962E73E0-378B-4E7F-98DC-9AB29473946E}" srcOrd="0" destOrd="0" presId="urn:microsoft.com/office/officeart/2005/8/layout/orgChart1"/>
    <dgm:cxn modelId="{2232C51D-34D9-431F-A6E2-CCEA297A2619}" type="presOf" srcId="{851B86E7-46E2-46C1-8EC7-76D408254082}" destId="{02E36C3C-C973-454D-9113-13CE1330A802}" srcOrd="0" destOrd="0" presId="urn:microsoft.com/office/officeart/2005/8/layout/orgChart1"/>
    <dgm:cxn modelId="{B8034073-6E8A-45AE-8259-A559980C8373}" type="presOf" srcId="{1C9C4A86-8373-4805-84FB-4DE6343284BB}" destId="{9EE308F2-F2EB-4071-8D39-54BCAB5C7A64}" srcOrd="0" destOrd="0" presId="urn:microsoft.com/office/officeart/2005/8/layout/orgChart1"/>
    <dgm:cxn modelId="{0AD9D244-18C0-449F-B612-C229B2F7B115}" type="presOf" srcId="{3F700E0F-56BA-4C54-8BBE-756CCE945404}" destId="{30D1D3BA-020D-4B17-9685-486D653A8676}" srcOrd="1" destOrd="0" presId="urn:microsoft.com/office/officeart/2005/8/layout/orgChart1"/>
    <dgm:cxn modelId="{6BD79176-0601-4D21-8B84-CF808375FF22}" srcId="{D61EB805-6F69-43BB-991E-2E2E0F5D7F50}" destId="{6AAC0E44-2AFC-4BDC-9445-E1C10F5235C3}" srcOrd="0" destOrd="0" parTransId="{4AF9FBBD-067A-482D-8F62-8DA0011F5A8C}" sibTransId="{BA47EC29-0669-424F-B545-F537CBE8A2AA}"/>
    <dgm:cxn modelId="{BABBEDC9-2C52-4BD6-901D-877437195C95}" type="presOf" srcId="{A70AF5B3-55CF-4848-A11D-1ED5BEEE5991}" destId="{700C3FED-8E86-4DFC-8E23-E5ADC922F2B0}" srcOrd="1" destOrd="0" presId="urn:microsoft.com/office/officeart/2005/8/layout/orgChart1"/>
    <dgm:cxn modelId="{1F3496B2-4B0E-4FE0-9DF0-107823FE6A00}" type="presOf" srcId="{812141E9-4855-418C-B77D-19ABC0D514B0}" destId="{1BE4FA92-A884-4FA9-B404-4F537E587E79}" srcOrd="0" destOrd="0" presId="urn:microsoft.com/office/officeart/2005/8/layout/orgChart1"/>
    <dgm:cxn modelId="{81079778-C132-4A25-B7AC-15D373A7E27C}" type="presOf" srcId="{895A960E-FEBC-4D71-87E0-0555C0A8ADB6}" destId="{9AAB3F07-A179-4CB4-8701-B7CFA3BE5B7C}" srcOrd="1" destOrd="0" presId="urn:microsoft.com/office/officeart/2005/8/layout/orgChart1"/>
    <dgm:cxn modelId="{57E77879-6CCD-455C-A6F2-0E68DF2F34C5}" type="presOf" srcId="{0207B71B-DC01-44B2-9043-032F328210EA}" destId="{4208980B-7111-4EC1-969A-B7E1BCCAF9CB}" srcOrd="0" destOrd="0" presId="urn:microsoft.com/office/officeart/2005/8/layout/orgChart1"/>
    <dgm:cxn modelId="{6B7F9F2D-DDE1-450A-8EE2-21B8B7037A91}" type="presOf" srcId="{3F700E0F-56BA-4C54-8BBE-756CCE945404}" destId="{F5312D1C-8021-4B1E-ABCD-AAF456435AB6}" srcOrd="0" destOrd="0" presId="urn:microsoft.com/office/officeart/2005/8/layout/orgChart1"/>
    <dgm:cxn modelId="{D433053B-ADF5-408B-A0E7-DCCB3DAC4912}" srcId="{A70AF5B3-55CF-4848-A11D-1ED5BEEE5991}" destId="{895A960E-FEBC-4D71-87E0-0555C0A8ADB6}" srcOrd="3" destOrd="0" parTransId="{0207B71B-DC01-44B2-9043-032F328210EA}" sibTransId="{82BA87BF-D132-4FE0-BB55-DB5D1AB480FB}"/>
    <dgm:cxn modelId="{7B3C8C1C-AA0C-4E5A-BAF3-089E331BE2AC}" type="presOf" srcId="{F108FF25-5D2E-4424-ABD0-27E0BC67D7E9}" destId="{8DC360D0-6633-4B59-9E90-2BCE70AE1AD3}" srcOrd="1" destOrd="0" presId="urn:microsoft.com/office/officeart/2005/8/layout/orgChart1"/>
    <dgm:cxn modelId="{682BD477-7811-4C19-AD1D-4E75585A1A63}" type="presOf" srcId="{54341E82-32D6-44D7-8EA9-57452209219F}" destId="{FCE8D2DA-C37A-457E-BD7D-CB3BE167ECDD}" srcOrd="1" destOrd="0" presId="urn:microsoft.com/office/officeart/2005/8/layout/orgChart1"/>
    <dgm:cxn modelId="{08FAE0BB-B96A-48FB-BD46-425983645EC8}" srcId="{A70AF5B3-55CF-4848-A11D-1ED5BEEE5991}" destId="{D11F2A1C-F5A8-41E8-8735-37CE78A7425E}" srcOrd="0" destOrd="0" parTransId="{851B86E7-46E2-46C1-8EC7-76D408254082}" sibTransId="{B079EDCA-8FF0-4E42-9A3D-938C6DA1AE61}"/>
    <dgm:cxn modelId="{CD3CB738-C6C8-45D4-86C5-214BFA4F7FBD}" type="presOf" srcId="{BEB9919D-2D92-4714-B15D-6738D4F02D24}" destId="{115A3BD3-A340-4E24-B0C3-CA4E3AF31B80}" srcOrd="0" destOrd="0" presId="urn:microsoft.com/office/officeart/2005/8/layout/orgChart1"/>
    <dgm:cxn modelId="{DF377FDB-ACE6-48FB-860B-64A7C7B16FEF}" type="presOf" srcId="{DA121922-5A17-4D98-A7D1-751DF2CFF95A}" destId="{46DE444D-5EDC-4B41-961F-B75C19E0EFCB}" srcOrd="0" destOrd="0" presId="urn:microsoft.com/office/officeart/2005/8/layout/orgChart1"/>
    <dgm:cxn modelId="{1C22C360-5FCB-4302-9F26-CAC92F2F2883}" type="presOf" srcId="{6AAC0E44-2AFC-4BDC-9445-E1C10F5235C3}" destId="{0C17A5CC-8C48-44F9-81A2-00CBBE50AFAF}" srcOrd="1" destOrd="0" presId="urn:microsoft.com/office/officeart/2005/8/layout/orgChart1"/>
    <dgm:cxn modelId="{7865EE89-CC70-4EE2-B0C8-E0BCB4377883}" srcId="{6AAC0E44-2AFC-4BDC-9445-E1C10F5235C3}" destId="{3F700E0F-56BA-4C54-8BBE-756CCE945404}" srcOrd="2" destOrd="0" parTransId="{1C9C4A86-8373-4805-84FB-4DE6343284BB}" sibTransId="{81C98686-E6E6-4C15-998D-FF2F78196752}"/>
    <dgm:cxn modelId="{1E082DE6-C50C-44E2-8750-8E4B8118FB7B}" type="presOf" srcId="{6AAC0E44-2AFC-4BDC-9445-E1C10F5235C3}" destId="{163194EE-4499-4C23-8739-321F7F6221F7}" srcOrd="0" destOrd="0" presId="urn:microsoft.com/office/officeart/2005/8/layout/orgChart1"/>
    <dgm:cxn modelId="{09C12744-9B40-4F7E-8498-9BDB5E7CF28A}" type="presOf" srcId="{3325CE75-43A8-43D8-830E-DCFA0C0AD6D7}" destId="{B3EF9833-E96C-432D-B670-EBC6FDA8A1D4}" srcOrd="0" destOrd="0" presId="urn:microsoft.com/office/officeart/2005/8/layout/orgChart1"/>
    <dgm:cxn modelId="{91ED4EF9-6784-4A02-B173-EF936A318672}" type="presOf" srcId="{A70AF5B3-55CF-4848-A11D-1ED5BEEE5991}" destId="{B0F33261-F40C-4C8E-A7F5-293113CF3FFB}" srcOrd="0" destOrd="0" presId="urn:microsoft.com/office/officeart/2005/8/layout/orgChart1"/>
    <dgm:cxn modelId="{B603F5B6-96A4-426D-8CD1-9B3F8DF2F75E}" type="presOf" srcId="{F108FF25-5D2E-4424-ABD0-27E0BC67D7E9}" destId="{BDFB98C1-A3EE-48F0-8A08-27BDA79EAC1A}" srcOrd="0" destOrd="0" presId="urn:microsoft.com/office/officeart/2005/8/layout/orgChart1"/>
    <dgm:cxn modelId="{A449C73A-4627-414C-B5E2-82621C17E79C}" type="presOf" srcId="{61DD2685-F41F-4D68-BA20-013F43B48BE8}" destId="{338641B5-3C63-41C1-AB80-BB8C8A5F94F8}" srcOrd="0" destOrd="0" presId="urn:microsoft.com/office/officeart/2005/8/layout/orgChart1"/>
    <dgm:cxn modelId="{3F0939DF-DA36-4F43-9B39-579F11B0D21E}" type="presOf" srcId="{606EFAD1-3306-4641-944D-342D71B2D18F}" destId="{A60F423C-C5CF-494A-B0BD-4DCA56C82895}" srcOrd="0" destOrd="0" presId="urn:microsoft.com/office/officeart/2005/8/layout/orgChart1"/>
    <dgm:cxn modelId="{7A5BE023-9BD2-4E30-AA85-B5D02C9C572B}" srcId="{A70AF5B3-55CF-4848-A11D-1ED5BEEE5991}" destId="{F108FF25-5D2E-4424-ABD0-27E0BC67D7E9}" srcOrd="2" destOrd="0" parTransId="{DA121922-5A17-4D98-A7D1-751DF2CFF95A}" sibTransId="{E3B4B402-5914-48FC-98BC-184350642DE4}"/>
    <dgm:cxn modelId="{F27D4DAA-4BBB-4626-A290-31FF57502586}" srcId="{A70AF5B3-55CF-4848-A11D-1ED5BEEE5991}" destId="{606EFAD1-3306-4641-944D-342D71B2D18F}" srcOrd="1" destOrd="0" parTransId="{61DD2685-F41F-4D68-BA20-013F43B48BE8}" sibTransId="{EE35218A-D232-4A1C-BA81-78270EF42218}"/>
    <dgm:cxn modelId="{8DC4FC91-2794-4CDF-A3D7-2C8C42F05F3B}" type="presOf" srcId="{606EFAD1-3306-4641-944D-342D71B2D18F}" destId="{C6769354-C9E5-47D8-B3D1-632E80F80B65}" srcOrd="1" destOrd="0" presId="urn:microsoft.com/office/officeart/2005/8/layout/orgChart1"/>
    <dgm:cxn modelId="{8375C18F-2ED7-48AA-B47E-EF0A192FE440}" type="presOf" srcId="{895A960E-FEBC-4D71-87E0-0555C0A8ADB6}" destId="{DA4BF107-FBFE-42C8-9CCC-CB35F851E5D8}" srcOrd="0" destOrd="0" presId="urn:microsoft.com/office/officeart/2005/8/layout/orgChart1"/>
    <dgm:cxn modelId="{34BC8C6E-3997-47CC-BF53-21BDD0DB0165}" srcId="{6AAC0E44-2AFC-4BDC-9445-E1C10F5235C3}" destId="{812141E9-4855-418C-B77D-19ABC0D514B0}" srcOrd="1" destOrd="0" parTransId="{5735F775-602F-4BD9-9C58-D7B88CCF53A1}" sibTransId="{13857464-26DB-4A5A-8335-838A9A0611FF}"/>
    <dgm:cxn modelId="{109EAD25-408F-403D-B7DF-A8E3D12D3694}" type="presOf" srcId="{5735F775-602F-4BD9-9C58-D7B88CCF53A1}" destId="{A5F6576D-435D-4E5D-A2CF-5B70622D9A4B}" srcOrd="0" destOrd="0" presId="urn:microsoft.com/office/officeart/2005/8/layout/orgChart1"/>
    <dgm:cxn modelId="{1D22F867-BE00-4FAD-92FD-4CB5AA0E1CD2}" type="presOf" srcId="{D61EB805-6F69-43BB-991E-2E2E0F5D7F50}" destId="{7E97DE3B-F165-4C00-865A-ECA2E024505F}" srcOrd="0" destOrd="0" presId="urn:microsoft.com/office/officeart/2005/8/layout/orgChart1"/>
    <dgm:cxn modelId="{6A1E29F4-DD0F-46C9-A664-C4D8C9277825}" type="presOf" srcId="{54341E82-32D6-44D7-8EA9-57452209219F}" destId="{CD9C6C0A-F889-4A6E-B49C-888865EFF044}" srcOrd="0" destOrd="0" presId="urn:microsoft.com/office/officeart/2005/8/layout/orgChart1"/>
    <dgm:cxn modelId="{59DF4363-7A65-462D-AA77-57E455BC6718}" type="presOf" srcId="{812141E9-4855-418C-B77D-19ABC0D514B0}" destId="{C9A199AD-C4ED-43CF-87D0-23DC379CD1BA}" srcOrd="1" destOrd="0" presId="urn:microsoft.com/office/officeart/2005/8/layout/orgChart1"/>
    <dgm:cxn modelId="{63289357-55DA-4E16-A46E-62A1D96B0919}" type="presParOf" srcId="{7E97DE3B-F165-4C00-865A-ECA2E024505F}" destId="{EDF8B86D-AA6A-4312-8F0C-3B3169213DF6}" srcOrd="0" destOrd="0" presId="urn:microsoft.com/office/officeart/2005/8/layout/orgChart1"/>
    <dgm:cxn modelId="{EA7F2257-B7FD-4146-84C4-9C65B9238182}" type="presParOf" srcId="{EDF8B86D-AA6A-4312-8F0C-3B3169213DF6}" destId="{BD70391A-B5D6-4B9E-9C93-B201BBC30360}" srcOrd="0" destOrd="0" presId="urn:microsoft.com/office/officeart/2005/8/layout/orgChart1"/>
    <dgm:cxn modelId="{28E35368-A189-4D2A-82A0-8041B6C80061}" type="presParOf" srcId="{BD70391A-B5D6-4B9E-9C93-B201BBC30360}" destId="{163194EE-4499-4C23-8739-321F7F6221F7}" srcOrd="0" destOrd="0" presId="urn:microsoft.com/office/officeart/2005/8/layout/orgChart1"/>
    <dgm:cxn modelId="{6C53D9AF-6A60-4FEE-8071-2595BF971788}" type="presParOf" srcId="{BD70391A-B5D6-4B9E-9C93-B201BBC30360}" destId="{0C17A5CC-8C48-44F9-81A2-00CBBE50AFAF}" srcOrd="1" destOrd="0" presId="urn:microsoft.com/office/officeart/2005/8/layout/orgChart1"/>
    <dgm:cxn modelId="{588A89F6-0368-43AC-8742-E257F03C18C8}" type="presParOf" srcId="{EDF8B86D-AA6A-4312-8F0C-3B3169213DF6}" destId="{6C178221-D192-4F48-8708-AFB843725C94}" srcOrd="1" destOrd="0" presId="urn:microsoft.com/office/officeart/2005/8/layout/orgChart1"/>
    <dgm:cxn modelId="{2FDE85AA-96F0-4787-B109-548DA47C89E8}" type="presParOf" srcId="{6C178221-D192-4F48-8708-AFB843725C94}" destId="{115A3BD3-A340-4E24-B0C3-CA4E3AF31B80}" srcOrd="0" destOrd="0" presId="urn:microsoft.com/office/officeart/2005/8/layout/orgChart1"/>
    <dgm:cxn modelId="{290F709F-0A6F-4815-9BD8-7AE42C9FA64F}" type="presParOf" srcId="{6C178221-D192-4F48-8708-AFB843725C94}" destId="{548AEA16-EBD8-4DEE-B956-130BCB0FECAB}" srcOrd="1" destOrd="0" presId="urn:microsoft.com/office/officeart/2005/8/layout/orgChart1"/>
    <dgm:cxn modelId="{D17CBF4B-6E5D-46FF-B13B-AD2AA5745C4C}" type="presParOf" srcId="{548AEA16-EBD8-4DEE-B956-130BCB0FECAB}" destId="{190994B8-72EC-4C8A-9864-AB8DC07ACD28}" srcOrd="0" destOrd="0" presId="urn:microsoft.com/office/officeart/2005/8/layout/orgChart1"/>
    <dgm:cxn modelId="{7BDD5E2C-4143-49B3-B14B-1CCA6F346613}" type="presParOf" srcId="{190994B8-72EC-4C8A-9864-AB8DC07ACD28}" destId="{B0F33261-F40C-4C8E-A7F5-293113CF3FFB}" srcOrd="0" destOrd="0" presId="urn:microsoft.com/office/officeart/2005/8/layout/orgChart1"/>
    <dgm:cxn modelId="{C3D0C7E9-40E4-4923-AD62-7346D5CD68D8}" type="presParOf" srcId="{190994B8-72EC-4C8A-9864-AB8DC07ACD28}" destId="{700C3FED-8E86-4DFC-8E23-E5ADC922F2B0}" srcOrd="1" destOrd="0" presId="urn:microsoft.com/office/officeart/2005/8/layout/orgChart1"/>
    <dgm:cxn modelId="{35B443B6-705C-4E7C-A1AF-D7E04EC13C14}" type="presParOf" srcId="{548AEA16-EBD8-4DEE-B956-130BCB0FECAB}" destId="{AB50F77A-4B2C-43C0-AACE-48A5B66A2807}" srcOrd="1" destOrd="0" presId="urn:microsoft.com/office/officeart/2005/8/layout/orgChart1"/>
    <dgm:cxn modelId="{884ED065-9BD0-4D0A-AD47-EF719E4A6040}" type="presParOf" srcId="{AB50F77A-4B2C-43C0-AACE-48A5B66A2807}" destId="{02E36C3C-C973-454D-9113-13CE1330A802}" srcOrd="0" destOrd="0" presId="urn:microsoft.com/office/officeart/2005/8/layout/orgChart1"/>
    <dgm:cxn modelId="{A5293B4B-2C6A-4165-867F-D090CFDA2076}" type="presParOf" srcId="{AB50F77A-4B2C-43C0-AACE-48A5B66A2807}" destId="{79178C8C-A50D-431F-85E6-C5345430D24F}" srcOrd="1" destOrd="0" presId="urn:microsoft.com/office/officeart/2005/8/layout/orgChart1"/>
    <dgm:cxn modelId="{9E75C610-2BCC-4B5E-8E23-2B1774299490}" type="presParOf" srcId="{79178C8C-A50D-431F-85E6-C5345430D24F}" destId="{E02E1AA2-D83C-42D2-B59E-C020CDFD6FC6}" srcOrd="0" destOrd="0" presId="urn:microsoft.com/office/officeart/2005/8/layout/orgChart1"/>
    <dgm:cxn modelId="{5E6A7D3B-087D-48F7-ABAD-2C0CFAA20381}" type="presParOf" srcId="{E02E1AA2-D83C-42D2-B59E-C020CDFD6FC6}" destId="{962E73E0-378B-4E7F-98DC-9AB29473946E}" srcOrd="0" destOrd="0" presId="urn:microsoft.com/office/officeart/2005/8/layout/orgChart1"/>
    <dgm:cxn modelId="{0CB47E23-A7A8-42C6-9282-2EB4FF626F7B}" type="presParOf" srcId="{E02E1AA2-D83C-42D2-B59E-C020CDFD6FC6}" destId="{1500B6BF-87EA-47D6-ADDC-6DB75837F581}" srcOrd="1" destOrd="0" presId="urn:microsoft.com/office/officeart/2005/8/layout/orgChart1"/>
    <dgm:cxn modelId="{DC76B04E-A233-4C53-93D7-F32E0EC80852}" type="presParOf" srcId="{79178C8C-A50D-431F-85E6-C5345430D24F}" destId="{5192E1BB-B42A-4DD3-A798-85DFEF3D3919}" srcOrd="1" destOrd="0" presId="urn:microsoft.com/office/officeart/2005/8/layout/orgChart1"/>
    <dgm:cxn modelId="{3B50BD63-783B-49AA-8B1C-762283C09CCC}" type="presParOf" srcId="{79178C8C-A50D-431F-85E6-C5345430D24F}" destId="{38FF5C5F-3B44-4F5A-A8A7-C559B38A732D}" srcOrd="2" destOrd="0" presId="urn:microsoft.com/office/officeart/2005/8/layout/orgChart1"/>
    <dgm:cxn modelId="{0DE1C06E-10F9-4BAB-981C-8C721D66B66F}" type="presParOf" srcId="{AB50F77A-4B2C-43C0-AACE-48A5B66A2807}" destId="{338641B5-3C63-41C1-AB80-BB8C8A5F94F8}" srcOrd="2" destOrd="0" presId="urn:microsoft.com/office/officeart/2005/8/layout/orgChart1"/>
    <dgm:cxn modelId="{DA703A3C-76EA-4394-8E04-DF3A305AC6B1}" type="presParOf" srcId="{AB50F77A-4B2C-43C0-AACE-48A5B66A2807}" destId="{D711E66B-2FB1-4327-8A09-35B505147B06}" srcOrd="3" destOrd="0" presId="urn:microsoft.com/office/officeart/2005/8/layout/orgChart1"/>
    <dgm:cxn modelId="{CD769637-0AC5-47AD-8880-1454C17805D8}" type="presParOf" srcId="{D711E66B-2FB1-4327-8A09-35B505147B06}" destId="{9900C788-50FE-412D-89DB-BC3978D7B1F9}" srcOrd="0" destOrd="0" presId="urn:microsoft.com/office/officeart/2005/8/layout/orgChart1"/>
    <dgm:cxn modelId="{19F895D6-6827-482A-B4F9-14EB7557095F}" type="presParOf" srcId="{9900C788-50FE-412D-89DB-BC3978D7B1F9}" destId="{A60F423C-C5CF-494A-B0BD-4DCA56C82895}" srcOrd="0" destOrd="0" presId="urn:microsoft.com/office/officeart/2005/8/layout/orgChart1"/>
    <dgm:cxn modelId="{DCBA3B59-2FD5-4A53-BE59-266546CDE69E}" type="presParOf" srcId="{9900C788-50FE-412D-89DB-BC3978D7B1F9}" destId="{C6769354-C9E5-47D8-B3D1-632E80F80B65}" srcOrd="1" destOrd="0" presId="urn:microsoft.com/office/officeart/2005/8/layout/orgChart1"/>
    <dgm:cxn modelId="{10D4A6C2-369B-46F0-8A97-F693045A0BDE}" type="presParOf" srcId="{D711E66B-2FB1-4327-8A09-35B505147B06}" destId="{82FE1115-E14A-4174-A9FC-33FB9A4FFB97}" srcOrd="1" destOrd="0" presId="urn:microsoft.com/office/officeart/2005/8/layout/orgChart1"/>
    <dgm:cxn modelId="{F5ECE0AE-4AD3-4379-B148-085EB4E414BB}" type="presParOf" srcId="{D711E66B-2FB1-4327-8A09-35B505147B06}" destId="{34BFAB18-D54C-4716-AB4D-10F78A9CEC39}" srcOrd="2" destOrd="0" presId="urn:microsoft.com/office/officeart/2005/8/layout/orgChart1"/>
    <dgm:cxn modelId="{E7F402FB-04D3-4CD6-93F2-536A46D73C4D}" type="presParOf" srcId="{AB50F77A-4B2C-43C0-AACE-48A5B66A2807}" destId="{46DE444D-5EDC-4B41-961F-B75C19E0EFCB}" srcOrd="4" destOrd="0" presId="urn:microsoft.com/office/officeart/2005/8/layout/orgChart1"/>
    <dgm:cxn modelId="{9613158F-7F1E-4606-BF1D-4B0C2E5C412E}" type="presParOf" srcId="{AB50F77A-4B2C-43C0-AACE-48A5B66A2807}" destId="{2B7668A5-7B99-4F0F-9A2C-35949D6672A3}" srcOrd="5" destOrd="0" presId="urn:microsoft.com/office/officeart/2005/8/layout/orgChart1"/>
    <dgm:cxn modelId="{FCFE8554-2F3C-4735-A6DC-EB551A45247B}" type="presParOf" srcId="{2B7668A5-7B99-4F0F-9A2C-35949D6672A3}" destId="{7FD2BB66-04CC-4DE9-9DF0-1BD8A0006C2C}" srcOrd="0" destOrd="0" presId="urn:microsoft.com/office/officeart/2005/8/layout/orgChart1"/>
    <dgm:cxn modelId="{0C193DAE-DF8B-4E72-BF29-57B406E2D602}" type="presParOf" srcId="{7FD2BB66-04CC-4DE9-9DF0-1BD8A0006C2C}" destId="{BDFB98C1-A3EE-48F0-8A08-27BDA79EAC1A}" srcOrd="0" destOrd="0" presId="urn:microsoft.com/office/officeart/2005/8/layout/orgChart1"/>
    <dgm:cxn modelId="{1A2B381B-84EC-4D80-B336-7F705899C902}" type="presParOf" srcId="{7FD2BB66-04CC-4DE9-9DF0-1BD8A0006C2C}" destId="{8DC360D0-6633-4B59-9E90-2BCE70AE1AD3}" srcOrd="1" destOrd="0" presId="urn:microsoft.com/office/officeart/2005/8/layout/orgChart1"/>
    <dgm:cxn modelId="{5B0DFD4E-2636-40AC-8600-9A6E3ACB1EB2}" type="presParOf" srcId="{2B7668A5-7B99-4F0F-9A2C-35949D6672A3}" destId="{E44396EA-A9CF-492A-AED4-C5791CEED3BF}" srcOrd="1" destOrd="0" presId="urn:microsoft.com/office/officeart/2005/8/layout/orgChart1"/>
    <dgm:cxn modelId="{C54D9CB4-B6F5-4F94-898F-1BDFEFF3114C}" type="presParOf" srcId="{2B7668A5-7B99-4F0F-9A2C-35949D6672A3}" destId="{35A62E39-34A4-41A4-9790-C1196E1DBCC6}" srcOrd="2" destOrd="0" presId="urn:microsoft.com/office/officeart/2005/8/layout/orgChart1"/>
    <dgm:cxn modelId="{D613EF12-A6E5-42A4-9B76-DEE894E4953E}" type="presParOf" srcId="{AB50F77A-4B2C-43C0-AACE-48A5B66A2807}" destId="{4208980B-7111-4EC1-969A-B7E1BCCAF9CB}" srcOrd="6" destOrd="0" presId="urn:microsoft.com/office/officeart/2005/8/layout/orgChart1"/>
    <dgm:cxn modelId="{1ABBD246-E9C4-4D25-95D9-68D67D314B4E}" type="presParOf" srcId="{AB50F77A-4B2C-43C0-AACE-48A5B66A2807}" destId="{4881C165-E425-4A95-A0DC-9A6709032451}" srcOrd="7" destOrd="0" presId="urn:microsoft.com/office/officeart/2005/8/layout/orgChart1"/>
    <dgm:cxn modelId="{B9F86ECB-D165-4A96-90A2-42F797D7E030}" type="presParOf" srcId="{4881C165-E425-4A95-A0DC-9A6709032451}" destId="{AF9F06D7-48F3-43D6-B2A7-4F081117496C}" srcOrd="0" destOrd="0" presId="urn:microsoft.com/office/officeart/2005/8/layout/orgChart1"/>
    <dgm:cxn modelId="{3C331B8E-5C95-43C2-93DC-3032E75E78D5}" type="presParOf" srcId="{AF9F06D7-48F3-43D6-B2A7-4F081117496C}" destId="{DA4BF107-FBFE-42C8-9CCC-CB35F851E5D8}" srcOrd="0" destOrd="0" presId="urn:microsoft.com/office/officeart/2005/8/layout/orgChart1"/>
    <dgm:cxn modelId="{2CBAB2DE-798D-454C-9ACC-992D9587C89D}" type="presParOf" srcId="{AF9F06D7-48F3-43D6-B2A7-4F081117496C}" destId="{9AAB3F07-A179-4CB4-8701-B7CFA3BE5B7C}" srcOrd="1" destOrd="0" presId="urn:microsoft.com/office/officeart/2005/8/layout/orgChart1"/>
    <dgm:cxn modelId="{5BF6D359-6411-4EB0-B3AE-15CEF2BE6F37}" type="presParOf" srcId="{4881C165-E425-4A95-A0DC-9A6709032451}" destId="{A1CA4529-EC62-449B-A9B4-08C77276AA84}" srcOrd="1" destOrd="0" presId="urn:microsoft.com/office/officeart/2005/8/layout/orgChart1"/>
    <dgm:cxn modelId="{07CED19F-16EB-4A64-B71A-574324D7E37D}" type="presParOf" srcId="{4881C165-E425-4A95-A0DC-9A6709032451}" destId="{7ECD31E0-5862-4BA9-8344-7527771E4A87}" srcOrd="2" destOrd="0" presId="urn:microsoft.com/office/officeart/2005/8/layout/orgChart1"/>
    <dgm:cxn modelId="{38E64730-5FFF-47A0-9059-4B0B33BBCC49}" type="presParOf" srcId="{AB50F77A-4B2C-43C0-AACE-48A5B66A2807}" destId="{B3EF9833-E96C-432D-B670-EBC6FDA8A1D4}" srcOrd="8" destOrd="0" presId="urn:microsoft.com/office/officeart/2005/8/layout/orgChart1"/>
    <dgm:cxn modelId="{9437E31B-2F00-450C-A8A3-3E34FA007CFB}" type="presParOf" srcId="{AB50F77A-4B2C-43C0-AACE-48A5B66A2807}" destId="{68FC33A8-C139-4B38-8A08-478D8282D012}" srcOrd="9" destOrd="0" presId="urn:microsoft.com/office/officeart/2005/8/layout/orgChart1"/>
    <dgm:cxn modelId="{49AA32E9-7C6B-4138-B272-A2D27847A5B0}" type="presParOf" srcId="{68FC33A8-C139-4B38-8A08-478D8282D012}" destId="{9CF54B52-D158-4B31-BD33-A4391738FB86}" srcOrd="0" destOrd="0" presId="urn:microsoft.com/office/officeart/2005/8/layout/orgChart1"/>
    <dgm:cxn modelId="{36A2BC8E-233C-4B53-96C5-6538DB00369E}" type="presParOf" srcId="{9CF54B52-D158-4B31-BD33-A4391738FB86}" destId="{CD9C6C0A-F889-4A6E-B49C-888865EFF044}" srcOrd="0" destOrd="0" presId="urn:microsoft.com/office/officeart/2005/8/layout/orgChart1"/>
    <dgm:cxn modelId="{0B5C38E0-4C0A-4CCD-9FDE-F3721D996187}" type="presParOf" srcId="{9CF54B52-D158-4B31-BD33-A4391738FB86}" destId="{FCE8D2DA-C37A-457E-BD7D-CB3BE167ECDD}" srcOrd="1" destOrd="0" presId="urn:microsoft.com/office/officeart/2005/8/layout/orgChart1"/>
    <dgm:cxn modelId="{D3FEFB09-5B8F-4859-95FF-B5ABAA8A4C71}" type="presParOf" srcId="{68FC33A8-C139-4B38-8A08-478D8282D012}" destId="{32C34D36-8F74-4D07-A42F-82A445F848D4}" srcOrd="1" destOrd="0" presId="urn:microsoft.com/office/officeart/2005/8/layout/orgChart1"/>
    <dgm:cxn modelId="{779938C6-656A-4088-BDAA-D620ED85F9CB}" type="presParOf" srcId="{68FC33A8-C139-4B38-8A08-478D8282D012}" destId="{B8AAC709-4CDC-4D04-BDC2-70AF99ADD7EB}" srcOrd="2" destOrd="0" presId="urn:microsoft.com/office/officeart/2005/8/layout/orgChart1"/>
    <dgm:cxn modelId="{281B16F6-F7D4-4FCF-94C6-9FF57465C8DB}" type="presParOf" srcId="{548AEA16-EBD8-4DEE-B956-130BCB0FECAB}" destId="{83B95987-5B4D-4063-9B27-5591433E1245}" srcOrd="2" destOrd="0" presId="urn:microsoft.com/office/officeart/2005/8/layout/orgChart1"/>
    <dgm:cxn modelId="{78C3FA67-F456-4567-B8CF-434F2A4B30CE}" type="presParOf" srcId="{6C178221-D192-4F48-8708-AFB843725C94}" destId="{A5F6576D-435D-4E5D-A2CF-5B70622D9A4B}" srcOrd="2" destOrd="0" presId="urn:microsoft.com/office/officeart/2005/8/layout/orgChart1"/>
    <dgm:cxn modelId="{CAEAFD2B-AEE1-49D7-AC1D-E5D4B5276A75}" type="presParOf" srcId="{6C178221-D192-4F48-8708-AFB843725C94}" destId="{A09347A5-8D1F-42AA-B5EA-E1EE7805DB10}" srcOrd="3" destOrd="0" presId="urn:microsoft.com/office/officeart/2005/8/layout/orgChart1"/>
    <dgm:cxn modelId="{A2090D31-BEFA-4B44-BEFC-ECB4C020D1CA}" type="presParOf" srcId="{A09347A5-8D1F-42AA-B5EA-E1EE7805DB10}" destId="{F852EE43-A4D7-4E25-8A4C-66B679F63E85}" srcOrd="0" destOrd="0" presId="urn:microsoft.com/office/officeart/2005/8/layout/orgChart1"/>
    <dgm:cxn modelId="{4DE39683-78B5-45F3-9042-937E9EEBB0F9}" type="presParOf" srcId="{F852EE43-A4D7-4E25-8A4C-66B679F63E85}" destId="{1BE4FA92-A884-4FA9-B404-4F537E587E79}" srcOrd="0" destOrd="0" presId="urn:microsoft.com/office/officeart/2005/8/layout/orgChart1"/>
    <dgm:cxn modelId="{8CAE1D41-5C98-410E-98CA-91F6E8E5A2FF}" type="presParOf" srcId="{F852EE43-A4D7-4E25-8A4C-66B679F63E85}" destId="{C9A199AD-C4ED-43CF-87D0-23DC379CD1BA}" srcOrd="1" destOrd="0" presId="urn:microsoft.com/office/officeart/2005/8/layout/orgChart1"/>
    <dgm:cxn modelId="{D8326FD4-E7AB-418B-BB7E-E78B3B7EB834}" type="presParOf" srcId="{A09347A5-8D1F-42AA-B5EA-E1EE7805DB10}" destId="{1469BEE7-E3BD-4E31-A0EF-F7AF900C2CC2}" srcOrd="1" destOrd="0" presId="urn:microsoft.com/office/officeart/2005/8/layout/orgChart1"/>
    <dgm:cxn modelId="{3635DC2C-0293-4A5D-A94B-570F13C16665}" type="presParOf" srcId="{A09347A5-8D1F-42AA-B5EA-E1EE7805DB10}" destId="{F0611EB4-FFE1-4B5C-BD4D-5F8803BC66BE}" srcOrd="2" destOrd="0" presId="urn:microsoft.com/office/officeart/2005/8/layout/orgChart1"/>
    <dgm:cxn modelId="{B055C60D-7656-4D58-B65C-AADDBEBB8869}" type="presParOf" srcId="{6C178221-D192-4F48-8708-AFB843725C94}" destId="{9EE308F2-F2EB-4071-8D39-54BCAB5C7A64}" srcOrd="4" destOrd="0" presId="urn:microsoft.com/office/officeart/2005/8/layout/orgChart1"/>
    <dgm:cxn modelId="{63E05199-A017-4FF3-B7F5-E8934EAA1346}" type="presParOf" srcId="{6C178221-D192-4F48-8708-AFB843725C94}" destId="{D34EBEE5-4E21-48C4-9887-F20CDB93F009}" srcOrd="5" destOrd="0" presId="urn:microsoft.com/office/officeart/2005/8/layout/orgChart1"/>
    <dgm:cxn modelId="{280F6297-1FBE-47F8-9DF4-0AAAF3B0903F}" type="presParOf" srcId="{D34EBEE5-4E21-48C4-9887-F20CDB93F009}" destId="{2667448B-5A04-46B6-A374-3833317CB4F5}" srcOrd="0" destOrd="0" presId="urn:microsoft.com/office/officeart/2005/8/layout/orgChart1"/>
    <dgm:cxn modelId="{EC0D780B-0111-4A2F-86A3-8B3503E9958D}" type="presParOf" srcId="{2667448B-5A04-46B6-A374-3833317CB4F5}" destId="{F5312D1C-8021-4B1E-ABCD-AAF456435AB6}" srcOrd="0" destOrd="0" presId="urn:microsoft.com/office/officeart/2005/8/layout/orgChart1"/>
    <dgm:cxn modelId="{438FD9AA-C6F9-4AC7-8D92-B80115AB899A}" type="presParOf" srcId="{2667448B-5A04-46B6-A374-3833317CB4F5}" destId="{30D1D3BA-020D-4B17-9685-486D653A8676}" srcOrd="1" destOrd="0" presId="urn:microsoft.com/office/officeart/2005/8/layout/orgChart1"/>
    <dgm:cxn modelId="{3ED4DC95-5599-446F-9328-5069E10257CD}" type="presParOf" srcId="{D34EBEE5-4E21-48C4-9887-F20CDB93F009}" destId="{C71BC3F8-528A-4841-A1B5-ED781BCF10A3}" srcOrd="1" destOrd="0" presId="urn:microsoft.com/office/officeart/2005/8/layout/orgChart1"/>
    <dgm:cxn modelId="{421ADA15-3E10-49C5-9A48-3232EC2C237F}" type="presParOf" srcId="{D34EBEE5-4E21-48C4-9887-F20CDB93F009}" destId="{72883872-44F2-4784-A07D-6D2C578256DC}" srcOrd="2" destOrd="0" presId="urn:microsoft.com/office/officeart/2005/8/layout/orgChart1"/>
    <dgm:cxn modelId="{C5EEF361-3C75-422D-B12A-D2ADC207DDFE}" type="presParOf" srcId="{EDF8B86D-AA6A-4312-8F0C-3B3169213DF6}" destId="{01965982-719F-4D2F-8956-AB92AB080BE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A679B2-194F-4F50-B045-9338ACA9BE0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90761B82-53E6-4526-87E4-A5186C3280F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          ДОШКІЛЬНІ ЗАКЛАДИ КОМПЕНСУЮЧОГО ТИПУ          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6125FAA3-7C2D-4C11-892A-99C4250536C8}" type="parTrans" cxnId="{4B4202C1-209D-4EBB-8160-A57F2D87CBEA}">
      <dgm:prSet/>
      <dgm:spPr/>
    </dgm:pt>
    <dgm:pt modelId="{81FC2127-EEA7-4C03-A319-2762B2A7FFB8}" type="sibTrans" cxnId="{4B4202C1-209D-4EBB-8160-A57F2D87CBEA}">
      <dgm:prSet/>
      <dgm:spPr/>
    </dgm:pt>
    <dgm:pt modelId="{1F6C28DC-D111-4657-83DD-16A9FE63A5F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Спеціального призначення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D41D5FE7-A383-4137-A8F3-4D71986995C7}" type="parTrans" cxnId="{3F7BC770-0F61-443B-84CA-C284E32D9D25}">
      <dgm:prSet/>
      <dgm:spPr/>
    </dgm:pt>
    <dgm:pt modelId="{05F41A79-A36A-4551-BE8F-B937DFF97EF9}" type="sibTrans" cxnId="{3F7BC770-0F61-443B-84CA-C284E32D9D25}">
      <dgm:prSet/>
      <dgm:spPr/>
    </dgm:pt>
    <dgm:pt modelId="{5F860E41-EED9-4DC6-B60B-5C2916A3D027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для дітей 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порушеннями зору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4EE6E248-D2DE-4275-9945-73A8607A41F3}" type="parTrans" cxnId="{B1F11262-AE30-4BD9-883E-AC08620E352F}">
      <dgm:prSet/>
      <dgm:spPr/>
    </dgm:pt>
    <dgm:pt modelId="{2928A99B-C6BC-4F7B-93FD-305F400E8E2B}" type="sibTrans" cxnId="{B1F11262-AE30-4BD9-883E-AC08620E352F}">
      <dgm:prSet/>
      <dgm:spPr/>
    </dgm:pt>
    <dgm:pt modelId="{9E1B7BC3-3EA4-4E95-BC96-1F3DB5279A93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для дітей 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порушеннями слуху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222EDE5A-46CC-44A6-AAD2-FC196EE4A039}" type="parTrans" cxnId="{BCA2D918-4ABA-4085-B089-D55EF3C974DE}">
      <dgm:prSet/>
      <dgm:spPr/>
    </dgm:pt>
    <dgm:pt modelId="{DB5085DE-7554-4590-A6A2-27D7F8859D03}" type="sibTrans" cxnId="{BCA2D918-4ABA-4085-B089-D55EF3C974DE}">
      <dgm:prSet/>
      <dgm:spPr/>
    </dgm:pt>
    <dgm:pt modelId="{3CF1645E-1D06-4F15-878A-4BB8FE145BF3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для дітей 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порушеннями мовлення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1B01BDEC-022D-4995-A593-25F8D30042B9}" type="parTrans" cxnId="{B0FB1485-4DE1-4D10-A8F9-21D356348800}">
      <dgm:prSet/>
      <dgm:spPr/>
    </dgm:pt>
    <dgm:pt modelId="{9AEAF901-A2CF-4417-9FA5-D62DB3E30DF7}" type="sibTrans" cxnId="{B0FB1485-4DE1-4D10-A8F9-21D356348800}">
      <dgm:prSet/>
      <dgm:spPr/>
    </dgm:pt>
    <dgm:pt modelId="{CC1371B6-7B52-4575-8701-97DB062D00C6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Для дітей 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порушеннями опорно-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рухового апарату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18F9A630-369A-412A-8135-1982AEEF11BA}" type="parTrans" cxnId="{9D8D35E4-08CD-44D0-912A-10150422A5A9}">
      <dgm:prSet/>
      <dgm:spPr/>
    </dgm:pt>
    <dgm:pt modelId="{CF0C3243-9015-4BB1-9CBA-56DFFD54C0B9}" type="sibTrans" cxnId="{9D8D35E4-08CD-44D0-912A-10150422A5A9}">
      <dgm:prSet/>
      <dgm:spPr/>
    </dgm:pt>
    <dgm:pt modelId="{F1B21C18-9965-4289-BB2B-238408AA73E8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для дітей 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порушеннями інтелекту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A89BE1B3-EB3E-4F9A-8A81-6089C0ECEF61}" type="parTrans" cxnId="{AC030F3B-E1AF-4961-A694-3169562E20A9}">
      <dgm:prSet/>
      <dgm:spPr/>
    </dgm:pt>
    <dgm:pt modelId="{477AAE91-7F96-4781-BA41-1A3766BF9504}" type="sibTrans" cxnId="{AC030F3B-E1AF-4961-A694-3169562E20A9}">
      <dgm:prSet/>
      <dgm:spPr/>
    </dgm:pt>
    <dgm:pt modelId="{45A7A8F7-C34C-4691-AF2E-BD6D216E5C5A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для дітей 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порушеннями ЗПР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197D5553-A83E-4753-8DB8-AA133471F357}" type="parTrans" cxnId="{8E5698AC-BEC3-4B34-9EA5-E0E22AE5F0CE}">
      <dgm:prSet/>
      <dgm:spPr/>
    </dgm:pt>
    <dgm:pt modelId="{52FA6443-6B90-43F1-8239-6C52BF76B53C}" type="sibTrans" cxnId="{8E5698AC-BEC3-4B34-9EA5-E0E22AE5F0CE}">
      <dgm:prSet/>
      <dgm:spPr/>
    </dgm:pt>
    <dgm:pt modelId="{05133275-7A9A-44DD-89B8-499AF4CCD91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Санаторні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9220D8A1-E45C-421A-8ECD-94656A34D55E}" type="parTrans" cxnId="{82B4CD56-642B-44A4-BD81-0CEBF92FC661}">
      <dgm:prSet/>
      <dgm:spPr/>
    </dgm:pt>
    <dgm:pt modelId="{D962AF16-AA8E-4197-B95E-665C6D4DAAB0}" type="sibTrans" cxnId="{82B4CD56-642B-44A4-BD81-0CEBF92FC661}">
      <dgm:prSet/>
      <dgm:spPr/>
    </dgm:pt>
    <dgm:pt modelId="{FBA20C21-AEB7-4AA8-9C53-8AE6165665D6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для дітей 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порушеннями зору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76325926-F544-43F8-B627-FC35119A9135}" type="parTrans" cxnId="{A8956438-A4A1-4486-942F-AB80FA9E5665}">
      <dgm:prSet/>
      <dgm:spPr/>
    </dgm:pt>
    <dgm:pt modelId="{C0BC3B9F-C2F1-4623-B6AE-1E3D4229EDC9}" type="sibTrans" cxnId="{A8956438-A4A1-4486-942F-AB80FA9E5665}">
      <dgm:prSet/>
      <dgm:spPr/>
    </dgm:pt>
    <dgm:pt modelId="{62FB0419-14B1-4742-BFF1-54F86F6A2185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для дітей 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порушеннями слуху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3313E50E-5999-4003-B633-6ACF8609F2B5}" type="parTrans" cxnId="{AF79DB6E-8DDD-4324-97B7-0A27D2573E86}">
      <dgm:prSet/>
      <dgm:spPr/>
    </dgm:pt>
    <dgm:pt modelId="{FF0C0B98-DFD5-4572-8B4D-A3411EB50490}" type="sibTrans" cxnId="{AF79DB6E-8DDD-4324-97B7-0A27D2573E86}">
      <dgm:prSet/>
      <dgm:spPr/>
    </dgm:pt>
    <dgm:pt modelId="{CD707407-B46D-49A9-B2B6-E7B807B04A10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для дітей 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порушеннями мовлення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27BF3B71-2659-452C-8BCB-3CD362B12F1B}" type="parTrans" cxnId="{A3C175BE-5BF6-40D5-AD37-B514204FE4D5}">
      <dgm:prSet/>
      <dgm:spPr/>
    </dgm:pt>
    <dgm:pt modelId="{781889B0-4C62-4FDF-B257-23A77511F8C4}" type="sibTrans" cxnId="{A3C175BE-5BF6-40D5-AD37-B514204FE4D5}">
      <dgm:prSet/>
      <dgm:spPr/>
    </dgm:pt>
    <dgm:pt modelId="{9FF487EF-1B18-4C7C-86DE-348EA164B17C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BB350126-F23B-4016-BDED-27224562ACA9}" type="parTrans" cxnId="{EB0E5F5D-9DE7-4D26-A38D-0D6CFFC0223A}">
      <dgm:prSet/>
      <dgm:spPr/>
    </dgm:pt>
    <dgm:pt modelId="{25D2F586-617A-48B2-8D61-BCD353D4DC24}" type="sibTrans" cxnId="{EB0E5F5D-9DE7-4D26-A38D-0D6CFFC0223A}">
      <dgm:prSet/>
      <dgm:spPr/>
    </dgm:pt>
    <dgm:pt modelId="{F34DC5E5-8B26-4DA4-8E78-0FCE6744F41C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для дітей 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порушеннями інтелекту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A19E5CB1-FFF0-46F5-8720-AD8D8511699C}" type="parTrans" cxnId="{2DD29D85-2479-4252-A206-52AE12091249}">
      <dgm:prSet/>
      <dgm:spPr/>
    </dgm:pt>
    <dgm:pt modelId="{293C7856-F9AA-41F6-8890-256D766807E4}" type="sibTrans" cxnId="{2DD29D85-2479-4252-A206-52AE12091249}">
      <dgm:prSet/>
      <dgm:spPr/>
    </dgm:pt>
    <dgm:pt modelId="{C40AA88F-6A67-4EC1-9B71-326E0FFB4162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для дітей 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порушеннями ЗПР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F94E3A23-312C-4BAD-8DC2-6BF910A39EC5}" type="parTrans" cxnId="{F9B19678-699E-45CC-982E-36B937E9B46D}">
      <dgm:prSet/>
      <dgm:spPr/>
    </dgm:pt>
    <dgm:pt modelId="{46252AB4-54F1-42D7-9D48-EF4499410F8F}" type="sibTrans" cxnId="{F9B19678-699E-45CC-982E-36B937E9B46D}">
      <dgm:prSet/>
      <dgm:spPr/>
    </dgm:pt>
    <dgm:pt modelId="{BC69DE9C-ABEF-4524-AE62-C446F8C1301E}" type="pres">
      <dgm:prSet presAssocID="{B2A679B2-194F-4F50-B045-9338ACA9BE0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F19881F-E2F5-476E-9C38-302E39D9092C}" type="pres">
      <dgm:prSet presAssocID="{90761B82-53E6-4526-87E4-A5186C3280F1}" presName="hierRoot1" presStyleCnt="0">
        <dgm:presLayoutVars>
          <dgm:hierBranch/>
        </dgm:presLayoutVars>
      </dgm:prSet>
      <dgm:spPr/>
    </dgm:pt>
    <dgm:pt modelId="{CD0A503D-4E08-410D-A1FA-89AB97BDE626}" type="pres">
      <dgm:prSet presAssocID="{90761B82-53E6-4526-87E4-A5186C3280F1}" presName="rootComposite1" presStyleCnt="0"/>
      <dgm:spPr/>
    </dgm:pt>
    <dgm:pt modelId="{BDDC6917-78DA-4A2C-BDB1-D672224F71DD}" type="pres">
      <dgm:prSet presAssocID="{90761B82-53E6-4526-87E4-A5186C3280F1}" presName="rootText1" presStyleLbl="node0" presStyleIdx="0" presStyleCnt="1">
        <dgm:presLayoutVars>
          <dgm:chPref val="3"/>
        </dgm:presLayoutVars>
      </dgm:prSet>
      <dgm:spPr/>
    </dgm:pt>
    <dgm:pt modelId="{7CB48481-5D4F-48B1-927F-7A3C186DE618}" type="pres">
      <dgm:prSet presAssocID="{90761B82-53E6-4526-87E4-A5186C3280F1}" presName="rootConnector1" presStyleLbl="node1" presStyleIdx="0" presStyleCnt="0"/>
      <dgm:spPr/>
    </dgm:pt>
    <dgm:pt modelId="{C4E1D40B-8614-4073-9072-116A04E89175}" type="pres">
      <dgm:prSet presAssocID="{90761B82-53E6-4526-87E4-A5186C3280F1}" presName="hierChild2" presStyleCnt="0"/>
      <dgm:spPr/>
    </dgm:pt>
    <dgm:pt modelId="{E725B67D-F1F6-459F-ABFA-62A645951C44}" type="pres">
      <dgm:prSet presAssocID="{D41D5FE7-A383-4137-A8F3-4D71986995C7}" presName="Name35" presStyleLbl="parChTrans1D2" presStyleIdx="0" presStyleCnt="2"/>
      <dgm:spPr/>
    </dgm:pt>
    <dgm:pt modelId="{21C70BB3-4391-45D9-AA10-1F1908586F42}" type="pres">
      <dgm:prSet presAssocID="{1F6C28DC-D111-4657-83DD-16A9FE63A5FF}" presName="hierRoot2" presStyleCnt="0">
        <dgm:presLayoutVars>
          <dgm:hierBranch/>
        </dgm:presLayoutVars>
      </dgm:prSet>
      <dgm:spPr/>
    </dgm:pt>
    <dgm:pt modelId="{4105EFD0-6A26-4F18-8221-D40703E962E9}" type="pres">
      <dgm:prSet presAssocID="{1F6C28DC-D111-4657-83DD-16A9FE63A5FF}" presName="rootComposite" presStyleCnt="0"/>
      <dgm:spPr/>
    </dgm:pt>
    <dgm:pt modelId="{56549602-C5F0-4F15-AB46-89C9ED57519D}" type="pres">
      <dgm:prSet presAssocID="{1F6C28DC-D111-4657-83DD-16A9FE63A5FF}" presName="rootText" presStyleLbl="node2" presStyleIdx="0" presStyleCnt="2">
        <dgm:presLayoutVars>
          <dgm:chPref val="3"/>
        </dgm:presLayoutVars>
      </dgm:prSet>
      <dgm:spPr/>
    </dgm:pt>
    <dgm:pt modelId="{B0A451E7-8CEF-4D90-9396-CAF65B6CC807}" type="pres">
      <dgm:prSet presAssocID="{1F6C28DC-D111-4657-83DD-16A9FE63A5FF}" presName="rootConnector" presStyleLbl="node2" presStyleIdx="0" presStyleCnt="2"/>
      <dgm:spPr/>
    </dgm:pt>
    <dgm:pt modelId="{A2FDC262-2CC7-437C-9219-F321D1101285}" type="pres">
      <dgm:prSet presAssocID="{1F6C28DC-D111-4657-83DD-16A9FE63A5FF}" presName="hierChild4" presStyleCnt="0"/>
      <dgm:spPr/>
    </dgm:pt>
    <dgm:pt modelId="{85AAEEA6-032C-4A17-96EE-6DDF1DF2CA3E}" type="pres">
      <dgm:prSet presAssocID="{1F6C28DC-D111-4657-83DD-16A9FE63A5FF}" presName="hierChild5" presStyleCnt="0"/>
      <dgm:spPr/>
    </dgm:pt>
    <dgm:pt modelId="{A82F9588-3081-461B-8655-84CBB8102F91}" type="pres">
      <dgm:prSet presAssocID="{4EE6E248-D2DE-4275-9945-73A8607A41F3}" presName="Name111" presStyleLbl="parChTrans1D3" presStyleIdx="0" presStyleCnt="12"/>
      <dgm:spPr/>
    </dgm:pt>
    <dgm:pt modelId="{093F1F66-0B67-4411-B26D-D4FF3BD5DF44}" type="pres">
      <dgm:prSet presAssocID="{5F860E41-EED9-4DC6-B60B-5C2916A3D027}" presName="hierRoot3" presStyleCnt="0">
        <dgm:presLayoutVars>
          <dgm:hierBranch/>
        </dgm:presLayoutVars>
      </dgm:prSet>
      <dgm:spPr/>
    </dgm:pt>
    <dgm:pt modelId="{9618C6F8-7960-432A-94FE-FFD119D30093}" type="pres">
      <dgm:prSet presAssocID="{5F860E41-EED9-4DC6-B60B-5C2916A3D027}" presName="rootComposite3" presStyleCnt="0"/>
      <dgm:spPr/>
    </dgm:pt>
    <dgm:pt modelId="{9F12664F-A038-46A3-951A-8696E3B755C1}" type="pres">
      <dgm:prSet presAssocID="{5F860E41-EED9-4DC6-B60B-5C2916A3D027}" presName="rootText3" presStyleLbl="asst2" presStyleIdx="0" presStyleCnt="12">
        <dgm:presLayoutVars>
          <dgm:chPref val="3"/>
        </dgm:presLayoutVars>
      </dgm:prSet>
      <dgm:spPr/>
    </dgm:pt>
    <dgm:pt modelId="{705B5E44-D074-4BCC-99FB-A17AF01338E5}" type="pres">
      <dgm:prSet presAssocID="{5F860E41-EED9-4DC6-B60B-5C2916A3D027}" presName="rootConnector3" presStyleLbl="asst2" presStyleIdx="0" presStyleCnt="12"/>
      <dgm:spPr/>
    </dgm:pt>
    <dgm:pt modelId="{E62B658F-2A3F-415E-A435-9A36DD8E40DD}" type="pres">
      <dgm:prSet presAssocID="{5F860E41-EED9-4DC6-B60B-5C2916A3D027}" presName="hierChild6" presStyleCnt="0"/>
      <dgm:spPr/>
    </dgm:pt>
    <dgm:pt modelId="{D51846FD-184D-460B-A1F4-A24B50FD9393}" type="pres">
      <dgm:prSet presAssocID="{5F860E41-EED9-4DC6-B60B-5C2916A3D027}" presName="hierChild7" presStyleCnt="0"/>
      <dgm:spPr/>
    </dgm:pt>
    <dgm:pt modelId="{E0241EDA-911F-4F87-BE4C-F5977B849B56}" type="pres">
      <dgm:prSet presAssocID="{222EDE5A-46CC-44A6-AAD2-FC196EE4A039}" presName="Name111" presStyleLbl="parChTrans1D3" presStyleIdx="1" presStyleCnt="12"/>
      <dgm:spPr/>
    </dgm:pt>
    <dgm:pt modelId="{7476292D-50C2-4F1A-B811-9E07A33AA1CF}" type="pres">
      <dgm:prSet presAssocID="{9E1B7BC3-3EA4-4E95-BC96-1F3DB5279A93}" presName="hierRoot3" presStyleCnt="0">
        <dgm:presLayoutVars>
          <dgm:hierBranch/>
        </dgm:presLayoutVars>
      </dgm:prSet>
      <dgm:spPr/>
    </dgm:pt>
    <dgm:pt modelId="{8F4E04D2-3137-488D-9FE1-8B0F7D9F691D}" type="pres">
      <dgm:prSet presAssocID="{9E1B7BC3-3EA4-4E95-BC96-1F3DB5279A93}" presName="rootComposite3" presStyleCnt="0"/>
      <dgm:spPr/>
    </dgm:pt>
    <dgm:pt modelId="{0A130754-6B57-422C-8D93-9F135CE8DD9F}" type="pres">
      <dgm:prSet presAssocID="{9E1B7BC3-3EA4-4E95-BC96-1F3DB5279A93}" presName="rootText3" presStyleLbl="asst2" presStyleIdx="1" presStyleCnt="12">
        <dgm:presLayoutVars>
          <dgm:chPref val="3"/>
        </dgm:presLayoutVars>
      </dgm:prSet>
      <dgm:spPr/>
    </dgm:pt>
    <dgm:pt modelId="{15E9B999-97A9-48E4-8CEC-3DEF567ADAB6}" type="pres">
      <dgm:prSet presAssocID="{9E1B7BC3-3EA4-4E95-BC96-1F3DB5279A93}" presName="rootConnector3" presStyleLbl="asst2" presStyleIdx="1" presStyleCnt="12"/>
      <dgm:spPr/>
    </dgm:pt>
    <dgm:pt modelId="{BBC28BC3-AFDD-4C8B-BDF4-DB1C7A6F4D30}" type="pres">
      <dgm:prSet presAssocID="{9E1B7BC3-3EA4-4E95-BC96-1F3DB5279A93}" presName="hierChild6" presStyleCnt="0"/>
      <dgm:spPr/>
    </dgm:pt>
    <dgm:pt modelId="{39D3D537-FC69-482C-AF74-7C5AC2376395}" type="pres">
      <dgm:prSet presAssocID="{9E1B7BC3-3EA4-4E95-BC96-1F3DB5279A93}" presName="hierChild7" presStyleCnt="0"/>
      <dgm:spPr/>
    </dgm:pt>
    <dgm:pt modelId="{7F43E5A2-A98B-4F94-AF25-7A80509F59E7}" type="pres">
      <dgm:prSet presAssocID="{1B01BDEC-022D-4995-A593-25F8D30042B9}" presName="Name111" presStyleLbl="parChTrans1D3" presStyleIdx="2" presStyleCnt="12"/>
      <dgm:spPr/>
    </dgm:pt>
    <dgm:pt modelId="{87983E64-C62D-45DB-A0F2-5514218D9C53}" type="pres">
      <dgm:prSet presAssocID="{3CF1645E-1D06-4F15-878A-4BB8FE145BF3}" presName="hierRoot3" presStyleCnt="0">
        <dgm:presLayoutVars>
          <dgm:hierBranch/>
        </dgm:presLayoutVars>
      </dgm:prSet>
      <dgm:spPr/>
    </dgm:pt>
    <dgm:pt modelId="{CBCD367C-2849-4595-8F9C-302AF90DBE03}" type="pres">
      <dgm:prSet presAssocID="{3CF1645E-1D06-4F15-878A-4BB8FE145BF3}" presName="rootComposite3" presStyleCnt="0"/>
      <dgm:spPr/>
    </dgm:pt>
    <dgm:pt modelId="{204535B4-739E-4427-B511-47509539CF8D}" type="pres">
      <dgm:prSet presAssocID="{3CF1645E-1D06-4F15-878A-4BB8FE145BF3}" presName="rootText3" presStyleLbl="asst2" presStyleIdx="2" presStyleCnt="12">
        <dgm:presLayoutVars>
          <dgm:chPref val="3"/>
        </dgm:presLayoutVars>
      </dgm:prSet>
      <dgm:spPr/>
    </dgm:pt>
    <dgm:pt modelId="{67131395-C63B-4D40-B040-CC588A5117B7}" type="pres">
      <dgm:prSet presAssocID="{3CF1645E-1D06-4F15-878A-4BB8FE145BF3}" presName="rootConnector3" presStyleLbl="asst2" presStyleIdx="2" presStyleCnt="12"/>
      <dgm:spPr/>
    </dgm:pt>
    <dgm:pt modelId="{67D4C4EA-68B6-4A80-BA29-5D8CC589F585}" type="pres">
      <dgm:prSet presAssocID="{3CF1645E-1D06-4F15-878A-4BB8FE145BF3}" presName="hierChild6" presStyleCnt="0"/>
      <dgm:spPr/>
    </dgm:pt>
    <dgm:pt modelId="{1B14B0D0-2930-46C3-B7CF-EF48ED8C294A}" type="pres">
      <dgm:prSet presAssocID="{3CF1645E-1D06-4F15-878A-4BB8FE145BF3}" presName="hierChild7" presStyleCnt="0"/>
      <dgm:spPr/>
    </dgm:pt>
    <dgm:pt modelId="{A7FDA5D4-E111-4C17-837D-5FE7F88727F8}" type="pres">
      <dgm:prSet presAssocID="{18F9A630-369A-412A-8135-1982AEEF11BA}" presName="Name111" presStyleLbl="parChTrans1D3" presStyleIdx="3" presStyleCnt="12"/>
      <dgm:spPr/>
    </dgm:pt>
    <dgm:pt modelId="{54082D58-C778-4C6B-80C4-EA3BCA799514}" type="pres">
      <dgm:prSet presAssocID="{CC1371B6-7B52-4575-8701-97DB062D00C6}" presName="hierRoot3" presStyleCnt="0">
        <dgm:presLayoutVars>
          <dgm:hierBranch/>
        </dgm:presLayoutVars>
      </dgm:prSet>
      <dgm:spPr/>
    </dgm:pt>
    <dgm:pt modelId="{7242A389-0251-4591-92D6-4B73DE7EDA65}" type="pres">
      <dgm:prSet presAssocID="{CC1371B6-7B52-4575-8701-97DB062D00C6}" presName="rootComposite3" presStyleCnt="0"/>
      <dgm:spPr/>
    </dgm:pt>
    <dgm:pt modelId="{8EF5B03E-B8A8-40BC-AD1C-07F52C5BEDB4}" type="pres">
      <dgm:prSet presAssocID="{CC1371B6-7B52-4575-8701-97DB062D00C6}" presName="rootText3" presStyleLbl="asst2" presStyleIdx="3" presStyleCnt="12">
        <dgm:presLayoutVars>
          <dgm:chPref val="3"/>
        </dgm:presLayoutVars>
      </dgm:prSet>
      <dgm:spPr/>
    </dgm:pt>
    <dgm:pt modelId="{5A880505-DCBE-4DB4-A672-0DD8C3F73DCE}" type="pres">
      <dgm:prSet presAssocID="{CC1371B6-7B52-4575-8701-97DB062D00C6}" presName="rootConnector3" presStyleLbl="asst2" presStyleIdx="3" presStyleCnt="12"/>
      <dgm:spPr/>
    </dgm:pt>
    <dgm:pt modelId="{562D7D44-5326-4141-8C96-F5A619BBDDF3}" type="pres">
      <dgm:prSet presAssocID="{CC1371B6-7B52-4575-8701-97DB062D00C6}" presName="hierChild6" presStyleCnt="0"/>
      <dgm:spPr/>
    </dgm:pt>
    <dgm:pt modelId="{868E2A0D-7FA1-4ECC-BFD2-B168F8613B58}" type="pres">
      <dgm:prSet presAssocID="{CC1371B6-7B52-4575-8701-97DB062D00C6}" presName="hierChild7" presStyleCnt="0"/>
      <dgm:spPr/>
    </dgm:pt>
    <dgm:pt modelId="{0653EA65-64A9-4F4A-997A-5DA045F4E58D}" type="pres">
      <dgm:prSet presAssocID="{A89BE1B3-EB3E-4F9A-8A81-6089C0ECEF61}" presName="Name111" presStyleLbl="parChTrans1D3" presStyleIdx="4" presStyleCnt="12"/>
      <dgm:spPr/>
    </dgm:pt>
    <dgm:pt modelId="{528B7C8A-70BF-42CC-BE81-3001D50FF464}" type="pres">
      <dgm:prSet presAssocID="{F1B21C18-9965-4289-BB2B-238408AA73E8}" presName="hierRoot3" presStyleCnt="0">
        <dgm:presLayoutVars>
          <dgm:hierBranch/>
        </dgm:presLayoutVars>
      </dgm:prSet>
      <dgm:spPr/>
    </dgm:pt>
    <dgm:pt modelId="{39B525CE-8D1A-49EB-806E-99BC6FB41F3B}" type="pres">
      <dgm:prSet presAssocID="{F1B21C18-9965-4289-BB2B-238408AA73E8}" presName="rootComposite3" presStyleCnt="0"/>
      <dgm:spPr/>
    </dgm:pt>
    <dgm:pt modelId="{D2D60479-223C-4193-847F-33B70DE537D3}" type="pres">
      <dgm:prSet presAssocID="{F1B21C18-9965-4289-BB2B-238408AA73E8}" presName="rootText3" presStyleLbl="asst2" presStyleIdx="4" presStyleCnt="12">
        <dgm:presLayoutVars>
          <dgm:chPref val="3"/>
        </dgm:presLayoutVars>
      </dgm:prSet>
      <dgm:spPr/>
    </dgm:pt>
    <dgm:pt modelId="{8F48195F-B12B-4C9B-9095-EB4103992D85}" type="pres">
      <dgm:prSet presAssocID="{F1B21C18-9965-4289-BB2B-238408AA73E8}" presName="rootConnector3" presStyleLbl="asst2" presStyleIdx="4" presStyleCnt="12"/>
      <dgm:spPr/>
    </dgm:pt>
    <dgm:pt modelId="{823798DE-8486-41BC-858A-1879758A6F61}" type="pres">
      <dgm:prSet presAssocID="{F1B21C18-9965-4289-BB2B-238408AA73E8}" presName="hierChild6" presStyleCnt="0"/>
      <dgm:spPr/>
    </dgm:pt>
    <dgm:pt modelId="{1658C5A1-87A0-47BE-AF7A-E4F85E0FACFF}" type="pres">
      <dgm:prSet presAssocID="{F1B21C18-9965-4289-BB2B-238408AA73E8}" presName="hierChild7" presStyleCnt="0"/>
      <dgm:spPr/>
    </dgm:pt>
    <dgm:pt modelId="{0FD0A4A7-A90A-4873-BB1C-047EEE7B0E4A}" type="pres">
      <dgm:prSet presAssocID="{197D5553-A83E-4753-8DB8-AA133471F357}" presName="Name111" presStyleLbl="parChTrans1D3" presStyleIdx="5" presStyleCnt="12"/>
      <dgm:spPr/>
    </dgm:pt>
    <dgm:pt modelId="{2E6D5FE7-D7AE-4211-ADCB-04E840467ACC}" type="pres">
      <dgm:prSet presAssocID="{45A7A8F7-C34C-4691-AF2E-BD6D216E5C5A}" presName="hierRoot3" presStyleCnt="0">
        <dgm:presLayoutVars>
          <dgm:hierBranch/>
        </dgm:presLayoutVars>
      </dgm:prSet>
      <dgm:spPr/>
    </dgm:pt>
    <dgm:pt modelId="{504B171F-E2BE-4356-9297-A1C86CCB3753}" type="pres">
      <dgm:prSet presAssocID="{45A7A8F7-C34C-4691-AF2E-BD6D216E5C5A}" presName="rootComposite3" presStyleCnt="0"/>
      <dgm:spPr/>
    </dgm:pt>
    <dgm:pt modelId="{E2E3F840-EF8F-487D-85E7-74C5E540EA11}" type="pres">
      <dgm:prSet presAssocID="{45A7A8F7-C34C-4691-AF2E-BD6D216E5C5A}" presName="rootText3" presStyleLbl="asst2" presStyleIdx="5" presStyleCnt="12">
        <dgm:presLayoutVars>
          <dgm:chPref val="3"/>
        </dgm:presLayoutVars>
      </dgm:prSet>
      <dgm:spPr/>
    </dgm:pt>
    <dgm:pt modelId="{62D66BE1-3926-4353-A9B5-04D9983420B0}" type="pres">
      <dgm:prSet presAssocID="{45A7A8F7-C34C-4691-AF2E-BD6D216E5C5A}" presName="rootConnector3" presStyleLbl="asst2" presStyleIdx="5" presStyleCnt="12"/>
      <dgm:spPr/>
    </dgm:pt>
    <dgm:pt modelId="{99735207-5804-40D4-8664-628650C87879}" type="pres">
      <dgm:prSet presAssocID="{45A7A8F7-C34C-4691-AF2E-BD6D216E5C5A}" presName="hierChild6" presStyleCnt="0"/>
      <dgm:spPr/>
    </dgm:pt>
    <dgm:pt modelId="{2968223B-BA2F-476B-A17C-BAA5EECC0C18}" type="pres">
      <dgm:prSet presAssocID="{45A7A8F7-C34C-4691-AF2E-BD6D216E5C5A}" presName="hierChild7" presStyleCnt="0"/>
      <dgm:spPr/>
    </dgm:pt>
    <dgm:pt modelId="{C83A4DA9-96FF-498A-93B2-EAC1212C1B6C}" type="pres">
      <dgm:prSet presAssocID="{9220D8A1-E45C-421A-8ECD-94656A34D55E}" presName="Name35" presStyleLbl="parChTrans1D2" presStyleIdx="1" presStyleCnt="2"/>
      <dgm:spPr/>
    </dgm:pt>
    <dgm:pt modelId="{6527E7BC-7577-4727-967D-FF80ED07E597}" type="pres">
      <dgm:prSet presAssocID="{05133275-7A9A-44DD-89B8-499AF4CCD912}" presName="hierRoot2" presStyleCnt="0">
        <dgm:presLayoutVars>
          <dgm:hierBranch/>
        </dgm:presLayoutVars>
      </dgm:prSet>
      <dgm:spPr/>
    </dgm:pt>
    <dgm:pt modelId="{BAF739DB-ACF7-474D-9C1D-B6598488A596}" type="pres">
      <dgm:prSet presAssocID="{05133275-7A9A-44DD-89B8-499AF4CCD912}" presName="rootComposite" presStyleCnt="0"/>
      <dgm:spPr/>
    </dgm:pt>
    <dgm:pt modelId="{3432E12D-B566-4085-9F51-E060168336DF}" type="pres">
      <dgm:prSet presAssocID="{05133275-7A9A-44DD-89B8-499AF4CCD912}" presName="rootText" presStyleLbl="node2" presStyleIdx="1" presStyleCnt="2">
        <dgm:presLayoutVars>
          <dgm:chPref val="3"/>
        </dgm:presLayoutVars>
      </dgm:prSet>
      <dgm:spPr/>
    </dgm:pt>
    <dgm:pt modelId="{0724983D-9385-485F-B49E-55FA82DFF91E}" type="pres">
      <dgm:prSet presAssocID="{05133275-7A9A-44DD-89B8-499AF4CCD912}" presName="rootConnector" presStyleLbl="node2" presStyleIdx="1" presStyleCnt="2"/>
      <dgm:spPr/>
    </dgm:pt>
    <dgm:pt modelId="{63A03B1D-7ECC-4A6B-B560-78DB975DB9E4}" type="pres">
      <dgm:prSet presAssocID="{05133275-7A9A-44DD-89B8-499AF4CCD912}" presName="hierChild4" presStyleCnt="0"/>
      <dgm:spPr/>
    </dgm:pt>
    <dgm:pt modelId="{9D8D294E-352B-4D25-A71B-CC5263515019}" type="pres">
      <dgm:prSet presAssocID="{05133275-7A9A-44DD-89B8-499AF4CCD912}" presName="hierChild5" presStyleCnt="0"/>
      <dgm:spPr/>
    </dgm:pt>
    <dgm:pt modelId="{7F68E17C-533B-43EF-95B9-C2F94D91EE99}" type="pres">
      <dgm:prSet presAssocID="{76325926-F544-43F8-B627-FC35119A9135}" presName="Name111" presStyleLbl="parChTrans1D3" presStyleIdx="6" presStyleCnt="12"/>
      <dgm:spPr/>
    </dgm:pt>
    <dgm:pt modelId="{16939A26-CDDB-44CE-8EB9-111987D8DBE3}" type="pres">
      <dgm:prSet presAssocID="{FBA20C21-AEB7-4AA8-9C53-8AE6165665D6}" presName="hierRoot3" presStyleCnt="0">
        <dgm:presLayoutVars>
          <dgm:hierBranch/>
        </dgm:presLayoutVars>
      </dgm:prSet>
      <dgm:spPr/>
    </dgm:pt>
    <dgm:pt modelId="{775BA74B-4782-4DB5-9EA3-8ED967C450B0}" type="pres">
      <dgm:prSet presAssocID="{FBA20C21-AEB7-4AA8-9C53-8AE6165665D6}" presName="rootComposite3" presStyleCnt="0"/>
      <dgm:spPr/>
    </dgm:pt>
    <dgm:pt modelId="{E95663EC-E0CD-4CFB-8073-476FD7E376E1}" type="pres">
      <dgm:prSet presAssocID="{FBA20C21-AEB7-4AA8-9C53-8AE6165665D6}" presName="rootText3" presStyleLbl="asst2" presStyleIdx="6" presStyleCnt="12">
        <dgm:presLayoutVars>
          <dgm:chPref val="3"/>
        </dgm:presLayoutVars>
      </dgm:prSet>
      <dgm:spPr/>
    </dgm:pt>
    <dgm:pt modelId="{DCE0426F-E7DE-4536-901C-F320681F0AF5}" type="pres">
      <dgm:prSet presAssocID="{FBA20C21-AEB7-4AA8-9C53-8AE6165665D6}" presName="rootConnector3" presStyleLbl="asst2" presStyleIdx="6" presStyleCnt="12"/>
      <dgm:spPr/>
    </dgm:pt>
    <dgm:pt modelId="{A90FF9D0-9DFF-4DAA-9AF6-94DA9529C0E7}" type="pres">
      <dgm:prSet presAssocID="{FBA20C21-AEB7-4AA8-9C53-8AE6165665D6}" presName="hierChild6" presStyleCnt="0"/>
      <dgm:spPr/>
    </dgm:pt>
    <dgm:pt modelId="{257F923C-8C3B-4157-968C-9722A109D6B2}" type="pres">
      <dgm:prSet presAssocID="{FBA20C21-AEB7-4AA8-9C53-8AE6165665D6}" presName="hierChild7" presStyleCnt="0"/>
      <dgm:spPr/>
    </dgm:pt>
    <dgm:pt modelId="{7E9815F4-A7D2-4BF2-BBA3-4C306064DD41}" type="pres">
      <dgm:prSet presAssocID="{3313E50E-5999-4003-B633-6ACF8609F2B5}" presName="Name111" presStyleLbl="parChTrans1D3" presStyleIdx="7" presStyleCnt="12"/>
      <dgm:spPr/>
    </dgm:pt>
    <dgm:pt modelId="{4371D062-D036-4555-9F00-699C86F4EDB9}" type="pres">
      <dgm:prSet presAssocID="{62FB0419-14B1-4742-BFF1-54F86F6A2185}" presName="hierRoot3" presStyleCnt="0">
        <dgm:presLayoutVars>
          <dgm:hierBranch/>
        </dgm:presLayoutVars>
      </dgm:prSet>
      <dgm:spPr/>
    </dgm:pt>
    <dgm:pt modelId="{9D8DF18D-EFBF-4663-9C7C-122A4D21C0EA}" type="pres">
      <dgm:prSet presAssocID="{62FB0419-14B1-4742-BFF1-54F86F6A2185}" presName="rootComposite3" presStyleCnt="0"/>
      <dgm:spPr/>
    </dgm:pt>
    <dgm:pt modelId="{C5AC0FC6-A2F4-480F-8B87-AF54115DB31D}" type="pres">
      <dgm:prSet presAssocID="{62FB0419-14B1-4742-BFF1-54F86F6A2185}" presName="rootText3" presStyleLbl="asst2" presStyleIdx="7" presStyleCnt="12">
        <dgm:presLayoutVars>
          <dgm:chPref val="3"/>
        </dgm:presLayoutVars>
      </dgm:prSet>
      <dgm:spPr/>
    </dgm:pt>
    <dgm:pt modelId="{233442BA-2379-4299-8482-2D296C155645}" type="pres">
      <dgm:prSet presAssocID="{62FB0419-14B1-4742-BFF1-54F86F6A2185}" presName="rootConnector3" presStyleLbl="asst2" presStyleIdx="7" presStyleCnt="12"/>
      <dgm:spPr/>
    </dgm:pt>
    <dgm:pt modelId="{A687D762-3526-42C4-B18B-555C80A71875}" type="pres">
      <dgm:prSet presAssocID="{62FB0419-14B1-4742-BFF1-54F86F6A2185}" presName="hierChild6" presStyleCnt="0"/>
      <dgm:spPr/>
    </dgm:pt>
    <dgm:pt modelId="{52618EF3-D11C-46FA-ACB0-9CEAAADDCD65}" type="pres">
      <dgm:prSet presAssocID="{62FB0419-14B1-4742-BFF1-54F86F6A2185}" presName="hierChild7" presStyleCnt="0"/>
      <dgm:spPr/>
    </dgm:pt>
    <dgm:pt modelId="{640B8FFC-61C8-44E4-BC8F-86E186A79227}" type="pres">
      <dgm:prSet presAssocID="{27BF3B71-2659-452C-8BCB-3CD362B12F1B}" presName="Name111" presStyleLbl="parChTrans1D3" presStyleIdx="8" presStyleCnt="12"/>
      <dgm:spPr/>
    </dgm:pt>
    <dgm:pt modelId="{13602D5C-547E-4B39-AF96-D787C16BC155}" type="pres">
      <dgm:prSet presAssocID="{CD707407-B46D-49A9-B2B6-E7B807B04A10}" presName="hierRoot3" presStyleCnt="0">
        <dgm:presLayoutVars>
          <dgm:hierBranch/>
        </dgm:presLayoutVars>
      </dgm:prSet>
      <dgm:spPr/>
    </dgm:pt>
    <dgm:pt modelId="{EF432B1B-BF01-4860-B76C-433B39BB9288}" type="pres">
      <dgm:prSet presAssocID="{CD707407-B46D-49A9-B2B6-E7B807B04A10}" presName="rootComposite3" presStyleCnt="0"/>
      <dgm:spPr/>
    </dgm:pt>
    <dgm:pt modelId="{AD30202E-7D34-4C8D-B9E9-0A5A658AC546}" type="pres">
      <dgm:prSet presAssocID="{CD707407-B46D-49A9-B2B6-E7B807B04A10}" presName="rootText3" presStyleLbl="asst2" presStyleIdx="8" presStyleCnt="12">
        <dgm:presLayoutVars>
          <dgm:chPref val="3"/>
        </dgm:presLayoutVars>
      </dgm:prSet>
      <dgm:spPr/>
    </dgm:pt>
    <dgm:pt modelId="{CFBD7713-3191-49FA-BD7D-03D3D623F1B5}" type="pres">
      <dgm:prSet presAssocID="{CD707407-B46D-49A9-B2B6-E7B807B04A10}" presName="rootConnector3" presStyleLbl="asst2" presStyleIdx="8" presStyleCnt="12"/>
      <dgm:spPr/>
    </dgm:pt>
    <dgm:pt modelId="{5D7AA370-6121-4F09-BFCA-B1DD9450EE87}" type="pres">
      <dgm:prSet presAssocID="{CD707407-B46D-49A9-B2B6-E7B807B04A10}" presName="hierChild6" presStyleCnt="0"/>
      <dgm:spPr/>
    </dgm:pt>
    <dgm:pt modelId="{039FBF51-B8AC-4848-BE5B-DFDE6690A32F}" type="pres">
      <dgm:prSet presAssocID="{CD707407-B46D-49A9-B2B6-E7B807B04A10}" presName="hierChild7" presStyleCnt="0"/>
      <dgm:spPr/>
    </dgm:pt>
    <dgm:pt modelId="{C84364B5-FFE5-4E2C-B00C-111A629D3E97}" type="pres">
      <dgm:prSet presAssocID="{BB350126-F23B-4016-BDED-27224562ACA9}" presName="Name111" presStyleLbl="parChTrans1D3" presStyleIdx="9" presStyleCnt="12"/>
      <dgm:spPr/>
    </dgm:pt>
    <dgm:pt modelId="{E2F2E300-7948-4C66-B08B-D7CCCFA74184}" type="pres">
      <dgm:prSet presAssocID="{9FF487EF-1B18-4C7C-86DE-348EA164B17C}" presName="hierRoot3" presStyleCnt="0">
        <dgm:presLayoutVars>
          <dgm:hierBranch/>
        </dgm:presLayoutVars>
      </dgm:prSet>
      <dgm:spPr/>
    </dgm:pt>
    <dgm:pt modelId="{790583FC-AB40-479A-85F2-9DA057B03E09}" type="pres">
      <dgm:prSet presAssocID="{9FF487EF-1B18-4C7C-86DE-348EA164B17C}" presName="rootComposite3" presStyleCnt="0"/>
      <dgm:spPr/>
    </dgm:pt>
    <dgm:pt modelId="{901B81E2-7FCA-4B9A-B412-90BA467907D5}" type="pres">
      <dgm:prSet presAssocID="{9FF487EF-1B18-4C7C-86DE-348EA164B17C}" presName="rootText3" presStyleLbl="asst2" presStyleIdx="9" presStyleCnt="12">
        <dgm:presLayoutVars>
          <dgm:chPref val="3"/>
        </dgm:presLayoutVars>
      </dgm:prSet>
      <dgm:spPr/>
    </dgm:pt>
    <dgm:pt modelId="{57944A9B-74AE-4D76-8393-F32C6FF5B05A}" type="pres">
      <dgm:prSet presAssocID="{9FF487EF-1B18-4C7C-86DE-348EA164B17C}" presName="rootConnector3" presStyleLbl="asst2" presStyleIdx="9" presStyleCnt="12"/>
      <dgm:spPr/>
    </dgm:pt>
    <dgm:pt modelId="{B6C252BB-1F9A-4F46-B845-C3E61AECF9BF}" type="pres">
      <dgm:prSet presAssocID="{9FF487EF-1B18-4C7C-86DE-348EA164B17C}" presName="hierChild6" presStyleCnt="0"/>
      <dgm:spPr/>
    </dgm:pt>
    <dgm:pt modelId="{D33063DF-D54D-4F23-A31D-E135C5499EA7}" type="pres">
      <dgm:prSet presAssocID="{9FF487EF-1B18-4C7C-86DE-348EA164B17C}" presName="hierChild7" presStyleCnt="0"/>
      <dgm:spPr/>
    </dgm:pt>
    <dgm:pt modelId="{B03A82AF-287F-4DDA-BB19-E6243FBD96C9}" type="pres">
      <dgm:prSet presAssocID="{A19E5CB1-FFF0-46F5-8720-AD8D8511699C}" presName="Name111" presStyleLbl="parChTrans1D3" presStyleIdx="10" presStyleCnt="12"/>
      <dgm:spPr/>
    </dgm:pt>
    <dgm:pt modelId="{4CDF6C5A-DCB1-4F8D-A3B7-90BEAE0B7216}" type="pres">
      <dgm:prSet presAssocID="{F34DC5E5-8B26-4DA4-8E78-0FCE6744F41C}" presName="hierRoot3" presStyleCnt="0">
        <dgm:presLayoutVars>
          <dgm:hierBranch/>
        </dgm:presLayoutVars>
      </dgm:prSet>
      <dgm:spPr/>
    </dgm:pt>
    <dgm:pt modelId="{9BDDDE03-A18C-4F6C-941F-F77888C7BAA0}" type="pres">
      <dgm:prSet presAssocID="{F34DC5E5-8B26-4DA4-8E78-0FCE6744F41C}" presName="rootComposite3" presStyleCnt="0"/>
      <dgm:spPr/>
    </dgm:pt>
    <dgm:pt modelId="{31B5C90D-A446-466B-8464-CAA08E2D7BC7}" type="pres">
      <dgm:prSet presAssocID="{F34DC5E5-8B26-4DA4-8E78-0FCE6744F41C}" presName="rootText3" presStyleLbl="asst2" presStyleIdx="10" presStyleCnt="12">
        <dgm:presLayoutVars>
          <dgm:chPref val="3"/>
        </dgm:presLayoutVars>
      </dgm:prSet>
      <dgm:spPr/>
    </dgm:pt>
    <dgm:pt modelId="{AD079A37-E8D5-491E-938D-64816D2B633D}" type="pres">
      <dgm:prSet presAssocID="{F34DC5E5-8B26-4DA4-8E78-0FCE6744F41C}" presName="rootConnector3" presStyleLbl="asst2" presStyleIdx="10" presStyleCnt="12"/>
      <dgm:spPr/>
    </dgm:pt>
    <dgm:pt modelId="{A163EC8B-1B9B-415B-AE69-191696DBFBE9}" type="pres">
      <dgm:prSet presAssocID="{F34DC5E5-8B26-4DA4-8E78-0FCE6744F41C}" presName="hierChild6" presStyleCnt="0"/>
      <dgm:spPr/>
    </dgm:pt>
    <dgm:pt modelId="{A63BF80E-7745-4A68-9435-0FB736064E88}" type="pres">
      <dgm:prSet presAssocID="{F34DC5E5-8B26-4DA4-8E78-0FCE6744F41C}" presName="hierChild7" presStyleCnt="0"/>
      <dgm:spPr/>
    </dgm:pt>
    <dgm:pt modelId="{C27A4FCF-7AAD-451B-BD4E-2B173932DEBE}" type="pres">
      <dgm:prSet presAssocID="{F94E3A23-312C-4BAD-8DC2-6BF910A39EC5}" presName="Name111" presStyleLbl="parChTrans1D3" presStyleIdx="11" presStyleCnt="12"/>
      <dgm:spPr/>
    </dgm:pt>
    <dgm:pt modelId="{C41909CD-FA33-4CDA-8B81-698E8BFE8680}" type="pres">
      <dgm:prSet presAssocID="{C40AA88F-6A67-4EC1-9B71-326E0FFB4162}" presName="hierRoot3" presStyleCnt="0">
        <dgm:presLayoutVars>
          <dgm:hierBranch/>
        </dgm:presLayoutVars>
      </dgm:prSet>
      <dgm:spPr/>
    </dgm:pt>
    <dgm:pt modelId="{E9138A82-FF26-40F2-A08B-D75F55ABEC45}" type="pres">
      <dgm:prSet presAssocID="{C40AA88F-6A67-4EC1-9B71-326E0FFB4162}" presName="rootComposite3" presStyleCnt="0"/>
      <dgm:spPr/>
    </dgm:pt>
    <dgm:pt modelId="{E15FFD89-09E7-4F07-8B74-536C38EE6985}" type="pres">
      <dgm:prSet presAssocID="{C40AA88F-6A67-4EC1-9B71-326E0FFB4162}" presName="rootText3" presStyleLbl="asst2" presStyleIdx="11" presStyleCnt="12">
        <dgm:presLayoutVars>
          <dgm:chPref val="3"/>
        </dgm:presLayoutVars>
      </dgm:prSet>
      <dgm:spPr/>
    </dgm:pt>
    <dgm:pt modelId="{1998EE8E-DB85-4E35-ACE3-D3E4448D6A23}" type="pres">
      <dgm:prSet presAssocID="{C40AA88F-6A67-4EC1-9B71-326E0FFB4162}" presName="rootConnector3" presStyleLbl="asst2" presStyleIdx="11" presStyleCnt="12"/>
      <dgm:spPr/>
    </dgm:pt>
    <dgm:pt modelId="{4476B827-10C6-4813-AE66-85A40A9A4230}" type="pres">
      <dgm:prSet presAssocID="{C40AA88F-6A67-4EC1-9B71-326E0FFB4162}" presName="hierChild6" presStyleCnt="0"/>
      <dgm:spPr/>
    </dgm:pt>
    <dgm:pt modelId="{FFEAB60E-644A-4502-BD01-8ACA79EA96F6}" type="pres">
      <dgm:prSet presAssocID="{C40AA88F-6A67-4EC1-9B71-326E0FFB4162}" presName="hierChild7" presStyleCnt="0"/>
      <dgm:spPr/>
    </dgm:pt>
    <dgm:pt modelId="{1969FD3A-5800-40D0-8604-FD82B436F19A}" type="pres">
      <dgm:prSet presAssocID="{90761B82-53E6-4526-87E4-A5186C3280F1}" presName="hierChild3" presStyleCnt="0"/>
      <dgm:spPr/>
    </dgm:pt>
  </dgm:ptLst>
  <dgm:cxnLst>
    <dgm:cxn modelId="{FABFAD7D-3E0C-4CBC-AFB1-21E01487FCE1}" type="presOf" srcId="{BB350126-F23B-4016-BDED-27224562ACA9}" destId="{C84364B5-FFE5-4E2C-B00C-111A629D3E97}" srcOrd="0" destOrd="0" presId="urn:microsoft.com/office/officeart/2005/8/layout/orgChart1"/>
    <dgm:cxn modelId="{5D188DAD-F41C-4767-B69D-717DF7FD2699}" type="presOf" srcId="{90761B82-53E6-4526-87E4-A5186C3280F1}" destId="{BDDC6917-78DA-4A2C-BDB1-D672224F71DD}" srcOrd="0" destOrd="0" presId="urn:microsoft.com/office/officeart/2005/8/layout/orgChart1"/>
    <dgm:cxn modelId="{565D9305-5C2D-4E6D-880E-398B1B46DFBE}" type="presOf" srcId="{CC1371B6-7B52-4575-8701-97DB062D00C6}" destId="{8EF5B03E-B8A8-40BC-AD1C-07F52C5BEDB4}" srcOrd="0" destOrd="0" presId="urn:microsoft.com/office/officeart/2005/8/layout/orgChart1"/>
    <dgm:cxn modelId="{7830DBD1-D7F4-4185-93A1-D77D67659CEA}" type="presOf" srcId="{F34DC5E5-8B26-4DA4-8E78-0FCE6744F41C}" destId="{AD079A37-E8D5-491E-938D-64816D2B633D}" srcOrd="1" destOrd="0" presId="urn:microsoft.com/office/officeart/2005/8/layout/orgChart1"/>
    <dgm:cxn modelId="{2CCD01F7-B55B-439E-A3C4-DEA14FEE3E90}" type="presOf" srcId="{FBA20C21-AEB7-4AA8-9C53-8AE6165665D6}" destId="{DCE0426F-E7DE-4536-901C-F320681F0AF5}" srcOrd="1" destOrd="0" presId="urn:microsoft.com/office/officeart/2005/8/layout/orgChart1"/>
    <dgm:cxn modelId="{F9B19678-699E-45CC-982E-36B937E9B46D}" srcId="{05133275-7A9A-44DD-89B8-499AF4CCD912}" destId="{C40AA88F-6A67-4EC1-9B71-326E0FFB4162}" srcOrd="5" destOrd="0" parTransId="{F94E3A23-312C-4BAD-8DC2-6BF910A39EC5}" sibTransId="{46252AB4-54F1-42D7-9D48-EF4499410F8F}"/>
    <dgm:cxn modelId="{376DD6A2-555C-4A1B-8993-7E5DD41957AC}" type="presOf" srcId="{F94E3A23-312C-4BAD-8DC2-6BF910A39EC5}" destId="{C27A4FCF-7AAD-451B-BD4E-2B173932DEBE}" srcOrd="0" destOrd="0" presId="urn:microsoft.com/office/officeart/2005/8/layout/orgChart1"/>
    <dgm:cxn modelId="{4FBD5F05-5D80-4B55-A22F-89EBA91E139F}" type="presOf" srcId="{A89BE1B3-EB3E-4F9A-8A81-6089C0ECEF61}" destId="{0653EA65-64A9-4F4A-997A-5DA045F4E58D}" srcOrd="0" destOrd="0" presId="urn:microsoft.com/office/officeart/2005/8/layout/orgChart1"/>
    <dgm:cxn modelId="{03889E1B-A889-42AF-8675-6CEF69283B7E}" type="presOf" srcId="{90761B82-53E6-4526-87E4-A5186C3280F1}" destId="{7CB48481-5D4F-48B1-927F-7A3C186DE618}" srcOrd="1" destOrd="0" presId="urn:microsoft.com/office/officeart/2005/8/layout/orgChart1"/>
    <dgm:cxn modelId="{8F9C17F2-B9D5-407E-B3D0-6FA1146CEACC}" type="presOf" srcId="{9E1B7BC3-3EA4-4E95-BC96-1F3DB5279A93}" destId="{0A130754-6B57-422C-8D93-9F135CE8DD9F}" srcOrd="0" destOrd="0" presId="urn:microsoft.com/office/officeart/2005/8/layout/orgChart1"/>
    <dgm:cxn modelId="{5BD13070-A31A-444A-9516-491B7FF0BB5E}" type="presOf" srcId="{F1B21C18-9965-4289-BB2B-238408AA73E8}" destId="{8F48195F-B12B-4C9B-9095-EB4103992D85}" srcOrd="1" destOrd="0" presId="urn:microsoft.com/office/officeart/2005/8/layout/orgChart1"/>
    <dgm:cxn modelId="{B0FB1485-4DE1-4D10-A8F9-21D356348800}" srcId="{1F6C28DC-D111-4657-83DD-16A9FE63A5FF}" destId="{3CF1645E-1D06-4F15-878A-4BB8FE145BF3}" srcOrd="2" destOrd="0" parTransId="{1B01BDEC-022D-4995-A593-25F8D30042B9}" sibTransId="{9AEAF901-A2CF-4417-9FA5-D62DB3E30DF7}"/>
    <dgm:cxn modelId="{AC6CADC8-3BFB-44C2-8375-C3996C4325D9}" type="presOf" srcId="{CD707407-B46D-49A9-B2B6-E7B807B04A10}" destId="{AD30202E-7D34-4C8D-B9E9-0A5A658AC546}" srcOrd="0" destOrd="0" presId="urn:microsoft.com/office/officeart/2005/8/layout/orgChart1"/>
    <dgm:cxn modelId="{6575381A-6A50-40DB-A373-17C3A351296D}" type="presOf" srcId="{A19E5CB1-FFF0-46F5-8720-AD8D8511699C}" destId="{B03A82AF-287F-4DDA-BB19-E6243FBD96C9}" srcOrd="0" destOrd="0" presId="urn:microsoft.com/office/officeart/2005/8/layout/orgChart1"/>
    <dgm:cxn modelId="{935E7102-C77E-4C03-B4A8-FF6085E50900}" type="presOf" srcId="{3CF1645E-1D06-4F15-878A-4BB8FE145BF3}" destId="{204535B4-739E-4427-B511-47509539CF8D}" srcOrd="0" destOrd="0" presId="urn:microsoft.com/office/officeart/2005/8/layout/orgChart1"/>
    <dgm:cxn modelId="{2DD29D85-2479-4252-A206-52AE12091249}" srcId="{05133275-7A9A-44DD-89B8-499AF4CCD912}" destId="{F34DC5E5-8B26-4DA4-8E78-0FCE6744F41C}" srcOrd="4" destOrd="0" parTransId="{A19E5CB1-FFF0-46F5-8720-AD8D8511699C}" sibTransId="{293C7856-F9AA-41F6-8890-256D766807E4}"/>
    <dgm:cxn modelId="{9BE8C728-400B-4E73-9D7B-A82A9B1F973E}" type="presOf" srcId="{45A7A8F7-C34C-4691-AF2E-BD6D216E5C5A}" destId="{E2E3F840-EF8F-487D-85E7-74C5E540EA11}" srcOrd="0" destOrd="0" presId="urn:microsoft.com/office/officeart/2005/8/layout/orgChart1"/>
    <dgm:cxn modelId="{01D92F5A-CBB9-4090-90A5-0867D29CE2AF}" type="presOf" srcId="{1F6C28DC-D111-4657-83DD-16A9FE63A5FF}" destId="{56549602-C5F0-4F15-AB46-89C9ED57519D}" srcOrd="0" destOrd="0" presId="urn:microsoft.com/office/officeart/2005/8/layout/orgChart1"/>
    <dgm:cxn modelId="{3F7BC770-0F61-443B-84CA-C284E32D9D25}" srcId="{90761B82-53E6-4526-87E4-A5186C3280F1}" destId="{1F6C28DC-D111-4657-83DD-16A9FE63A5FF}" srcOrd="0" destOrd="0" parTransId="{D41D5FE7-A383-4137-A8F3-4D71986995C7}" sibTransId="{05F41A79-A36A-4551-BE8F-B937DFF97EF9}"/>
    <dgm:cxn modelId="{BAFDA871-8BB2-4E17-9324-C521FD356DE2}" type="presOf" srcId="{27BF3B71-2659-452C-8BCB-3CD362B12F1B}" destId="{640B8FFC-61C8-44E4-BC8F-86E186A79227}" srcOrd="0" destOrd="0" presId="urn:microsoft.com/office/officeart/2005/8/layout/orgChart1"/>
    <dgm:cxn modelId="{40C209A9-B3E3-46A9-9211-7ADC0502AA93}" type="presOf" srcId="{CC1371B6-7B52-4575-8701-97DB062D00C6}" destId="{5A880505-DCBE-4DB4-A672-0DD8C3F73DCE}" srcOrd="1" destOrd="0" presId="urn:microsoft.com/office/officeart/2005/8/layout/orgChart1"/>
    <dgm:cxn modelId="{90006EDF-AA2C-433F-972E-BAF552D71034}" type="presOf" srcId="{1F6C28DC-D111-4657-83DD-16A9FE63A5FF}" destId="{B0A451E7-8CEF-4D90-9396-CAF65B6CC807}" srcOrd="1" destOrd="0" presId="urn:microsoft.com/office/officeart/2005/8/layout/orgChart1"/>
    <dgm:cxn modelId="{BA70C075-ECAE-41FE-AFDF-40DF600EBAD8}" type="presOf" srcId="{9FF487EF-1B18-4C7C-86DE-348EA164B17C}" destId="{57944A9B-74AE-4D76-8393-F32C6FF5B05A}" srcOrd="1" destOrd="0" presId="urn:microsoft.com/office/officeart/2005/8/layout/orgChart1"/>
    <dgm:cxn modelId="{2C10146B-CBC5-4B3D-8AE8-08F18B2442CE}" type="presOf" srcId="{76325926-F544-43F8-B627-FC35119A9135}" destId="{7F68E17C-533B-43EF-95B9-C2F94D91EE99}" srcOrd="0" destOrd="0" presId="urn:microsoft.com/office/officeart/2005/8/layout/orgChart1"/>
    <dgm:cxn modelId="{A8956438-A4A1-4486-942F-AB80FA9E5665}" srcId="{05133275-7A9A-44DD-89B8-499AF4CCD912}" destId="{FBA20C21-AEB7-4AA8-9C53-8AE6165665D6}" srcOrd="0" destOrd="0" parTransId="{76325926-F544-43F8-B627-FC35119A9135}" sibTransId="{C0BC3B9F-C2F1-4623-B6AE-1E3D4229EDC9}"/>
    <dgm:cxn modelId="{B78DBF81-3885-4288-89B0-A44CDE3A0D82}" type="presOf" srcId="{B2A679B2-194F-4F50-B045-9338ACA9BE0B}" destId="{BC69DE9C-ABEF-4524-AE62-C446F8C1301E}" srcOrd="0" destOrd="0" presId="urn:microsoft.com/office/officeart/2005/8/layout/orgChart1"/>
    <dgm:cxn modelId="{AC030F3B-E1AF-4961-A694-3169562E20A9}" srcId="{1F6C28DC-D111-4657-83DD-16A9FE63A5FF}" destId="{F1B21C18-9965-4289-BB2B-238408AA73E8}" srcOrd="4" destOrd="0" parTransId="{A89BE1B3-EB3E-4F9A-8A81-6089C0ECEF61}" sibTransId="{477AAE91-7F96-4781-BA41-1A3766BF9504}"/>
    <dgm:cxn modelId="{9D8D35E4-08CD-44D0-912A-10150422A5A9}" srcId="{1F6C28DC-D111-4657-83DD-16A9FE63A5FF}" destId="{CC1371B6-7B52-4575-8701-97DB062D00C6}" srcOrd="3" destOrd="0" parTransId="{18F9A630-369A-412A-8135-1982AEEF11BA}" sibTransId="{CF0C3243-9015-4BB1-9CBA-56DFFD54C0B9}"/>
    <dgm:cxn modelId="{BFEF0E0B-5ABF-45E4-AF63-20AA5E35B797}" type="presOf" srcId="{18F9A630-369A-412A-8135-1982AEEF11BA}" destId="{A7FDA5D4-E111-4C17-837D-5FE7F88727F8}" srcOrd="0" destOrd="0" presId="urn:microsoft.com/office/officeart/2005/8/layout/orgChart1"/>
    <dgm:cxn modelId="{F01C1335-EEDB-4827-9F62-E101CE0EC9D7}" type="presOf" srcId="{62FB0419-14B1-4742-BFF1-54F86F6A2185}" destId="{C5AC0FC6-A2F4-480F-8B87-AF54115DB31D}" srcOrd="0" destOrd="0" presId="urn:microsoft.com/office/officeart/2005/8/layout/orgChart1"/>
    <dgm:cxn modelId="{9BFE92AA-4C4F-417A-81BF-5BC60AA67803}" type="presOf" srcId="{3CF1645E-1D06-4F15-878A-4BB8FE145BF3}" destId="{67131395-C63B-4D40-B040-CC588A5117B7}" srcOrd="1" destOrd="0" presId="urn:microsoft.com/office/officeart/2005/8/layout/orgChart1"/>
    <dgm:cxn modelId="{291D0A0C-0402-48CE-93A7-6EF312369EFA}" type="presOf" srcId="{C40AA88F-6A67-4EC1-9B71-326E0FFB4162}" destId="{1998EE8E-DB85-4E35-ACE3-D3E4448D6A23}" srcOrd="1" destOrd="0" presId="urn:microsoft.com/office/officeart/2005/8/layout/orgChart1"/>
    <dgm:cxn modelId="{F88D8014-2048-4294-9FAC-64E1BA929709}" type="presOf" srcId="{05133275-7A9A-44DD-89B8-499AF4CCD912}" destId="{3432E12D-B566-4085-9F51-E060168336DF}" srcOrd="0" destOrd="0" presId="urn:microsoft.com/office/officeart/2005/8/layout/orgChart1"/>
    <dgm:cxn modelId="{8BB17B9A-F611-4BFB-8D75-1DF975B36B19}" type="presOf" srcId="{CD707407-B46D-49A9-B2B6-E7B807B04A10}" destId="{CFBD7713-3191-49FA-BD7D-03D3D623F1B5}" srcOrd="1" destOrd="0" presId="urn:microsoft.com/office/officeart/2005/8/layout/orgChart1"/>
    <dgm:cxn modelId="{4070DDEF-B4AC-4EC4-9DD8-9688CB0A6A83}" type="presOf" srcId="{5F860E41-EED9-4DC6-B60B-5C2916A3D027}" destId="{9F12664F-A038-46A3-951A-8696E3B755C1}" srcOrd="0" destOrd="0" presId="urn:microsoft.com/office/officeart/2005/8/layout/orgChart1"/>
    <dgm:cxn modelId="{AF79DB6E-8DDD-4324-97B7-0A27D2573E86}" srcId="{05133275-7A9A-44DD-89B8-499AF4CCD912}" destId="{62FB0419-14B1-4742-BFF1-54F86F6A2185}" srcOrd="1" destOrd="0" parTransId="{3313E50E-5999-4003-B633-6ACF8609F2B5}" sibTransId="{FF0C0B98-DFD5-4572-8B4D-A3411EB50490}"/>
    <dgm:cxn modelId="{CE888616-0DBF-4C84-9324-F633545670D1}" type="presOf" srcId="{F1B21C18-9965-4289-BB2B-238408AA73E8}" destId="{D2D60479-223C-4193-847F-33B70DE537D3}" srcOrd="0" destOrd="0" presId="urn:microsoft.com/office/officeart/2005/8/layout/orgChart1"/>
    <dgm:cxn modelId="{D8A23825-99CB-4C57-8E23-84F6D7D87184}" type="presOf" srcId="{F34DC5E5-8B26-4DA4-8E78-0FCE6744F41C}" destId="{31B5C90D-A446-466B-8464-CAA08E2D7BC7}" srcOrd="0" destOrd="0" presId="urn:microsoft.com/office/officeart/2005/8/layout/orgChart1"/>
    <dgm:cxn modelId="{F8EEA347-9910-43F5-8FDB-AB0EDF968012}" type="presOf" srcId="{C40AA88F-6A67-4EC1-9B71-326E0FFB4162}" destId="{E15FFD89-09E7-4F07-8B74-536C38EE6985}" srcOrd="0" destOrd="0" presId="urn:microsoft.com/office/officeart/2005/8/layout/orgChart1"/>
    <dgm:cxn modelId="{A3C175BE-5BF6-40D5-AD37-B514204FE4D5}" srcId="{05133275-7A9A-44DD-89B8-499AF4CCD912}" destId="{CD707407-B46D-49A9-B2B6-E7B807B04A10}" srcOrd="2" destOrd="0" parTransId="{27BF3B71-2659-452C-8BCB-3CD362B12F1B}" sibTransId="{781889B0-4C62-4FDF-B257-23A77511F8C4}"/>
    <dgm:cxn modelId="{82B4CD56-642B-44A4-BD81-0CEBF92FC661}" srcId="{90761B82-53E6-4526-87E4-A5186C3280F1}" destId="{05133275-7A9A-44DD-89B8-499AF4CCD912}" srcOrd="1" destOrd="0" parTransId="{9220D8A1-E45C-421A-8ECD-94656A34D55E}" sibTransId="{D962AF16-AA8E-4197-B95E-665C6D4DAAB0}"/>
    <dgm:cxn modelId="{45B64C04-C251-42E9-A200-A3A9E3E26D2D}" type="presOf" srcId="{62FB0419-14B1-4742-BFF1-54F86F6A2185}" destId="{233442BA-2379-4299-8482-2D296C155645}" srcOrd="1" destOrd="0" presId="urn:microsoft.com/office/officeart/2005/8/layout/orgChart1"/>
    <dgm:cxn modelId="{D6702575-17AE-48E3-8131-8EF557A8057A}" type="presOf" srcId="{D41D5FE7-A383-4137-A8F3-4D71986995C7}" destId="{E725B67D-F1F6-459F-ABFA-62A645951C44}" srcOrd="0" destOrd="0" presId="urn:microsoft.com/office/officeart/2005/8/layout/orgChart1"/>
    <dgm:cxn modelId="{C8F7A64D-8FD8-4896-BED7-BDBA0F893C8C}" type="presOf" srcId="{45A7A8F7-C34C-4691-AF2E-BD6D216E5C5A}" destId="{62D66BE1-3926-4353-A9B5-04D9983420B0}" srcOrd="1" destOrd="0" presId="urn:microsoft.com/office/officeart/2005/8/layout/orgChart1"/>
    <dgm:cxn modelId="{E79D6A0D-28D8-4FD0-AB2E-4E77853C6177}" type="presOf" srcId="{9E1B7BC3-3EA4-4E95-BC96-1F3DB5279A93}" destId="{15E9B999-97A9-48E4-8CEC-3DEF567ADAB6}" srcOrd="1" destOrd="0" presId="urn:microsoft.com/office/officeart/2005/8/layout/orgChart1"/>
    <dgm:cxn modelId="{3D66C894-DE8C-42C4-9F58-DF62AF717E03}" type="presOf" srcId="{4EE6E248-D2DE-4275-9945-73A8607A41F3}" destId="{A82F9588-3081-461B-8655-84CBB8102F91}" srcOrd="0" destOrd="0" presId="urn:microsoft.com/office/officeart/2005/8/layout/orgChart1"/>
    <dgm:cxn modelId="{EB0E5F5D-9DE7-4D26-A38D-0D6CFFC0223A}" srcId="{05133275-7A9A-44DD-89B8-499AF4CCD912}" destId="{9FF487EF-1B18-4C7C-86DE-348EA164B17C}" srcOrd="3" destOrd="0" parTransId="{BB350126-F23B-4016-BDED-27224562ACA9}" sibTransId="{25D2F586-617A-48B2-8D61-BCD353D4DC24}"/>
    <dgm:cxn modelId="{8FD31393-C105-4E14-959C-23650E365029}" type="presOf" srcId="{222EDE5A-46CC-44A6-AAD2-FC196EE4A039}" destId="{E0241EDA-911F-4F87-BE4C-F5977B849B56}" srcOrd="0" destOrd="0" presId="urn:microsoft.com/office/officeart/2005/8/layout/orgChart1"/>
    <dgm:cxn modelId="{4A25122E-37E2-4729-80CC-BD77502C6CC0}" type="presOf" srcId="{05133275-7A9A-44DD-89B8-499AF4CCD912}" destId="{0724983D-9385-485F-B49E-55FA82DFF91E}" srcOrd="1" destOrd="0" presId="urn:microsoft.com/office/officeart/2005/8/layout/orgChart1"/>
    <dgm:cxn modelId="{0603D84A-BAB8-40D8-9B7F-C65CBA5AC19B}" type="presOf" srcId="{3313E50E-5999-4003-B633-6ACF8609F2B5}" destId="{7E9815F4-A7D2-4BF2-BBA3-4C306064DD41}" srcOrd="0" destOrd="0" presId="urn:microsoft.com/office/officeart/2005/8/layout/orgChart1"/>
    <dgm:cxn modelId="{0E214FC7-1FF0-4976-8727-D7EF6DF11AA8}" type="presOf" srcId="{197D5553-A83E-4753-8DB8-AA133471F357}" destId="{0FD0A4A7-A90A-4873-BB1C-047EEE7B0E4A}" srcOrd="0" destOrd="0" presId="urn:microsoft.com/office/officeart/2005/8/layout/orgChart1"/>
    <dgm:cxn modelId="{B57CB871-2701-49D5-8697-5409DE8171B0}" type="presOf" srcId="{5F860E41-EED9-4DC6-B60B-5C2916A3D027}" destId="{705B5E44-D074-4BCC-99FB-A17AF01338E5}" srcOrd="1" destOrd="0" presId="urn:microsoft.com/office/officeart/2005/8/layout/orgChart1"/>
    <dgm:cxn modelId="{8E5698AC-BEC3-4B34-9EA5-E0E22AE5F0CE}" srcId="{1F6C28DC-D111-4657-83DD-16A9FE63A5FF}" destId="{45A7A8F7-C34C-4691-AF2E-BD6D216E5C5A}" srcOrd="5" destOrd="0" parTransId="{197D5553-A83E-4753-8DB8-AA133471F357}" sibTransId="{52FA6443-6B90-43F1-8239-6C52BF76B53C}"/>
    <dgm:cxn modelId="{6D2B10CF-D6AE-425F-8469-0A43CA1C4DBD}" type="presOf" srcId="{9FF487EF-1B18-4C7C-86DE-348EA164B17C}" destId="{901B81E2-7FCA-4B9A-B412-90BA467907D5}" srcOrd="0" destOrd="0" presId="urn:microsoft.com/office/officeart/2005/8/layout/orgChart1"/>
    <dgm:cxn modelId="{4B4202C1-209D-4EBB-8160-A57F2D87CBEA}" srcId="{B2A679B2-194F-4F50-B045-9338ACA9BE0B}" destId="{90761B82-53E6-4526-87E4-A5186C3280F1}" srcOrd="0" destOrd="0" parTransId="{6125FAA3-7C2D-4C11-892A-99C4250536C8}" sibTransId="{81FC2127-EEA7-4C03-A319-2762B2A7FFB8}"/>
    <dgm:cxn modelId="{DE3BA3C1-6542-4D6B-A0BD-23D6466240BD}" type="presOf" srcId="{FBA20C21-AEB7-4AA8-9C53-8AE6165665D6}" destId="{E95663EC-E0CD-4CFB-8073-476FD7E376E1}" srcOrd="0" destOrd="0" presId="urn:microsoft.com/office/officeart/2005/8/layout/orgChart1"/>
    <dgm:cxn modelId="{D7037D0B-68BE-402C-ABE5-3750F52DF392}" type="presOf" srcId="{1B01BDEC-022D-4995-A593-25F8D30042B9}" destId="{7F43E5A2-A98B-4F94-AF25-7A80509F59E7}" srcOrd="0" destOrd="0" presId="urn:microsoft.com/office/officeart/2005/8/layout/orgChart1"/>
    <dgm:cxn modelId="{66F84DD6-6B1F-476D-8C39-09F317840EB8}" type="presOf" srcId="{9220D8A1-E45C-421A-8ECD-94656A34D55E}" destId="{C83A4DA9-96FF-498A-93B2-EAC1212C1B6C}" srcOrd="0" destOrd="0" presId="urn:microsoft.com/office/officeart/2005/8/layout/orgChart1"/>
    <dgm:cxn modelId="{B1F11262-AE30-4BD9-883E-AC08620E352F}" srcId="{1F6C28DC-D111-4657-83DD-16A9FE63A5FF}" destId="{5F860E41-EED9-4DC6-B60B-5C2916A3D027}" srcOrd="0" destOrd="0" parTransId="{4EE6E248-D2DE-4275-9945-73A8607A41F3}" sibTransId="{2928A99B-C6BC-4F7B-93FD-305F400E8E2B}"/>
    <dgm:cxn modelId="{BCA2D918-4ABA-4085-B089-D55EF3C974DE}" srcId="{1F6C28DC-D111-4657-83DD-16A9FE63A5FF}" destId="{9E1B7BC3-3EA4-4E95-BC96-1F3DB5279A93}" srcOrd="1" destOrd="0" parTransId="{222EDE5A-46CC-44A6-AAD2-FC196EE4A039}" sibTransId="{DB5085DE-7554-4590-A6A2-27D7F8859D03}"/>
    <dgm:cxn modelId="{33604D3D-C30E-4A3B-91B4-5C8A96D3DE33}" type="presParOf" srcId="{BC69DE9C-ABEF-4524-AE62-C446F8C1301E}" destId="{4F19881F-E2F5-476E-9C38-302E39D9092C}" srcOrd="0" destOrd="0" presId="urn:microsoft.com/office/officeart/2005/8/layout/orgChart1"/>
    <dgm:cxn modelId="{F1E86A7A-B0A8-4A70-B5D6-9C67D8EEFC6D}" type="presParOf" srcId="{4F19881F-E2F5-476E-9C38-302E39D9092C}" destId="{CD0A503D-4E08-410D-A1FA-89AB97BDE626}" srcOrd="0" destOrd="0" presId="urn:microsoft.com/office/officeart/2005/8/layout/orgChart1"/>
    <dgm:cxn modelId="{1022734E-D866-47D3-AD0B-DFB7E93FDA64}" type="presParOf" srcId="{CD0A503D-4E08-410D-A1FA-89AB97BDE626}" destId="{BDDC6917-78DA-4A2C-BDB1-D672224F71DD}" srcOrd="0" destOrd="0" presId="urn:microsoft.com/office/officeart/2005/8/layout/orgChart1"/>
    <dgm:cxn modelId="{E4EECB17-F425-446B-9CFA-245CD5AC1676}" type="presParOf" srcId="{CD0A503D-4E08-410D-A1FA-89AB97BDE626}" destId="{7CB48481-5D4F-48B1-927F-7A3C186DE618}" srcOrd="1" destOrd="0" presId="urn:microsoft.com/office/officeart/2005/8/layout/orgChart1"/>
    <dgm:cxn modelId="{6F0B2327-251A-49EF-8486-49CC8B80637F}" type="presParOf" srcId="{4F19881F-E2F5-476E-9C38-302E39D9092C}" destId="{C4E1D40B-8614-4073-9072-116A04E89175}" srcOrd="1" destOrd="0" presId="urn:microsoft.com/office/officeart/2005/8/layout/orgChart1"/>
    <dgm:cxn modelId="{D31450A4-99FF-4138-8671-370C06C98421}" type="presParOf" srcId="{C4E1D40B-8614-4073-9072-116A04E89175}" destId="{E725B67D-F1F6-459F-ABFA-62A645951C44}" srcOrd="0" destOrd="0" presId="urn:microsoft.com/office/officeart/2005/8/layout/orgChart1"/>
    <dgm:cxn modelId="{26B79C4C-712C-47BD-8A50-EEE0F76C10EF}" type="presParOf" srcId="{C4E1D40B-8614-4073-9072-116A04E89175}" destId="{21C70BB3-4391-45D9-AA10-1F1908586F42}" srcOrd="1" destOrd="0" presId="urn:microsoft.com/office/officeart/2005/8/layout/orgChart1"/>
    <dgm:cxn modelId="{85D19CDC-3E79-45A1-ADE1-16CCBB9B1986}" type="presParOf" srcId="{21C70BB3-4391-45D9-AA10-1F1908586F42}" destId="{4105EFD0-6A26-4F18-8221-D40703E962E9}" srcOrd="0" destOrd="0" presId="urn:microsoft.com/office/officeart/2005/8/layout/orgChart1"/>
    <dgm:cxn modelId="{F6195972-D53F-4C59-83B2-534D20DC6F67}" type="presParOf" srcId="{4105EFD0-6A26-4F18-8221-D40703E962E9}" destId="{56549602-C5F0-4F15-AB46-89C9ED57519D}" srcOrd="0" destOrd="0" presId="urn:microsoft.com/office/officeart/2005/8/layout/orgChart1"/>
    <dgm:cxn modelId="{04B1E788-9ED7-4ED7-AA5C-FA8615E0BAEB}" type="presParOf" srcId="{4105EFD0-6A26-4F18-8221-D40703E962E9}" destId="{B0A451E7-8CEF-4D90-9396-CAF65B6CC807}" srcOrd="1" destOrd="0" presId="urn:microsoft.com/office/officeart/2005/8/layout/orgChart1"/>
    <dgm:cxn modelId="{F98EC5C6-461D-4365-95F1-E72C749F718A}" type="presParOf" srcId="{21C70BB3-4391-45D9-AA10-1F1908586F42}" destId="{A2FDC262-2CC7-437C-9219-F321D1101285}" srcOrd="1" destOrd="0" presId="urn:microsoft.com/office/officeart/2005/8/layout/orgChart1"/>
    <dgm:cxn modelId="{2D16F7E2-67F3-4180-8BB4-17738B527D6E}" type="presParOf" srcId="{21C70BB3-4391-45D9-AA10-1F1908586F42}" destId="{85AAEEA6-032C-4A17-96EE-6DDF1DF2CA3E}" srcOrd="2" destOrd="0" presId="urn:microsoft.com/office/officeart/2005/8/layout/orgChart1"/>
    <dgm:cxn modelId="{E4272218-AEBA-4098-8856-18452B261F9E}" type="presParOf" srcId="{85AAEEA6-032C-4A17-96EE-6DDF1DF2CA3E}" destId="{A82F9588-3081-461B-8655-84CBB8102F91}" srcOrd="0" destOrd="0" presId="urn:microsoft.com/office/officeart/2005/8/layout/orgChart1"/>
    <dgm:cxn modelId="{F09305A9-5F58-41D2-AA84-EDFC0E40E1DA}" type="presParOf" srcId="{85AAEEA6-032C-4A17-96EE-6DDF1DF2CA3E}" destId="{093F1F66-0B67-4411-B26D-D4FF3BD5DF44}" srcOrd="1" destOrd="0" presId="urn:microsoft.com/office/officeart/2005/8/layout/orgChart1"/>
    <dgm:cxn modelId="{D499E5FE-C3FB-4A5B-8A26-3E6FC619DE80}" type="presParOf" srcId="{093F1F66-0B67-4411-B26D-D4FF3BD5DF44}" destId="{9618C6F8-7960-432A-94FE-FFD119D30093}" srcOrd="0" destOrd="0" presId="urn:microsoft.com/office/officeart/2005/8/layout/orgChart1"/>
    <dgm:cxn modelId="{AF110997-4C18-426A-B987-34782F8BC57D}" type="presParOf" srcId="{9618C6F8-7960-432A-94FE-FFD119D30093}" destId="{9F12664F-A038-46A3-951A-8696E3B755C1}" srcOrd="0" destOrd="0" presId="urn:microsoft.com/office/officeart/2005/8/layout/orgChart1"/>
    <dgm:cxn modelId="{ABA645E5-B615-453A-A83E-DC598D510DA8}" type="presParOf" srcId="{9618C6F8-7960-432A-94FE-FFD119D30093}" destId="{705B5E44-D074-4BCC-99FB-A17AF01338E5}" srcOrd="1" destOrd="0" presId="urn:microsoft.com/office/officeart/2005/8/layout/orgChart1"/>
    <dgm:cxn modelId="{55B3C8A5-0594-44E5-B50B-3E53E0EA6426}" type="presParOf" srcId="{093F1F66-0B67-4411-B26D-D4FF3BD5DF44}" destId="{E62B658F-2A3F-415E-A435-9A36DD8E40DD}" srcOrd="1" destOrd="0" presId="urn:microsoft.com/office/officeart/2005/8/layout/orgChart1"/>
    <dgm:cxn modelId="{5E7A9E3A-1251-493A-AF56-0ED25DEE4800}" type="presParOf" srcId="{093F1F66-0B67-4411-B26D-D4FF3BD5DF44}" destId="{D51846FD-184D-460B-A1F4-A24B50FD9393}" srcOrd="2" destOrd="0" presId="urn:microsoft.com/office/officeart/2005/8/layout/orgChart1"/>
    <dgm:cxn modelId="{359080F3-F94E-4D82-93E8-11FDC988A755}" type="presParOf" srcId="{85AAEEA6-032C-4A17-96EE-6DDF1DF2CA3E}" destId="{E0241EDA-911F-4F87-BE4C-F5977B849B56}" srcOrd="2" destOrd="0" presId="urn:microsoft.com/office/officeart/2005/8/layout/orgChart1"/>
    <dgm:cxn modelId="{51486D23-174E-48A2-BEC5-581E8A21E99A}" type="presParOf" srcId="{85AAEEA6-032C-4A17-96EE-6DDF1DF2CA3E}" destId="{7476292D-50C2-4F1A-B811-9E07A33AA1CF}" srcOrd="3" destOrd="0" presId="urn:microsoft.com/office/officeart/2005/8/layout/orgChart1"/>
    <dgm:cxn modelId="{5EC2A29D-3F63-4070-8514-1ADA006EF4EC}" type="presParOf" srcId="{7476292D-50C2-4F1A-B811-9E07A33AA1CF}" destId="{8F4E04D2-3137-488D-9FE1-8B0F7D9F691D}" srcOrd="0" destOrd="0" presId="urn:microsoft.com/office/officeart/2005/8/layout/orgChart1"/>
    <dgm:cxn modelId="{3E3CF8D1-9EC1-4A4E-8312-9A20A0E21481}" type="presParOf" srcId="{8F4E04D2-3137-488D-9FE1-8B0F7D9F691D}" destId="{0A130754-6B57-422C-8D93-9F135CE8DD9F}" srcOrd="0" destOrd="0" presId="urn:microsoft.com/office/officeart/2005/8/layout/orgChart1"/>
    <dgm:cxn modelId="{A7E73F2C-5A5C-4561-B092-AE841B2A83E6}" type="presParOf" srcId="{8F4E04D2-3137-488D-9FE1-8B0F7D9F691D}" destId="{15E9B999-97A9-48E4-8CEC-3DEF567ADAB6}" srcOrd="1" destOrd="0" presId="urn:microsoft.com/office/officeart/2005/8/layout/orgChart1"/>
    <dgm:cxn modelId="{7FB51D4E-4A2B-4077-85E8-ECACF269A47F}" type="presParOf" srcId="{7476292D-50C2-4F1A-B811-9E07A33AA1CF}" destId="{BBC28BC3-AFDD-4C8B-BDF4-DB1C7A6F4D30}" srcOrd="1" destOrd="0" presId="urn:microsoft.com/office/officeart/2005/8/layout/orgChart1"/>
    <dgm:cxn modelId="{54DAC359-CEA2-4965-A44C-43B6D4055034}" type="presParOf" srcId="{7476292D-50C2-4F1A-B811-9E07A33AA1CF}" destId="{39D3D537-FC69-482C-AF74-7C5AC2376395}" srcOrd="2" destOrd="0" presId="urn:microsoft.com/office/officeart/2005/8/layout/orgChart1"/>
    <dgm:cxn modelId="{804A2BA6-5D6F-48BD-B9DF-9DC77FB89846}" type="presParOf" srcId="{85AAEEA6-032C-4A17-96EE-6DDF1DF2CA3E}" destId="{7F43E5A2-A98B-4F94-AF25-7A80509F59E7}" srcOrd="4" destOrd="0" presId="urn:microsoft.com/office/officeart/2005/8/layout/orgChart1"/>
    <dgm:cxn modelId="{68760F47-25CF-4228-A809-EE0E1C9B7B61}" type="presParOf" srcId="{85AAEEA6-032C-4A17-96EE-6DDF1DF2CA3E}" destId="{87983E64-C62D-45DB-A0F2-5514218D9C53}" srcOrd="5" destOrd="0" presId="urn:microsoft.com/office/officeart/2005/8/layout/orgChart1"/>
    <dgm:cxn modelId="{2DC5F8D5-B728-49DB-8018-F01B79207AD5}" type="presParOf" srcId="{87983E64-C62D-45DB-A0F2-5514218D9C53}" destId="{CBCD367C-2849-4595-8F9C-302AF90DBE03}" srcOrd="0" destOrd="0" presId="urn:microsoft.com/office/officeart/2005/8/layout/orgChart1"/>
    <dgm:cxn modelId="{AFAEAEFF-1AA8-40FB-BBDB-8E41206BAE7B}" type="presParOf" srcId="{CBCD367C-2849-4595-8F9C-302AF90DBE03}" destId="{204535B4-739E-4427-B511-47509539CF8D}" srcOrd="0" destOrd="0" presId="urn:microsoft.com/office/officeart/2005/8/layout/orgChart1"/>
    <dgm:cxn modelId="{F0FDF471-849D-4B27-9BEF-292304AB2451}" type="presParOf" srcId="{CBCD367C-2849-4595-8F9C-302AF90DBE03}" destId="{67131395-C63B-4D40-B040-CC588A5117B7}" srcOrd="1" destOrd="0" presId="urn:microsoft.com/office/officeart/2005/8/layout/orgChart1"/>
    <dgm:cxn modelId="{9869036F-2B8F-4EFC-B399-19E1C7CFB831}" type="presParOf" srcId="{87983E64-C62D-45DB-A0F2-5514218D9C53}" destId="{67D4C4EA-68B6-4A80-BA29-5D8CC589F585}" srcOrd="1" destOrd="0" presId="urn:microsoft.com/office/officeart/2005/8/layout/orgChart1"/>
    <dgm:cxn modelId="{25029E8C-C894-4EB2-96B6-4AF104B1DAC8}" type="presParOf" srcId="{87983E64-C62D-45DB-A0F2-5514218D9C53}" destId="{1B14B0D0-2930-46C3-B7CF-EF48ED8C294A}" srcOrd="2" destOrd="0" presId="urn:microsoft.com/office/officeart/2005/8/layout/orgChart1"/>
    <dgm:cxn modelId="{2364A6A1-1380-4059-846E-DF93BDDD03CC}" type="presParOf" srcId="{85AAEEA6-032C-4A17-96EE-6DDF1DF2CA3E}" destId="{A7FDA5D4-E111-4C17-837D-5FE7F88727F8}" srcOrd="6" destOrd="0" presId="urn:microsoft.com/office/officeart/2005/8/layout/orgChart1"/>
    <dgm:cxn modelId="{D8E5E8FC-ABA4-40B7-A465-4FA0C8619383}" type="presParOf" srcId="{85AAEEA6-032C-4A17-96EE-6DDF1DF2CA3E}" destId="{54082D58-C778-4C6B-80C4-EA3BCA799514}" srcOrd="7" destOrd="0" presId="urn:microsoft.com/office/officeart/2005/8/layout/orgChart1"/>
    <dgm:cxn modelId="{3B62BD82-9A99-4644-8134-1FEDA28BB76E}" type="presParOf" srcId="{54082D58-C778-4C6B-80C4-EA3BCA799514}" destId="{7242A389-0251-4591-92D6-4B73DE7EDA65}" srcOrd="0" destOrd="0" presId="urn:microsoft.com/office/officeart/2005/8/layout/orgChart1"/>
    <dgm:cxn modelId="{5777C517-DC79-4777-A7B1-C3BDC8107E52}" type="presParOf" srcId="{7242A389-0251-4591-92D6-4B73DE7EDA65}" destId="{8EF5B03E-B8A8-40BC-AD1C-07F52C5BEDB4}" srcOrd="0" destOrd="0" presId="urn:microsoft.com/office/officeart/2005/8/layout/orgChart1"/>
    <dgm:cxn modelId="{593993BF-8D4B-4D6B-AA3C-648C87BE51B3}" type="presParOf" srcId="{7242A389-0251-4591-92D6-4B73DE7EDA65}" destId="{5A880505-DCBE-4DB4-A672-0DD8C3F73DCE}" srcOrd="1" destOrd="0" presId="urn:microsoft.com/office/officeart/2005/8/layout/orgChart1"/>
    <dgm:cxn modelId="{50F0856F-2DB0-4027-BB03-9F4F6BAA64F9}" type="presParOf" srcId="{54082D58-C778-4C6B-80C4-EA3BCA799514}" destId="{562D7D44-5326-4141-8C96-F5A619BBDDF3}" srcOrd="1" destOrd="0" presId="urn:microsoft.com/office/officeart/2005/8/layout/orgChart1"/>
    <dgm:cxn modelId="{982E8100-F2B0-4589-A8E2-C767E37FAE08}" type="presParOf" srcId="{54082D58-C778-4C6B-80C4-EA3BCA799514}" destId="{868E2A0D-7FA1-4ECC-BFD2-B168F8613B58}" srcOrd="2" destOrd="0" presId="urn:microsoft.com/office/officeart/2005/8/layout/orgChart1"/>
    <dgm:cxn modelId="{9305CBD0-B7CE-43CA-884A-9733462C20DF}" type="presParOf" srcId="{85AAEEA6-032C-4A17-96EE-6DDF1DF2CA3E}" destId="{0653EA65-64A9-4F4A-997A-5DA045F4E58D}" srcOrd="8" destOrd="0" presId="urn:microsoft.com/office/officeart/2005/8/layout/orgChart1"/>
    <dgm:cxn modelId="{05279166-E49B-400E-9CF0-3BC4C2EDDD40}" type="presParOf" srcId="{85AAEEA6-032C-4A17-96EE-6DDF1DF2CA3E}" destId="{528B7C8A-70BF-42CC-BE81-3001D50FF464}" srcOrd="9" destOrd="0" presId="urn:microsoft.com/office/officeart/2005/8/layout/orgChart1"/>
    <dgm:cxn modelId="{35B91675-3856-449A-9213-4D1044999503}" type="presParOf" srcId="{528B7C8A-70BF-42CC-BE81-3001D50FF464}" destId="{39B525CE-8D1A-49EB-806E-99BC6FB41F3B}" srcOrd="0" destOrd="0" presId="urn:microsoft.com/office/officeart/2005/8/layout/orgChart1"/>
    <dgm:cxn modelId="{B06F3DCF-7F3B-4F47-ACFF-B8744786307B}" type="presParOf" srcId="{39B525CE-8D1A-49EB-806E-99BC6FB41F3B}" destId="{D2D60479-223C-4193-847F-33B70DE537D3}" srcOrd="0" destOrd="0" presId="urn:microsoft.com/office/officeart/2005/8/layout/orgChart1"/>
    <dgm:cxn modelId="{88169570-E78E-4555-A744-070BDEE6C897}" type="presParOf" srcId="{39B525CE-8D1A-49EB-806E-99BC6FB41F3B}" destId="{8F48195F-B12B-4C9B-9095-EB4103992D85}" srcOrd="1" destOrd="0" presId="urn:microsoft.com/office/officeart/2005/8/layout/orgChart1"/>
    <dgm:cxn modelId="{322E75C1-12FB-457D-962F-64260B79760C}" type="presParOf" srcId="{528B7C8A-70BF-42CC-BE81-3001D50FF464}" destId="{823798DE-8486-41BC-858A-1879758A6F61}" srcOrd="1" destOrd="0" presId="urn:microsoft.com/office/officeart/2005/8/layout/orgChart1"/>
    <dgm:cxn modelId="{F93AF336-3E1E-49D2-983D-8D3A0B03D05E}" type="presParOf" srcId="{528B7C8A-70BF-42CC-BE81-3001D50FF464}" destId="{1658C5A1-87A0-47BE-AF7A-E4F85E0FACFF}" srcOrd="2" destOrd="0" presId="urn:microsoft.com/office/officeart/2005/8/layout/orgChart1"/>
    <dgm:cxn modelId="{A1B0C6D4-3353-40A0-BA1E-92057E5DD573}" type="presParOf" srcId="{85AAEEA6-032C-4A17-96EE-6DDF1DF2CA3E}" destId="{0FD0A4A7-A90A-4873-BB1C-047EEE7B0E4A}" srcOrd="10" destOrd="0" presId="urn:microsoft.com/office/officeart/2005/8/layout/orgChart1"/>
    <dgm:cxn modelId="{97027260-8411-4C62-907B-52434BF4FC2A}" type="presParOf" srcId="{85AAEEA6-032C-4A17-96EE-6DDF1DF2CA3E}" destId="{2E6D5FE7-D7AE-4211-ADCB-04E840467ACC}" srcOrd="11" destOrd="0" presId="urn:microsoft.com/office/officeart/2005/8/layout/orgChart1"/>
    <dgm:cxn modelId="{3D2507B7-AC79-412A-BD18-FD94ECDCC899}" type="presParOf" srcId="{2E6D5FE7-D7AE-4211-ADCB-04E840467ACC}" destId="{504B171F-E2BE-4356-9297-A1C86CCB3753}" srcOrd="0" destOrd="0" presId="urn:microsoft.com/office/officeart/2005/8/layout/orgChart1"/>
    <dgm:cxn modelId="{3CE8F0DC-64D4-4481-9CF8-99F11DFD81EA}" type="presParOf" srcId="{504B171F-E2BE-4356-9297-A1C86CCB3753}" destId="{E2E3F840-EF8F-487D-85E7-74C5E540EA11}" srcOrd="0" destOrd="0" presId="urn:microsoft.com/office/officeart/2005/8/layout/orgChart1"/>
    <dgm:cxn modelId="{C40E0E6C-8112-46FE-9CC6-B9AE0DBA7BBA}" type="presParOf" srcId="{504B171F-E2BE-4356-9297-A1C86CCB3753}" destId="{62D66BE1-3926-4353-A9B5-04D9983420B0}" srcOrd="1" destOrd="0" presId="urn:microsoft.com/office/officeart/2005/8/layout/orgChart1"/>
    <dgm:cxn modelId="{514F3D4C-1B4B-4F22-AB96-2FD511828198}" type="presParOf" srcId="{2E6D5FE7-D7AE-4211-ADCB-04E840467ACC}" destId="{99735207-5804-40D4-8664-628650C87879}" srcOrd="1" destOrd="0" presId="urn:microsoft.com/office/officeart/2005/8/layout/orgChart1"/>
    <dgm:cxn modelId="{DFF312B6-F128-4A82-9DA3-14DC11ABBD6A}" type="presParOf" srcId="{2E6D5FE7-D7AE-4211-ADCB-04E840467ACC}" destId="{2968223B-BA2F-476B-A17C-BAA5EECC0C18}" srcOrd="2" destOrd="0" presId="urn:microsoft.com/office/officeart/2005/8/layout/orgChart1"/>
    <dgm:cxn modelId="{BD4F0F9F-B64F-499A-B2E4-20635D6D4FA9}" type="presParOf" srcId="{C4E1D40B-8614-4073-9072-116A04E89175}" destId="{C83A4DA9-96FF-498A-93B2-EAC1212C1B6C}" srcOrd="2" destOrd="0" presId="urn:microsoft.com/office/officeart/2005/8/layout/orgChart1"/>
    <dgm:cxn modelId="{943E2B1D-6C87-4629-9CA7-F9BF90918751}" type="presParOf" srcId="{C4E1D40B-8614-4073-9072-116A04E89175}" destId="{6527E7BC-7577-4727-967D-FF80ED07E597}" srcOrd="3" destOrd="0" presId="urn:microsoft.com/office/officeart/2005/8/layout/orgChart1"/>
    <dgm:cxn modelId="{27487731-B843-4E64-9567-B688A8B78518}" type="presParOf" srcId="{6527E7BC-7577-4727-967D-FF80ED07E597}" destId="{BAF739DB-ACF7-474D-9C1D-B6598488A596}" srcOrd="0" destOrd="0" presId="urn:microsoft.com/office/officeart/2005/8/layout/orgChart1"/>
    <dgm:cxn modelId="{9F423895-57D8-4001-8427-83EF384411E2}" type="presParOf" srcId="{BAF739DB-ACF7-474D-9C1D-B6598488A596}" destId="{3432E12D-B566-4085-9F51-E060168336DF}" srcOrd="0" destOrd="0" presId="urn:microsoft.com/office/officeart/2005/8/layout/orgChart1"/>
    <dgm:cxn modelId="{B1B61995-0957-4C33-B01D-BFEB8323E043}" type="presParOf" srcId="{BAF739DB-ACF7-474D-9C1D-B6598488A596}" destId="{0724983D-9385-485F-B49E-55FA82DFF91E}" srcOrd="1" destOrd="0" presId="urn:microsoft.com/office/officeart/2005/8/layout/orgChart1"/>
    <dgm:cxn modelId="{F05B3617-9FDA-4221-AA6A-C3F5DFA4D5AA}" type="presParOf" srcId="{6527E7BC-7577-4727-967D-FF80ED07E597}" destId="{63A03B1D-7ECC-4A6B-B560-78DB975DB9E4}" srcOrd="1" destOrd="0" presId="urn:microsoft.com/office/officeart/2005/8/layout/orgChart1"/>
    <dgm:cxn modelId="{3DFB81C7-8440-4406-9749-A91CD1000494}" type="presParOf" srcId="{6527E7BC-7577-4727-967D-FF80ED07E597}" destId="{9D8D294E-352B-4D25-A71B-CC5263515019}" srcOrd="2" destOrd="0" presId="urn:microsoft.com/office/officeart/2005/8/layout/orgChart1"/>
    <dgm:cxn modelId="{1AFA8451-48AA-4BBB-9BC5-81E04406767D}" type="presParOf" srcId="{9D8D294E-352B-4D25-A71B-CC5263515019}" destId="{7F68E17C-533B-43EF-95B9-C2F94D91EE99}" srcOrd="0" destOrd="0" presId="urn:microsoft.com/office/officeart/2005/8/layout/orgChart1"/>
    <dgm:cxn modelId="{BF10194C-107E-4146-B92B-8F7679851B20}" type="presParOf" srcId="{9D8D294E-352B-4D25-A71B-CC5263515019}" destId="{16939A26-CDDB-44CE-8EB9-111987D8DBE3}" srcOrd="1" destOrd="0" presId="urn:microsoft.com/office/officeart/2005/8/layout/orgChart1"/>
    <dgm:cxn modelId="{25FBC096-40DB-40F4-98CA-6EFD6B362790}" type="presParOf" srcId="{16939A26-CDDB-44CE-8EB9-111987D8DBE3}" destId="{775BA74B-4782-4DB5-9EA3-8ED967C450B0}" srcOrd="0" destOrd="0" presId="urn:microsoft.com/office/officeart/2005/8/layout/orgChart1"/>
    <dgm:cxn modelId="{83E8E1DF-7522-436C-83C2-756405223E5B}" type="presParOf" srcId="{775BA74B-4782-4DB5-9EA3-8ED967C450B0}" destId="{E95663EC-E0CD-4CFB-8073-476FD7E376E1}" srcOrd="0" destOrd="0" presId="urn:microsoft.com/office/officeart/2005/8/layout/orgChart1"/>
    <dgm:cxn modelId="{BCF13CC5-FF66-4878-8EF1-100FAD8BAA96}" type="presParOf" srcId="{775BA74B-4782-4DB5-9EA3-8ED967C450B0}" destId="{DCE0426F-E7DE-4536-901C-F320681F0AF5}" srcOrd="1" destOrd="0" presId="urn:microsoft.com/office/officeart/2005/8/layout/orgChart1"/>
    <dgm:cxn modelId="{CCAA2E8E-0970-45FC-87E4-0358C88E2897}" type="presParOf" srcId="{16939A26-CDDB-44CE-8EB9-111987D8DBE3}" destId="{A90FF9D0-9DFF-4DAA-9AF6-94DA9529C0E7}" srcOrd="1" destOrd="0" presId="urn:microsoft.com/office/officeart/2005/8/layout/orgChart1"/>
    <dgm:cxn modelId="{3F7B1165-A8B5-468D-848F-AB770B6A931B}" type="presParOf" srcId="{16939A26-CDDB-44CE-8EB9-111987D8DBE3}" destId="{257F923C-8C3B-4157-968C-9722A109D6B2}" srcOrd="2" destOrd="0" presId="urn:microsoft.com/office/officeart/2005/8/layout/orgChart1"/>
    <dgm:cxn modelId="{3C8522E0-AE76-49A8-97FA-005F23045DF7}" type="presParOf" srcId="{9D8D294E-352B-4D25-A71B-CC5263515019}" destId="{7E9815F4-A7D2-4BF2-BBA3-4C306064DD41}" srcOrd="2" destOrd="0" presId="urn:microsoft.com/office/officeart/2005/8/layout/orgChart1"/>
    <dgm:cxn modelId="{3B783067-31E7-4750-A279-E003316C3213}" type="presParOf" srcId="{9D8D294E-352B-4D25-A71B-CC5263515019}" destId="{4371D062-D036-4555-9F00-699C86F4EDB9}" srcOrd="3" destOrd="0" presId="urn:microsoft.com/office/officeart/2005/8/layout/orgChart1"/>
    <dgm:cxn modelId="{C28446F7-8E66-4BC5-A6D6-2BD6C75AD098}" type="presParOf" srcId="{4371D062-D036-4555-9F00-699C86F4EDB9}" destId="{9D8DF18D-EFBF-4663-9C7C-122A4D21C0EA}" srcOrd="0" destOrd="0" presId="urn:microsoft.com/office/officeart/2005/8/layout/orgChart1"/>
    <dgm:cxn modelId="{2A3844EB-5261-4606-A17F-4FF4897CCEE0}" type="presParOf" srcId="{9D8DF18D-EFBF-4663-9C7C-122A4D21C0EA}" destId="{C5AC0FC6-A2F4-480F-8B87-AF54115DB31D}" srcOrd="0" destOrd="0" presId="urn:microsoft.com/office/officeart/2005/8/layout/orgChart1"/>
    <dgm:cxn modelId="{DCA9F518-3369-469D-9872-7D1DC9DC2B93}" type="presParOf" srcId="{9D8DF18D-EFBF-4663-9C7C-122A4D21C0EA}" destId="{233442BA-2379-4299-8482-2D296C155645}" srcOrd="1" destOrd="0" presId="urn:microsoft.com/office/officeart/2005/8/layout/orgChart1"/>
    <dgm:cxn modelId="{077426B9-CEBC-4FFC-B36E-2792FB11A4B0}" type="presParOf" srcId="{4371D062-D036-4555-9F00-699C86F4EDB9}" destId="{A687D762-3526-42C4-B18B-555C80A71875}" srcOrd="1" destOrd="0" presId="urn:microsoft.com/office/officeart/2005/8/layout/orgChart1"/>
    <dgm:cxn modelId="{386A99B3-E9EF-46E6-AF3C-9601A23C103F}" type="presParOf" srcId="{4371D062-D036-4555-9F00-699C86F4EDB9}" destId="{52618EF3-D11C-46FA-ACB0-9CEAAADDCD65}" srcOrd="2" destOrd="0" presId="urn:microsoft.com/office/officeart/2005/8/layout/orgChart1"/>
    <dgm:cxn modelId="{752DEEE0-C32A-4A6E-9DEA-AFEE3607D56D}" type="presParOf" srcId="{9D8D294E-352B-4D25-A71B-CC5263515019}" destId="{640B8FFC-61C8-44E4-BC8F-86E186A79227}" srcOrd="4" destOrd="0" presId="urn:microsoft.com/office/officeart/2005/8/layout/orgChart1"/>
    <dgm:cxn modelId="{FB71A192-C6BB-499A-91DF-6AACA0C551E2}" type="presParOf" srcId="{9D8D294E-352B-4D25-A71B-CC5263515019}" destId="{13602D5C-547E-4B39-AF96-D787C16BC155}" srcOrd="5" destOrd="0" presId="urn:microsoft.com/office/officeart/2005/8/layout/orgChart1"/>
    <dgm:cxn modelId="{DC842D51-C42B-4E17-91E2-63986A1AED05}" type="presParOf" srcId="{13602D5C-547E-4B39-AF96-D787C16BC155}" destId="{EF432B1B-BF01-4860-B76C-433B39BB9288}" srcOrd="0" destOrd="0" presId="urn:microsoft.com/office/officeart/2005/8/layout/orgChart1"/>
    <dgm:cxn modelId="{715E0599-2354-4847-A006-C73DB4074815}" type="presParOf" srcId="{EF432B1B-BF01-4860-B76C-433B39BB9288}" destId="{AD30202E-7D34-4C8D-B9E9-0A5A658AC546}" srcOrd="0" destOrd="0" presId="urn:microsoft.com/office/officeart/2005/8/layout/orgChart1"/>
    <dgm:cxn modelId="{31652DAD-22FC-4370-838C-86FB87BFAA5F}" type="presParOf" srcId="{EF432B1B-BF01-4860-B76C-433B39BB9288}" destId="{CFBD7713-3191-49FA-BD7D-03D3D623F1B5}" srcOrd="1" destOrd="0" presId="urn:microsoft.com/office/officeart/2005/8/layout/orgChart1"/>
    <dgm:cxn modelId="{E4D498BA-9481-4AC4-ACD9-FDCAD9F8268A}" type="presParOf" srcId="{13602D5C-547E-4B39-AF96-D787C16BC155}" destId="{5D7AA370-6121-4F09-BFCA-B1DD9450EE87}" srcOrd="1" destOrd="0" presId="urn:microsoft.com/office/officeart/2005/8/layout/orgChart1"/>
    <dgm:cxn modelId="{5799DA86-F531-4873-8392-DF8C0473C42A}" type="presParOf" srcId="{13602D5C-547E-4B39-AF96-D787C16BC155}" destId="{039FBF51-B8AC-4848-BE5B-DFDE6690A32F}" srcOrd="2" destOrd="0" presId="urn:microsoft.com/office/officeart/2005/8/layout/orgChart1"/>
    <dgm:cxn modelId="{3B018AFC-6966-4DD1-AD0A-20353657719E}" type="presParOf" srcId="{9D8D294E-352B-4D25-A71B-CC5263515019}" destId="{C84364B5-FFE5-4E2C-B00C-111A629D3E97}" srcOrd="6" destOrd="0" presId="urn:microsoft.com/office/officeart/2005/8/layout/orgChart1"/>
    <dgm:cxn modelId="{12B5AA45-6D0C-43F7-80BF-52E56A4B36A9}" type="presParOf" srcId="{9D8D294E-352B-4D25-A71B-CC5263515019}" destId="{E2F2E300-7948-4C66-B08B-D7CCCFA74184}" srcOrd="7" destOrd="0" presId="urn:microsoft.com/office/officeart/2005/8/layout/orgChart1"/>
    <dgm:cxn modelId="{7D8307EA-3252-4A75-ABBA-3932E6F5C901}" type="presParOf" srcId="{E2F2E300-7948-4C66-B08B-D7CCCFA74184}" destId="{790583FC-AB40-479A-85F2-9DA057B03E09}" srcOrd="0" destOrd="0" presId="urn:microsoft.com/office/officeart/2005/8/layout/orgChart1"/>
    <dgm:cxn modelId="{41E199AF-86EA-40C4-BEDD-EDAFD5822D78}" type="presParOf" srcId="{790583FC-AB40-479A-85F2-9DA057B03E09}" destId="{901B81E2-7FCA-4B9A-B412-90BA467907D5}" srcOrd="0" destOrd="0" presId="urn:microsoft.com/office/officeart/2005/8/layout/orgChart1"/>
    <dgm:cxn modelId="{4F4F1AAE-AE32-4578-8643-9CF539847E52}" type="presParOf" srcId="{790583FC-AB40-479A-85F2-9DA057B03E09}" destId="{57944A9B-74AE-4D76-8393-F32C6FF5B05A}" srcOrd="1" destOrd="0" presId="urn:microsoft.com/office/officeart/2005/8/layout/orgChart1"/>
    <dgm:cxn modelId="{C1C39499-25A6-484A-9472-2312B1A40EB6}" type="presParOf" srcId="{E2F2E300-7948-4C66-B08B-D7CCCFA74184}" destId="{B6C252BB-1F9A-4F46-B845-C3E61AECF9BF}" srcOrd="1" destOrd="0" presId="urn:microsoft.com/office/officeart/2005/8/layout/orgChart1"/>
    <dgm:cxn modelId="{00017BC6-76B8-46F3-9FF0-2B4BB7016183}" type="presParOf" srcId="{E2F2E300-7948-4C66-B08B-D7CCCFA74184}" destId="{D33063DF-D54D-4F23-A31D-E135C5499EA7}" srcOrd="2" destOrd="0" presId="urn:microsoft.com/office/officeart/2005/8/layout/orgChart1"/>
    <dgm:cxn modelId="{FB918863-0235-4748-B182-F14EAA6DF2E3}" type="presParOf" srcId="{9D8D294E-352B-4D25-A71B-CC5263515019}" destId="{B03A82AF-287F-4DDA-BB19-E6243FBD96C9}" srcOrd="8" destOrd="0" presId="urn:microsoft.com/office/officeart/2005/8/layout/orgChart1"/>
    <dgm:cxn modelId="{E457CC34-6C7F-406B-A2DB-CE3F1D080E32}" type="presParOf" srcId="{9D8D294E-352B-4D25-A71B-CC5263515019}" destId="{4CDF6C5A-DCB1-4F8D-A3B7-90BEAE0B7216}" srcOrd="9" destOrd="0" presId="urn:microsoft.com/office/officeart/2005/8/layout/orgChart1"/>
    <dgm:cxn modelId="{B99D4B98-22FA-4A56-BEF2-26C82168AA01}" type="presParOf" srcId="{4CDF6C5A-DCB1-4F8D-A3B7-90BEAE0B7216}" destId="{9BDDDE03-A18C-4F6C-941F-F77888C7BAA0}" srcOrd="0" destOrd="0" presId="urn:microsoft.com/office/officeart/2005/8/layout/orgChart1"/>
    <dgm:cxn modelId="{8462D5EC-69A3-4830-A1D6-33CDB93D8B0F}" type="presParOf" srcId="{9BDDDE03-A18C-4F6C-941F-F77888C7BAA0}" destId="{31B5C90D-A446-466B-8464-CAA08E2D7BC7}" srcOrd="0" destOrd="0" presId="urn:microsoft.com/office/officeart/2005/8/layout/orgChart1"/>
    <dgm:cxn modelId="{80354BEF-2384-4CD0-8C4B-9CFC253CECE4}" type="presParOf" srcId="{9BDDDE03-A18C-4F6C-941F-F77888C7BAA0}" destId="{AD079A37-E8D5-491E-938D-64816D2B633D}" srcOrd="1" destOrd="0" presId="urn:microsoft.com/office/officeart/2005/8/layout/orgChart1"/>
    <dgm:cxn modelId="{9822C05F-9B80-4ED1-B493-EB93D6BA83FC}" type="presParOf" srcId="{4CDF6C5A-DCB1-4F8D-A3B7-90BEAE0B7216}" destId="{A163EC8B-1B9B-415B-AE69-191696DBFBE9}" srcOrd="1" destOrd="0" presId="urn:microsoft.com/office/officeart/2005/8/layout/orgChart1"/>
    <dgm:cxn modelId="{48D151B5-7AA5-4B58-BEEE-511BF548726C}" type="presParOf" srcId="{4CDF6C5A-DCB1-4F8D-A3B7-90BEAE0B7216}" destId="{A63BF80E-7745-4A68-9435-0FB736064E88}" srcOrd="2" destOrd="0" presId="urn:microsoft.com/office/officeart/2005/8/layout/orgChart1"/>
    <dgm:cxn modelId="{DB26DD92-8906-4A69-99DC-DB537ED58C49}" type="presParOf" srcId="{9D8D294E-352B-4D25-A71B-CC5263515019}" destId="{C27A4FCF-7AAD-451B-BD4E-2B173932DEBE}" srcOrd="10" destOrd="0" presId="urn:microsoft.com/office/officeart/2005/8/layout/orgChart1"/>
    <dgm:cxn modelId="{F7890970-5389-4BDB-8223-684EBACE1049}" type="presParOf" srcId="{9D8D294E-352B-4D25-A71B-CC5263515019}" destId="{C41909CD-FA33-4CDA-8B81-698E8BFE8680}" srcOrd="11" destOrd="0" presId="urn:microsoft.com/office/officeart/2005/8/layout/orgChart1"/>
    <dgm:cxn modelId="{5B9232E4-AB9B-419A-852A-78DECA0626DD}" type="presParOf" srcId="{C41909CD-FA33-4CDA-8B81-698E8BFE8680}" destId="{E9138A82-FF26-40F2-A08B-D75F55ABEC45}" srcOrd="0" destOrd="0" presId="urn:microsoft.com/office/officeart/2005/8/layout/orgChart1"/>
    <dgm:cxn modelId="{833890F9-91FC-4F7C-904A-5FB3BCE4DC66}" type="presParOf" srcId="{E9138A82-FF26-40F2-A08B-D75F55ABEC45}" destId="{E15FFD89-09E7-4F07-8B74-536C38EE6985}" srcOrd="0" destOrd="0" presId="urn:microsoft.com/office/officeart/2005/8/layout/orgChart1"/>
    <dgm:cxn modelId="{6A3347C2-5E53-43DC-BCB3-741325DACA1E}" type="presParOf" srcId="{E9138A82-FF26-40F2-A08B-D75F55ABEC45}" destId="{1998EE8E-DB85-4E35-ACE3-D3E4448D6A23}" srcOrd="1" destOrd="0" presId="urn:microsoft.com/office/officeart/2005/8/layout/orgChart1"/>
    <dgm:cxn modelId="{9902B47F-C6E3-47B8-9E13-6D9184278F86}" type="presParOf" srcId="{C41909CD-FA33-4CDA-8B81-698E8BFE8680}" destId="{4476B827-10C6-4813-AE66-85A40A9A4230}" srcOrd="1" destOrd="0" presId="urn:microsoft.com/office/officeart/2005/8/layout/orgChart1"/>
    <dgm:cxn modelId="{D3DCF758-29C4-4B45-96D9-DC71A0826CF9}" type="presParOf" srcId="{C41909CD-FA33-4CDA-8B81-698E8BFE8680}" destId="{FFEAB60E-644A-4502-BD01-8ACA79EA96F6}" srcOrd="2" destOrd="0" presId="urn:microsoft.com/office/officeart/2005/8/layout/orgChart1"/>
    <dgm:cxn modelId="{EA03412A-6693-40D1-BFAE-F5D01EA16E6D}" type="presParOf" srcId="{4F19881F-E2F5-476E-9C38-302E39D9092C}" destId="{1969FD3A-5800-40D0-8604-FD82B436F19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D342ADA-4369-4109-84C6-1D76F6D9608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C8433266-6867-4275-8A91-9AF5E43C7D8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        ЛОГОПЕДИЧНА ДОПОМОГА        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A0687AA1-6208-4CE4-B6A0-00FD8D8E72F5}" type="parTrans" cxnId="{6D74D86F-BDD9-43D3-A97E-D292F19C843E}">
      <dgm:prSet/>
      <dgm:spPr/>
    </dgm:pt>
    <dgm:pt modelId="{EEEB218A-C006-462D-A850-0E0D232EEB3A}" type="sibTrans" cxnId="{6D74D86F-BDD9-43D3-A97E-D292F19C843E}">
      <dgm:prSet/>
      <dgm:spPr/>
    </dgm:pt>
    <dgm:pt modelId="{59000870-C1DD-49AC-A335-CA61A643920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Система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освіти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3F651F6F-202B-492F-A53F-921D1B34F5C3}" type="parTrans" cxnId="{358FDB79-4B60-4F44-9113-B3792D41F9FA}">
      <dgm:prSet/>
      <dgm:spPr/>
    </dgm:pt>
    <dgm:pt modelId="{63C9ADD2-01A7-4AAD-B6C7-BFF6B6D23D8F}" type="sibTrans" cxnId="{358FDB79-4B60-4F44-9113-B3792D41F9FA}">
      <dgm:prSet/>
      <dgm:spPr/>
    </dgm:pt>
    <dgm:pt modelId="{718A417F-5A1E-4B62-A5E0-A92F95CAB3D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Система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охорони здоров</a:t>
          </a:r>
          <a:r>
            <a:rPr kumimoji="0" lang="en-US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'</a:t>
          </a: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я</a:t>
          </a:r>
          <a:endParaRPr kumimoji="0" lang="en-US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F6BAF5-A7D1-4A44-B0ED-0BF6BD212B8D}" type="parTrans" cxnId="{F4FC33B2-C043-4A39-9157-EEEC02FD0301}">
      <dgm:prSet/>
      <dgm:spPr/>
    </dgm:pt>
    <dgm:pt modelId="{DAC48D9D-E52D-4C1A-8E06-8B53C0F36B63}" type="sibTrans" cxnId="{F4FC33B2-C043-4A39-9157-EEEC02FD0301}">
      <dgm:prSet/>
      <dgm:spPr/>
    </dgm:pt>
    <dgm:pt modelId="{3CDA19D3-5C41-4459-8C3A-6C867CFB458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Система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соціального забезпечення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1A15AE7D-8BA4-4FC4-9201-6E228EFDAA0F}" type="parTrans" cxnId="{3B3C875C-B97E-4C2F-90A3-AB93202A23F5}">
      <dgm:prSet/>
      <dgm:spPr/>
    </dgm:pt>
    <dgm:pt modelId="{15D4E7AC-5131-4FB2-A104-52B21B322E8B}" type="sibTrans" cxnId="{3B3C875C-B97E-4C2F-90A3-AB93202A23F5}">
      <dgm:prSet/>
      <dgm:spPr/>
    </dgm:pt>
    <dgm:pt modelId="{3CE654C0-53A8-416B-BFB8-BD5F971BF3DE}" type="pres">
      <dgm:prSet presAssocID="{5D342ADA-4369-4109-84C6-1D76F6D9608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78A629F-76E4-4113-986F-51978AAA0918}" type="pres">
      <dgm:prSet presAssocID="{C8433266-6867-4275-8A91-9AF5E43C7D82}" presName="hierRoot1" presStyleCnt="0">
        <dgm:presLayoutVars>
          <dgm:hierBranch/>
        </dgm:presLayoutVars>
      </dgm:prSet>
      <dgm:spPr/>
    </dgm:pt>
    <dgm:pt modelId="{7F63EEA0-FD5D-48C2-97C4-1D42A04492DC}" type="pres">
      <dgm:prSet presAssocID="{C8433266-6867-4275-8A91-9AF5E43C7D82}" presName="rootComposite1" presStyleCnt="0"/>
      <dgm:spPr/>
    </dgm:pt>
    <dgm:pt modelId="{87839D18-7FA5-4C5F-87F4-E82D35288591}" type="pres">
      <dgm:prSet presAssocID="{C8433266-6867-4275-8A91-9AF5E43C7D82}" presName="rootText1" presStyleLbl="node0" presStyleIdx="0" presStyleCnt="1">
        <dgm:presLayoutVars>
          <dgm:chPref val="3"/>
        </dgm:presLayoutVars>
      </dgm:prSet>
      <dgm:spPr/>
    </dgm:pt>
    <dgm:pt modelId="{E0A8238C-DAC9-480E-9D4C-5C5BB0A63386}" type="pres">
      <dgm:prSet presAssocID="{C8433266-6867-4275-8A91-9AF5E43C7D82}" presName="rootConnector1" presStyleLbl="node1" presStyleIdx="0" presStyleCnt="0"/>
      <dgm:spPr/>
    </dgm:pt>
    <dgm:pt modelId="{205D9042-ED28-4DD0-8543-130E7795C335}" type="pres">
      <dgm:prSet presAssocID="{C8433266-6867-4275-8A91-9AF5E43C7D82}" presName="hierChild2" presStyleCnt="0"/>
      <dgm:spPr/>
    </dgm:pt>
    <dgm:pt modelId="{6D97D316-5852-4F90-8730-E5A73F9B414B}" type="pres">
      <dgm:prSet presAssocID="{3F651F6F-202B-492F-A53F-921D1B34F5C3}" presName="Name35" presStyleLbl="parChTrans1D2" presStyleIdx="0" presStyleCnt="3"/>
      <dgm:spPr/>
    </dgm:pt>
    <dgm:pt modelId="{9DAE6C69-A589-4958-9747-B12E223BA91F}" type="pres">
      <dgm:prSet presAssocID="{59000870-C1DD-49AC-A335-CA61A6439208}" presName="hierRoot2" presStyleCnt="0">
        <dgm:presLayoutVars>
          <dgm:hierBranch/>
        </dgm:presLayoutVars>
      </dgm:prSet>
      <dgm:spPr/>
    </dgm:pt>
    <dgm:pt modelId="{7159A8AD-BBF7-4508-A9BE-EA248BCA4F89}" type="pres">
      <dgm:prSet presAssocID="{59000870-C1DD-49AC-A335-CA61A6439208}" presName="rootComposite" presStyleCnt="0"/>
      <dgm:spPr/>
    </dgm:pt>
    <dgm:pt modelId="{0ACAC059-16B5-4245-836E-0AF88B3146CE}" type="pres">
      <dgm:prSet presAssocID="{59000870-C1DD-49AC-A335-CA61A6439208}" presName="rootText" presStyleLbl="node2" presStyleIdx="0" presStyleCnt="3">
        <dgm:presLayoutVars>
          <dgm:chPref val="3"/>
        </dgm:presLayoutVars>
      </dgm:prSet>
      <dgm:spPr/>
    </dgm:pt>
    <dgm:pt modelId="{B73F5EFF-F646-430C-B6B1-86C2854EE007}" type="pres">
      <dgm:prSet presAssocID="{59000870-C1DD-49AC-A335-CA61A6439208}" presName="rootConnector" presStyleLbl="node2" presStyleIdx="0" presStyleCnt="3"/>
      <dgm:spPr/>
    </dgm:pt>
    <dgm:pt modelId="{86B779F2-4DED-4BCD-913C-911FAB3123A8}" type="pres">
      <dgm:prSet presAssocID="{59000870-C1DD-49AC-A335-CA61A6439208}" presName="hierChild4" presStyleCnt="0"/>
      <dgm:spPr/>
    </dgm:pt>
    <dgm:pt modelId="{1BC302CB-13DD-482E-B4D2-A83149BD4119}" type="pres">
      <dgm:prSet presAssocID="{59000870-C1DD-49AC-A335-CA61A6439208}" presName="hierChild5" presStyleCnt="0"/>
      <dgm:spPr/>
    </dgm:pt>
    <dgm:pt modelId="{0CB0C373-19A0-4637-B69F-5813C36BD186}" type="pres">
      <dgm:prSet presAssocID="{86F6BAF5-A7D1-4A44-B0ED-0BF6BD212B8D}" presName="Name35" presStyleLbl="parChTrans1D2" presStyleIdx="1" presStyleCnt="3"/>
      <dgm:spPr/>
    </dgm:pt>
    <dgm:pt modelId="{A14CA546-88CD-43D1-B1DE-61F490750748}" type="pres">
      <dgm:prSet presAssocID="{718A417F-5A1E-4B62-A5E0-A92F95CAB3DE}" presName="hierRoot2" presStyleCnt="0">
        <dgm:presLayoutVars>
          <dgm:hierBranch/>
        </dgm:presLayoutVars>
      </dgm:prSet>
      <dgm:spPr/>
    </dgm:pt>
    <dgm:pt modelId="{8E1C1134-3FA8-4555-BD6A-3A5A71C4D124}" type="pres">
      <dgm:prSet presAssocID="{718A417F-5A1E-4B62-A5E0-A92F95CAB3DE}" presName="rootComposite" presStyleCnt="0"/>
      <dgm:spPr/>
    </dgm:pt>
    <dgm:pt modelId="{8C3746A8-7986-4507-8C86-F76C819FAE72}" type="pres">
      <dgm:prSet presAssocID="{718A417F-5A1E-4B62-A5E0-A92F95CAB3DE}" presName="rootText" presStyleLbl="node2" presStyleIdx="1" presStyleCnt="3">
        <dgm:presLayoutVars>
          <dgm:chPref val="3"/>
        </dgm:presLayoutVars>
      </dgm:prSet>
      <dgm:spPr/>
    </dgm:pt>
    <dgm:pt modelId="{1F3AC9F8-4E3B-4512-81F9-98CD47264885}" type="pres">
      <dgm:prSet presAssocID="{718A417F-5A1E-4B62-A5E0-A92F95CAB3DE}" presName="rootConnector" presStyleLbl="node2" presStyleIdx="1" presStyleCnt="3"/>
      <dgm:spPr/>
    </dgm:pt>
    <dgm:pt modelId="{84471532-83CD-48BE-819C-A1DB8663FF7E}" type="pres">
      <dgm:prSet presAssocID="{718A417F-5A1E-4B62-A5E0-A92F95CAB3DE}" presName="hierChild4" presStyleCnt="0"/>
      <dgm:spPr/>
    </dgm:pt>
    <dgm:pt modelId="{F9CBA060-3419-4F59-8C6C-0E6ED78ABC60}" type="pres">
      <dgm:prSet presAssocID="{718A417F-5A1E-4B62-A5E0-A92F95CAB3DE}" presName="hierChild5" presStyleCnt="0"/>
      <dgm:spPr/>
    </dgm:pt>
    <dgm:pt modelId="{D1E69AD4-4BE5-4A3A-9CAC-83DC2A5A2FC9}" type="pres">
      <dgm:prSet presAssocID="{1A15AE7D-8BA4-4FC4-9201-6E228EFDAA0F}" presName="Name35" presStyleLbl="parChTrans1D2" presStyleIdx="2" presStyleCnt="3"/>
      <dgm:spPr/>
    </dgm:pt>
    <dgm:pt modelId="{3773E87E-FABA-44D6-8400-8DBC4C49B9F9}" type="pres">
      <dgm:prSet presAssocID="{3CDA19D3-5C41-4459-8C3A-6C867CFB4581}" presName="hierRoot2" presStyleCnt="0">
        <dgm:presLayoutVars>
          <dgm:hierBranch/>
        </dgm:presLayoutVars>
      </dgm:prSet>
      <dgm:spPr/>
    </dgm:pt>
    <dgm:pt modelId="{B2E7967E-6966-46D2-9D25-BC798CEB0542}" type="pres">
      <dgm:prSet presAssocID="{3CDA19D3-5C41-4459-8C3A-6C867CFB4581}" presName="rootComposite" presStyleCnt="0"/>
      <dgm:spPr/>
    </dgm:pt>
    <dgm:pt modelId="{C9ED1699-10DC-4EA2-8987-9BAFF6D868F0}" type="pres">
      <dgm:prSet presAssocID="{3CDA19D3-5C41-4459-8C3A-6C867CFB4581}" presName="rootText" presStyleLbl="node2" presStyleIdx="2" presStyleCnt="3">
        <dgm:presLayoutVars>
          <dgm:chPref val="3"/>
        </dgm:presLayoutVars>
      </dgm:prSet>
      <dgm:spPr/>
    </dgm:pt>
    <dgm:pt modelId="{F7F519ED-B5BC-4E9F-8132-9871D77461B2}" type="pres">
      <dgm:prSet presAssocID="{3CDA19D3-5C41-4459-8C3A-6C867CFB4581}" presName="rootConnector" presStyleLbl="node2" presStyleIdx="2" presStyleCnt="3"/>
      <dgm:spPr/>
    </dgm:pt>
    <dgm:pt modelId="{0071AC0C-3868-40D3-A100-996ABAB081B4}" type="pres">
      <dgm:prSet presAssocID="{3CDA19D3-5C41-4459-8C3A-6C867CFB4581}" presName="hierChild4" presStyleCnt="0"/>
      <dgm:spPr/>
    </dgm:pt>
    <dgm:pt modelId="{A6A9606A-3170-4229-88C0-91C961621E66}" type="pres">
      <dgm:prSet presAssocID="{3CDA19D3-5C41-4459-8C3A-6C867CFB4581}" presName="hierChild5" presStyleCnt="0"/>
      <dgm:spPr/>
    </dgm:pt>
    <dgm:pt modelId="{668F33AA-6411-49FF-9976-FB48AE0A0991}" type="pres">
      <dgm:prSet presAssocID="{C8433266-6867-4275-8A91-9AF5E43C7D82}" presName="hierChild3" presStyleCnt="0"/>
      <dgm:spPr/>
    </dgm:pt>
  </dgm:ptLst>
  <dgm:cxnLst>
    <dgm:cxn modelId="{6D74D86F-BDD9-43D3-A97E-D292F19C843E}" srcId="{5D342ADA-4369-4109-84C6-1D76F6D9608D}" destId="{C8433266-6867-4275-8A91-9AF5E43C7D82}" srcOrd="0" destOrd="0" parTransId="{A0687AA1-6208-4CE4-B6A0-00FD8D8E72F5}" sibTransId="{EEEB218A-C006-462D-A850-0E0D232EEB3A}"/>
    <dgm:cxn modelId="{15177580-F749-43B3-BEC7-17E2598DC2EC}" type="presOf" srcId="{86F6BAF5-A7D1-4A44-B0ED-0BF6BD212B8D}" destId="{0CB0C373-19A0-4637-B69F-5813C36BD186}" srcOrd="0" destOrd="0" presId="urn:microsoft.com/office/officeart/2005/8/layout/orgChart1"/>
    <dgm:cxn modelId="{358FDB79-4B60-4F44-9113-B3792D41F9FA}" srcId="{C8433266-6867-4275-8A91-9AF5E43C7D82}" destId="{59000870-C1DD-49AC-A335-CA61A6439208}" srcOrd="0" destOrd="0" parTransId="{3F651F6F-202B-492F-A53F-921D1B34F5C3}" sibTransId="{63C9ADD2-01A7-4AAD-B6C7-BFF6B6D23D8F}"/>
    <dgm:cxn modelId="{6C3CDC1C-6ECF-413C-9CC9-DBB4406FB93C}" type="presOf" srcId="{C8433266-6867-4275-8A91-9AF5E43C7D82}" destId="{87839D18-7FA5-4C5F-87F4-E82D35288591}" srcOrd="0" destOrd="0" presId="urn:microsoft.com/office/officeart/2005/8/layout/orgChart1"/>
    <dgm:cxn modelId="{5E91B36A-A463-4685-9407-C7954ACE55A5}" type="presOf" srcId="{59000870-C1DD-49AC-A335-CA61A6439208}" destId="{B73F5EFF-F646-430C-B6B1-86C2854EE007}" srcOrd="1" destOrd="0" presId="urn:microsoft.com/office/officeart/2005/8/layout/orgChart1"/>
    <dgm:cxn modelId="{92AA3BFC-5FB4-4485-A51F-5D872647DD42}" type="presOf" srcId="{C8433266-6867-4275-8A91-9AF5E43C7D82}" destId="{E0A8238C-DAC9-480E-9D4C-5C5BB0A63386}" srcOrd="1" destOrd="0" presId="urn:microsoft.com/office/officeart/2005/8/layout/orgChart1"/>
    <dgm:cxn modelId="{3B3C875C-B97E-4C2F-90A3-AB93202A23F5}" srcId="{C8433266-6867-4275-8A91-9AF5E43C7D82}" destId="{3CDA19D3-5C41-4459-8C3A-6C867CFB4581}" srcOrd="2" destOrd="0" parTransId="{1A15AE7D-8BA4-4FC4-9201-6E228EFDAA0F}" sibTransId="{15D4E7AC-5131-4FB2-A104-52B21B322E8B}"/>
    <dgm:cxn modelId="{0D126822-F64E-42BC-B0C8-86FC162D6478}" type="presOf" srcId="{718A417F-5A1E-4B62-A5E0-A92F95CAB3DE}" destId="{1F3AC9F8-4E3B-4512-81F9-98CD47264885}" srcOrd="1" destOrd="0" presId="urn:microsoft.com/office/officeart/2005/8/layout/orgChart1"/>
    <dgm:cxn modelId="{D6949AA6-07CB-4426-A03E-A4B56FD72AAB}" type="presOf" srcId="{5D342ADA-4369-4109-84C6-1D76F6D9608D}" destId="{3CE654C0-53A8-416B-BFB8-BD5F971BF3DE}" srcOrd="0" destOrd="0" presId="urn:microsoft.com/office/officeart/2005/8/layout/orgChart1"/>
    <dgm:cxn modelId="{5F277E44-9E8E-4715-BE31-D49DEFE88BE5}" type="presOf" srcId="{3CDA19D3-5C41-4459-8C3A-6C867CFB4581}" destId="{C9ED1699-10DC-4EA2-8987-9BAFF6D868F0}" srcOrd="0" destOrd="0" presId="urn:microsoft.com/office/officeart/2005/8/layout/orgChart1"/>
    <dgm:cxn modelId="{3E40A2FC-4729-43E9-AA1B-46C3A131B18D}" type="presOf" srcId="{3F651F6F-202B-492F-A53F-921D1B34F5C3}" destId="{6D97D316-5852-4F90-8730-E5A73F9B414B}" srcOrd="0" destOrd="0" presId="urn:microsoft.com/office/officeart/2005/8/layout/orgChart1"/>
    <dgm:cxn modelId="{1D528649-59B3-4D46-9920-CB5CBF4490AF}" type="presOf" srcId="{718A417F-5A1E-4B62-A5E0-A92F95CAB3DE}" destId="{8C3746A8-7986-4507-8C86-F76C819FAE72}" srcOrd="0" destOrd="0" presId="urn:microsoft.com/office/officeart/2005/8/layout/orgChart1"/>
    <dgm:cxn modelId="{3EFDB068-C959-4307-9990-2C015334A2F9}" type="presOf" srcId="{1A15AE7D-8BA4-4FC4-9201-6E228EFDAA0F}" destId="{D1E69AD4-4BE5-4A3A-9CAC-83DC2A5A2FC9}" srcOrd="0" destOrd="0" presId="urn:microsoft.com/office/officeart/2005/8/layout/orgChart1"/>
    <dgm:cxn modelId="{F4FC33B2-C043-4A39-9157-EEEC02FD0301}" srcId="{C8433266-6867-4275-8A91-9AF5E43C7D82}" destId="{718A417F-5A1E-4B62-A5E0-A92F95CAB3DE}" srcOrd="1" destOrd="0" parTransId="{86F6BAF5-A7D1-4A44-B0ED-0BF6BD212B8D}" sibTransId="{DAC48D9D-E52D-4C1A-8E06-8B53C0F36B63}"/>
    <dgm:cxn modelId="{A05FC93E-D341-4E9C-B73D-8F40E9DEB9F5}" type="presOf" srcId="{59000870-C1DD-49AC-A335-CA61A6439208}" destId="{0ACAC059-16B5-4245-836E-0AF88B3146CE}" srcOrd="0" destOrd="0" presId="urn:microsoft.com/office/officeart/2005/8/layout/orgChart1"/>
    <dgm:cxn modelId="{75D980B2-2E4C-4048-BCAE-FA0675E077DF}" type="presOf" srcId="{3CDA19D3-5C41-4459-8C3A-6C867CFB4581}" destId="{F7F519ED-B5BC-4E9F-8132-9871D77461B2}" srcOrd="1" destOrd="0" presId="urn:microsoft.com/office/officeart/2005/8/layout/orgChart1"/>
    <dgm:cxn modelId="{80558F8F-B73E-4A8C-B8D1-317151B72C07}" type="presParOf" srcId="{3CE654C0-53A8-416B-BFB8-BD5F971BF3DE}" destId="{478A629F-76E4-4113-986F-51978AAA0918}" srcOrd="0" destOrd="0" presId="urn:microsoft.com/office/officeart/2005/8/layout/orgChart1"/>
    <dgm:cxn modelId="{2E36176F-4EA9-4016-8993-04CE7ED5EE7F}" type="presParOf" srcId="{478A629F-76E4-4113-986F-51978AAA0918}" destId="{7F63EEA0-FD5D-48C2-97C4-1D42A04492DC}" srcOrd="0" destOrd="0" presId="urn:microsoft.com/office/officeart/2005/8/layout/orgChart1"/>
    <dgm:cxn modelId="{334B3935-11BF-41D1-837D-5E37F36A11BA}" type="presParOf" srcId="{7F63EEA0-FD5D-48C2-97C4-1D42A04492DC}" destId="{87839D18-7FA5-4C5F-87F4-E82D35288591}" srcOrd="0" destOrd="0" presId="urn:microsoft.com/office/officeart/2005/8/layout/orgChart1"/>
    <dgm:cxn modelId="{1E6ACAA4-C160-48D3-A078-A66F619FFB58}" type="presParOf" srcId="{7F63EEA0-FD5D-48C2-97C4-1D42A04492DC}" destId="{E0A8238C-DAC9-480E-9D4C-5C5BB0A63386}" srcOrd="1" destOrd="0" presId="urn:microsoft.com/office/officeart/2005/8/layout/orgChart1"/>
    <dgm:cxn modelId="{2C8783AD-94E9-40D0-8597-A79A07B6DF03}" type="presParOf" srcId="{478A629F-76E4-4113-986F-51978AAA0918}" destId="{205D9042-ED28-4DD0-8543-130E7795C335}" srcOrd="1" destOrd="0" presId="urn:microsoft.com/office/officeart/2005/8/layout/orgChart1"/>
    <dgm:cxn modelId="{4ACD49C9-C00C-49A2-BBFA-C2B38422B4BE}" type="presParOf" srcId="{205D9042-ED28-4DD0-8543-130E7795C335}" destId="{6D97D316-5852-4F90-8730-E5A73F9B414B}" srcOrd="0" destOrd="0" presId="urn:microsoft.com/office/officeart/2005/8/layout/orgChart1"/>
    <dgm:cxn modelId="{ACA8E470-7D87-45FD-982B-4F0267454261}" type="presParOf" srcId="{205D9042-ED28-4DD0-8543-130E7795C335}" destId="{9DAE6C69-A589-4958-9747-B12E223BA91F}" srcOrd="1" destOrd="0" presId="urn:microsoft.com/office/officeart/2005/8/layout/orgChart1"/>
    <dgm:cxn modelId="{9016576D-67A4-42C1-96B3-6F8468435CB6}" type="presParOf" srcId="{9DAE6C69-A589-4958-9747-B12E223BA91F}" destId="{7159A8AD-BBF7-4508-A9BE-EA248BCA4F89}" srcOrd="0" destOrd="0" presId="urn:microsoft.com/office/officeart/2005/8/layout/orgChart1"/>
    <dgm:cxn modelId="{44893CBB-95AF-4DAD-AC40-6AF310AD9C02}" type="presParOf" srcId="{7159A8AD-BBF7-4508-A9BE-EA248BCA4F89}" destId="{0ACAC059-16B5-4245-836E-0AF88B3146CE}" srcOrd="0" destOrd="0" presId="urn:microsoft.com/office/officeart/2005/8/layout/orgChart1"/>
    <dgm:cxn modelId="{9E6B2449-04BF-4747-B936-D0E6A0C50392}" type="presParOf" srcId="{7159A8AD-BBF7-4508-A9BE-EA248BCA4F89}" destId="{B73F5EFF-F646-430C-B6B1-86C2854EE007}" srcOrd="1" destOrd="0" presId="urn:microsoft.com/office/officeart/2005/8/layout/orgChart1"/>
    <dgm:cxn modelId="{FF38EAC6-E8CC-4435-9D14-A290E44C6900}" type="presParOf" srcId="{9DAE6C69-A589-4958-9747-B12E223BA91F}" destId="{86B779F2-4DED-4BCD-913C-911FAB3123A8}" srcOrd="1" destOrd="0" presId="urn:microsoft.com/office/officeart/2005/8/layout/orgChart1"/>
    <dgm:cxn modelId="{B627351B-0315-4D5E-8A25-1D7FA2210FBD}" type="presParOf" srcId="{9DAE6C69-A589-4958-9747-B12E223BA91F}" destId="{1BC302CB-13DD-482E-B4D2-A83149BD4119}" srcOrd="2" destOrd="0" presId="urn:microsoft.com/office/officeart/2005/8/layout/orgChart1"/>
    <dgm:cxn modelId="{7EEB507F-CD4B-46AA-8D01-C17D5F9B20B4}" type="presParOf" srcId="{205D9042-ED28-4DD0-8543-130E7795C335}" destId="{0CB0C373-19A0-4637-B69F-5813C36BD186}" srcOrd="2" destOrd="0" presId="urn:microsoft.com/office/officeart/2005/8/layout/orgChart1"/>
    <dgm:cxn modelId="{CB2610FC-92C7-4E82-90A0-A4A28C9555B0}" type="presParOf" srcId="{205D9042-ED28-4DD0-8543-130E7795C335}" destId="{A14CA546-88CD-43D1-B1DE-61F490750748}" srcOrd="3" destOrd="0" presId="urn:microsoft.com/office/officeart/2005/8/layout/orgChart1"/>
    <dgm:cxn modelId="{EB4856CA-A7A1-402F-8FFA-74003A9FEBC8}" type="presParOf" srcId="{A14CA546-88CD-43D1-B1DE-61F490750748}" destId="{8E1C1134-3FA8-4555-BD6A-3A5A71C4D124}" srcOrd="0" destOrd="0" presId="urn:microsoft.com/office/officeart/2005/8/layout/orgChart1"/>
    <dgm:cxn modelId="{4483657B-DE35-400A-BE89-A8FE1D5D7BFA}" type="presParOf" srcId="{8E1C1134-3FA8-4555-BD6A-3A5A71C4D124}" destId="{8C3746A8-7986-4507-8C86-F76C819FAE72}" srcOrd="0" destOrd="0" presId="urn:microsoft.com/office/officeart/2005/8/layout/orgChart1"/>
    <dgm:cxn modelId="{2B4C31D8-0D8F-44D8-A348-7FD850144D8D}" type="presParOf" srcId="{8E1C1134-3FA8-4555-BD6A-3A5A71C4D124}" destId="{1F3AC9F8-4E3B-4512-81F9-98CD47264885}" srcOrd="1" destOrd="0" presId="urn:microsoft.com/office/officeart/2005/8/layout/orgChart1"/>
    <dgm:cxn modelId="{7DE3AA08-BBBC-4034-8887-5FBD84D5DBB6}" type="presParOf" srcId="{A14CA546-88CD-43D1-B1DE-61F490750748}" destId="{84471532-83CD-48BE-819C-A1DB8663FF7E}" srcOrd="1" destOrd="0" presId="urn:microsoft.com/office/officeart/2005/8/layout/orgChart1"/>
    <dgm:cxn modelId="{218C0041-3DE6-41D6-AA00-3B08A07EC7BA}" type="presParOf" srcId="{A14CA546-88CD-43D1-B1DE-61F490750748}" destId="{F9CBA060-3419-4F59-8C6C-0E6ED78ABC60}" srcOrd="2" destOrd="0" presId="urn:microsoft.com/office/officeart/2005/8/layout/orgChart1"/>
    <dgm:cxn modelId="{9FD5F31F-E322-425A-A324-19A80AD7122C}" type="presParOf" srcId="{205D9042-ED28-4DD0-8543-130E7795C335}" destId="{D1E69AD4-4BE5-4A3A-9CAC-83DC2A5A2FC9}" srcOrd="4" destOrd="0" presId="urn:microsoft.com/office/officeart/2005/8/layout/orgChart1"/>
    <dgm:cxn modelId="{FB6E40C2-D365-43CD-8F93-8F8E85E33950}" type="presParOf" srcId="{205D9042-ED28-4DD0-8543-130E7795C335}" destId="{3773E87E-FABA-44D6-8400-8DBC4C49B9F9}" srcOrd="5" destOrd="0" presId="urn:microsoft.com/office/officeart/2005/8/layout/orgChart1"/>
    <dgm:cxn modelId="{28DC86F1-6EF3-454C-833B-384144C18703}" type="presParOf" srcId="{3773E87E-FABA-44D6-8400-8DBC4C49B9F9}" destId="{B2E7967E-6966-46D2-9D25-BC798CEB0542}" srcOrd="0" destOrd="0" presId="urn:microsoft.com/office/officeart/2005/8/layout/orgChart1"/>
    <dgm:cxn modelId="{B9F4F3A2-0A07-46B6-8A92-C65D1F5B9893}" type="presParOf" srcId="{B2E7967E-6966-46D2-9D25-BC798CEB0542}" destId="{C9ED1699-10DC-4EA2-8987-9BAFF6D868F0}" srcOrd="0" destOrd="0" presId="urn:microsoft.com/office/officeart/2005/8/layout/orgChart1"/>
    <dgm:cxn modelId="{7FF2F5A1-307B-4E74-89F9-C319149D996F}" type="presParOf" srcId="{B2E7967E-6966-46D2-9D25-BC798CEB0542}" destId="{F7F519ED-B5BC-4E9F-8132-9871D77461B2}" srcOrd="1" destOrd="0" presId="urn:microsoft.com/office/officeart/2005/8/layout/orgChart1"/>
    <dgm:cxn modelId="{AA58417F-CFE9-45E9-9B1B-1994EC2DD01A}" type="presParOf" srcId="{3773E87E-FABA-44D6-8400-8DBC4C49B9F9}" destId="{0071AC0C-3868-40D3-A100-996ABAB081B4}" srcOrd="1" destOrd="0" presId="urn:microsoft.com/office/officeart/2005/8/layout/orgChart1"/>
    <dgm:cxn modelId="{0DB595BC-65A0-42E2-8245-DE7D1330AA62}" type="presParOf" srcId="{3773E87E-FABA-44D6-8400-8DBC4C49B9F9}" destId="{A6A9606A-3170-4229-88C0-91C961621E66}" srcOrd="2" destOrd="0" presId="urn:microsoft.com/office/officeart/2005/8/layout/orgChart1"/>
    <dgm:cxn modelId="{E75E0027-BE4E-4BD1-B5EC-D077853E79EB}" type="presParOf" srcId="{478A629F-76E4-4113-986F-51978AAA0918}" destId="{668F33AA-6411-49FF-9976-FB48AE0A099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9410ECC-F078-4618-B705-E0BD4DE97E0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998C4325-6248-4A99-9D21-E7389594E92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ЛОГОПЕДИЧНА ДОПОМОГА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 СИСТЕМІ ОСВІТИ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EE635F64-4567-4444-876B-41C0773407EC}" type="parTrans" cxnId="{6463C748-5824-4AAD-B836-7D8EDA131DDB}">
      <dgm:prSet/>
      <dgm:spPr/>
    </dgm:pt>
    <dgm:pt modelId="{7483109D-2354-49BD-BE0F-32ABA5BAEDF0}" type="sibTrans" cxnId="{6463C748-5824-4AAD-B836-7D8EDA131DDB}">
      <dgm:prSet/>
      <dgm:spPr/>
    </dgm:pt>
    <dgm:pt modelId="{CDBF927E-5FB0-4A59-AC1F-12E179CCDB6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ДНЗ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компенсуючого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типу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спеціалізовані групи ДНЗ</a:t>
          </a:r>
          <a:endParaRPr kumimoji="0" lang="ru-RU" altLang="ru-RU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6B0E95B1-1AE4-43D2-87CE-34CB31634130}" type="parTrans" cxnId="{A01F2BCE-49AA-4EF1-B449-27821042CDC9}">
      <dgm:prSet/>
      <dgm:spPr/>
    </dgm:pt>
    <dgm:pt modelId="{2D44F642-DEC3-4684-80FB-DE7A28A7E99F}" type="sibTrans" cxnId="{A01F2BCE-49AA-4EF1-B449-27821042CDC9}">
      <dgm:prSet/>
      <dgm:spPr/>
    </dgm:pt>
    <dgm:pt modelId="{F1085529-CBE3-4CB0-A7A6-4D7B6C598EA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ЗНЗ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школи І-ІІІ ступеня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шкільні логопедичні пункти</a:t>
          </a: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A96F59CD-EB9C-4F7F-9EE7-2B90A3D86C46}" type="parTrans" cxnId="{B57C531F-712E-4604-90AA-E7A478D3FF3A}">
      <dgm:prSet/>
      <dgm:spPr/>
    </dgm:pt>
    <dgm:pt modelId="{27B0BEF1-6833-4B92-9686-082E97B92CAF}" type="sibTrans" cxnId="{B57C531F-712E-4604-90AA-E7A478D3FF3A}">
      <dgm:prSet/>
      <dgm:spPr/>
    </dgm:pt>
    <dgm:pt modelId="{48FD166D-6E32-4724-BDB1-CDC93325D7D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ЗНЗ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інтернатного типу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логопедичні кабінети  </a:t>
          </a:r>
          <a:endParaRPr kumimoji="0" lang="ru-RU" altLang="ru-RU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77777B90-1CA6-4F34-8668-EE734A87F470}" type="parTrans" cxnId="{9D447408-4A77-436F-8F4C-9C6651AD4F2D}">
      <dgm:prSet/>
      <dgm:spPr/>
    </dgm:pt>
    <dgm:pt modelId="{D9EBCCFA-338A-4055-9C88-A8A8C955DCF0}" type="sibTrans" cxnId="{9D447408-4A77-436F-8F4C-9C6651AD4F2D}">
      <dgm:prSet/>
      <dgm:spPr/>
    </dgm:pt>
    <dgm:pt modelId="{BE0DC9F0-A571-42CC-A5B0-CE1AD303BFF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ЗНЗ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школа-інтернат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для дітей з тяжкими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вадами мовлення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E6D638E6-72E4-42D8-B836-96E0F4AF3D26}" type="parTrans" cxnId="{D508B7BF-6102-4AF7-9D50-88A9F383CEA2}">
      <dgm:prSet/>
      <dgm:spPr/>
    </dgm:pt>
    <dgm:pt modelId="{3D8B94A6-301C-4A47-9A21-678FBA38F276}" type="sibTrans" cxnId="{D508B7BF-6102-4AF7-9D50-88A9F383CEA2}">
      <dgm:prSet/>
      <dgm:spPr/>
    </dgm:pt>
    <dgm:pt modelId="{28385BE1-33E7-45F3-94C2-1616E1BCA4A4}" type="pres">
      <dgm:prSet presAssocID="{69410ECC-F078-4618-B705-E0BD4DE97E0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0A58F1A-E7D5-4FE6-ADF3-48CFAA41BC43}" type="pres">
      <dgm:prSet presAssocID="{998C4325-6248-4A99-9D21-E7389594E922}" presName="hierRoot1" presStyleCnt="0">
        <dgm:presLayoutVars>
          <dgm:hierBranch/>
        </dgm:presLayoutVars>
      </dgm:prSet>
      <dgm:spPr/>
    </dgm:pt>
    <dgm:pt modelId="{981D4464-8B33-4B5C-B8F1-770FCA7B30F3}" type="pres">
      <dgm:prSet presAssocID="{998C4325-6248-4A99-9D21-E7389594E922}" presName="rootComposite1" presStyleCnt="0"/>
      <dgm:spPr/>
    </dgm:pt>
    <dgm:pt modelId="{CE78CD27-260E-483B-B340-E6BEACA56588}" type="pres">
      <dgm:prSet presAssocID="{998C4325-6248-4A99-9D21-E7389594E922}" presName="rootText1" presStyleLbl="node0" presStyleIdx="0" presStyleCnt="1">
        <dgm:presLayoutVars>
          <dgm:chPref val="3"/>
        </dgm:presLayoutVars>
      </dgm:prSet>
      <dgm:spPr/>
    </dgm:pt>
    <dgm:pt modelId="{21B83A1C-D79A-4820-9B26-CD38FA2DCFB1}" type="pres">
      <dgm:prSet presAssocID="{998C4325-6248-4A99-9D21-E7389594E922}" presName="rootConnector1" presStyleLbl="node1" presStyleIdx="0" presStyleCnt="0"/>
      <dgm:spPr/>
    </dgm:pt>
    <dgm:pt modelId="{1DB1B06F-DF98-4F39-842D-3DC8A50E290F}" type="pres">
      <dgm:prSet presAssocID="{998C4325-6248-4A99-9D21-E7389594E922}" presName="hierChild2" presStyleCnt="0"/>
      <dgm:spPr/>
    </dgm:pt>
    <dgm:pt modelId="{871AAEE7-BA9C-45EF-AC99-63CAF8262367}" type="pres">
      <dgm:prSet presAssocID="{6B0E95B1-1AE4-43D2-87CE-34CB31634130}" presName="Name35" presStyleLbl="parChTrans1D2" presStyleIdx="0" presStyleCnt="4"/>
      <dgm:spPr/>
    </dgm:pt>
    <dgm:pt modelId="{E6A320E3-D67F-4F1F-8BF5-92881631DCE9}" type="pres">
      <dgm:prSet presAssocID="{CDBF927E-5FB0-4A59-AC1F-12E179CCDB6F}" presName="hierRoot2" presStyleCnt="0">
        <dgm:presLayoutVars>
          <dgm:hierBranch/>
        </dgm:presLayoutVars>
      </dgm:prSet>
      <dgm:spPr/>
    </dgm:pt>
    <dgm:pt modelId="{A3C3D9F0-A277-4556-8E5A-AC506E6EE588}" type="pres">
      <dgm:prSet presAssocID="{CDBF927E-5FB0-4A59-AC1F-12E179CCDB6F}" presName="rootComposite" presStyleCnt="0"/>
      <dgm:spPr/>
    </dgm:pt>
    <dgm:pt modelId="{C1443A54-BB6C-4201-A62B-5ED028FB0EC7}" type="pres">
      <dgm:prSet presAssocID="{CDBF927E-5FB0-4A59-AC1F-12E179CCDB6F}" presName="rootText" presStyleLbl="node2" presStyleIdx="0" presStyleCnt="4">
        <dgm:presLayoutVars>
          <dgm:chPref val="3"/>
        </dgm:presLayoutVars>
      </dgm:prSet>
      <dgm:spPr/>
    </dgm:pt>
    <dgm:pt modelId="{D21DF5FF-2E99-409F-87A2-7B3496AD1EAC}" type="pres">
      <dgm:prSet presAssocID="{CDBF927E-5FB0-4A59-AC1F-12E179CCDB6F}" presName="rootConnector" presStyleLbl="node2" presStyleIdx="0" presStyleCnt="4"/>
      <dgm:spPr/>
    </dgm:pt>
    <dgm:pt modelId="{E99BEB7D-9FC3-4C74-AF94-867288157AD0}" type="pres">
      <dgm:prSet presAssocID="{CDBF927E-5FB0-4A59-AC1F-12E179CCDB6F}" presName="hierChild4" presStyleCnt="0"/>
      <dgm:spPr/>
    </dgm:pt>
    <dgm:pt modelId="{B0EFDA40-88A1-4BAD-8B75-5D9E07708AD2}" type="pres">
      <dgm:prSet presAssocID="{CDBF927E-5FB0-4A59-AC1F-12E179CCDB6F}" presName="hierChild5" presStyleCnt="0"/>
      <dgm:spPr/>
    </dgm:pt>
    <dgm:pt modelId="{912BA799-11E0-4060-9029-D7B3C6A1DFFE}" type="pres">
      <dgm:prSet presAssocID="{A96F59CD-EB9C-4F7F-9EE7-2B90A3D86C46}" presName="Name35" presStyleLbl="parChTrans1D2" presStyleIdx="1" presStyleCnt="4"/>
      <dgm:spPr/>
    </dgm:pt>
    <dgm:pt modelId="{EC6C426F-3B2C-4F6B-BD62-3810E7B02EF0}" type="pres">
      <dgm:prSet presAssocID="{F1085529-CBE3-4CB0-A7A6-4D7B6C598EA5}" presName="hierRoot2" presStyleCnt="0">
        <dgm:presLayoutVars>
          <dgm:hierBranch/>
        </dgm:presLayoutVars>
      </dgm:prSet>
      <dgm:spPr/>
    </dgm:pt>
    <dgm:pt modelId="{CD561031-387D-4B91-AB36-762A045C7CDD}" type="pres">
      <dgm:prSet presAssocID="{F1085529-CBE3-4CB0-A7A6-4D7B6C598EA5}" presName="rootComposite" presStyleCnt="0"/>
      <dgm:spPr/>
    </dgm:pt>
    <dgm:pt modelId="{1EB2C638-9377-4A2F-B986-D2528926E3D6}" type="pres">
      <dgm:prSet presAssocID="{F1085529-CBE3-4CB0-A7A6-4D7B6C598EA5}" presName="rootText" presStyleLbl="node2" presStyleIdx="1" presStyleCnt="4">
        <dgm:presLayoutVars>
          <dgm:chPref val="3"/>
        </dgm:presLayoutVars>
      </dgm:prSet>
      <dgm:spPr/>
    </dgm:pt>
    <dgm:pt modelId="{0D6CDBDD-2137-45E8-B4A7-57C8D8DA6574}" type="pres">
      <dgm:prSet presAssocID="{F1085529-CBE3-4CB0-A7A6-4D7B6C598EA5}" presName="rootConnector" presStyleLbl="node2" presStyleIdx="1" presStyleCnt="4"/>
      <dgm:spPr/>
    </dgm:pt>
    <dgm:pt modelId="{757E3A56-750D-4234-8613-FB9896ED3891}" type="pres">
      <dgm:prSet presAssocID="{F1085529-CBE3-4CB0-A7A6-4D7B6C598EA5}" presName="hierChild4" presStyleCnt="0"/>
      <dgm:spPr/>
    </dgm:pt>
    <dgm:pt modelId="{1630F081-F736-41D7-B133-DC243634E2B9}" type="pres">
      <dgm:prSet presAssocID="{F1085529-CBE3-4CB0-A7A6-4D7B6C598EA5}" presName="hierChild5" presStyleCnt="0"/>
      <dgm:spPr/>
    </dgm:pt>
    <dgm:pt modelId="{F48B6CE8-2681-485C-BF7B-5A2E95C875E0}" type="pres">
      <dgm:prSet presAssocID="{77777B90-1CA6-4F34-8668-EE734A87F470}" presName="Name35" presStyleLbl="parChTrans1D2" presStyleIdx="2" presStyleCnt="4"/>
      <dgm:spPr/>
    </dgm:pt>
    <dgm:pt modelId="{906F773C-7457-48EB-9707-F8A4EC4D7565}" type="pres">
      <dgm:prSet presAssocID="{48FD166D-6E32-4724-BDB1-CDC93325D7DF}" presName="hierRoot2" presStyleCnt="0">
        <dgm:presLayoutVars>
          <dgm:hierBranch/>
        </dgm:presLayoutVars>
      </dgm:prSet>
      <dgm:spPr/>
    </dgm:pt>
    <dgm:pt modelId="{8AD6F7FC-2F26-4E25-AC82-153B596B6964}" type="pres">
      <dgm:prSet presAssocID="{48FD166D-6E32-4724-BDB1-CDC93325D7DF}" presName="rootComposite" presStyleCnt="0"/>
      <dgm:spPr/>
    </dgm:pt>
    <dgm:pt modelId="{0985D449-1FA7-42E7-8426-DDC1345DD16D}" type="pres">
      <dgm:prSet presAssocID="{48FD166D-6E32-4724-BDB1-CDC93325D7DF}" presName="rootText" presStyleLbl="node2" presStyleIdx="2" presStyleCnt="4">
        <dgm:presLayoutVars>
          <dgm:chPref val="3"/>
        </dgm:presLayoutVars>
      </dgm:prSet>
      <dgm:spPr/>
    </dgm:pt>
    <dgm:pt modelId="{715B2C72-4B96-4EFC-A771-D06AB88ABCA7}" type="pres">
      <dgm:prSet presAssocID="{48FD166D-6E32-4724-BDB1-CDC93325D7DF}" presName="rootConnector" presStyleLbl="node2" presStyleIdx="2" presStyleCnt="4"/>
      <dgm:spPr/>
    </dgm:pt>
    <dgm:pt modelId="{2E876165-8B0B-47C9-B6C9-80863A3B284C}" type="pres">
      <dgm:prSet presAssocID="{48FD166D-6E32-4724-BDB1-CDC93325D7DF}" presName="hierChild4" presStyleCnt="0"/>
      <dgm:spPr/>
    </dgm:pt>
    <dgm:pt modelId="{F8EAB783-04D3-49F4-BBB1-7CB67A602FD3}" type="pres">
      <dgm:prSet presAssocID="{48FD166D-6E32-4724-BDB1-CDC93325D7DF}" presName="hierChild5" presStyleCnt="0"/>
      <dgm:spPr/>
    </dgm:pt>
    <dgm:pt modelId="{01FD7AED-B238-4CCC-96BF-9992F5BAC50A}" type="pres">
      <dgm:prSet presAssocID="{E6D638E6-72E4-42D8-B836-96E0F4AF3D26}" presName="Name35" presStyleLbl="parChTrans1D2" presStyleIdx="3" presStyleCnt="4"/>
      <dgm:spPr/>
    </dgm:pt>
    <dgm:pt modelId="{79F29E2A-138B-4717-91AC-562D7DAC06BF}" type="pres">
      <dgm:prSet presAssocID="{BE0DC9F0-A571-42CC-A5B0-CE1AD303BFF4}" presName="hierRoot2" presStyleCnt="0">
        <dgm:presLayoutVars>
          <dgm:hierBranch/>
        </dgm:presLayoutVars>
      </dgm:prSet>
      <dgm:spPr/>
    </dgm:pt>
    <dgm:pt modelId="{6D86D849-93EA-4594-B67A-66B654DA3339}" type="pres">
      <dgm:prSet presAssocID="{BE0DC9F0-A571-42CC-A5B0-CE1AD303BFF4}" presName="rootComposite" presStyleCnt="0"/>
      <dgm:spPr/>
    </dgm:pt>
    <dgm:pt modelId="{A2AAD9A9-E98E-4E5E-8201-DB803365C927}" type="pres">
      <dgm:prSet presAssocID="{BE0DC9F0-A571-42CC-A5B0-CE1AD303BFF4}" presName="rootText" presStyleLbl="node2" presStyleIdx="3" presStyleCnt="4">
        <dgm:presLayoutVars>
          <dgm:chPref val="3"/>
        </dgm:presLayoutVars>
      </dgm:prSet>
      <dgm:spPr/>
    </dgm:pt>
    <dgm:pt modelId="{1C03909E-1078-49A0-BFC6-50D7E621A633}" type="pres">
      <dgm:prSet presAssocID="{BE0DC9F0-A571-42CC-A5B0-CE1AD303BFF4}" presName="rootConnector" presStyleLbl="node2" presStyleIdx="3" presStyleCnt="4"/>
      <dgm:spPr/>
    </dgm:pt>
    <dgm:pt modelId="{38FB06CB-2758-496E-8F6D-06841BA3A33E}" type="pres">
      <dgm:prSet presAssocID="{BE0DC9F0-A571-42CC-A5B0-CE1AD303BFF4}" presName="hierChild4" presStyleCnt="0"/>
      <dgm:spPr/>
    </dgm:pt>
    <dgm:pt modelId="{07740FD1-9CE2-4377-BA36-A75A8B4F46C9}" type="pres">
      <dgm:prSet presAssocID="{BE0DC9F0-A571-42CC-A5B0-CE1AD303BFF4}" presName="hierChild5" presStyleCnt="0"/>
      <dgm:spPr/>
    </dgm:pt>
    <dgm:pt modelId="{950CA395-B004-4993-A200-3FDB33310B25}" type="pres">
      <dgm:prSet presAssocID="{998C4325-6248-4A99-9D21-E7389594E922}" presName="hierChild3" presStyleCnt="0"/>
      <dgm:spPr/>
    </dgm:pt>
  </dgm:ptLst>
  <dgm:cxnLst>
    <dgm:cxn modelId="{6A6B49C2-E690-45F9-9E93-DBC026C18E9D}" type="presOf" srcId="{CDBF927E-5FB0-4A59-AC1F-12E179CCDB6F}" destId="{C1443A54-BB6C-4201-A62B-5ED028FB0EC7}" srcOrd="0" destOrd="0" presId="urn:microsoft.com/office/officeart/2005/8/layout/orgChart1"/>
    <dgm:cxn modelId="{55E5C765-03FC-41DF-8350-2ACAE51DEACB}" type="presOf" srcId="{998C4325-6248-4A99-9D21-E7389594E922}" destId="{CE78CD27-260E-483B-B340-E6BEACA56588}" srcOrd="0" destOrd="0" presId="urn:microsoft.com/office/officeart/2005/8/layout/orgChart1"/>
    <dgm:cxn modelId="{C6DAD28A-4DDA-4966-BF37-E01654D4E115}" type="presOf" srcId="{F1085529-CBE3-4CB0-A7A6-4D7B6C598EA5}" destId="{1EB2C638-9377-4A2F-B986-D2528926E3D6}" srcOrd="0" destOrd="0" presId="urn:microsoft.com/office/officeart/2005/8/layout/orgChart1"/>
    <dgm:cxn modelId="{853B8A61-931A-48D2-8762-CE37E197CD53}" type="presOf" srcId="{48FD166D-6E32-4724-BDB1-CDC93325D7DF}" destId="{715B2C72-4B96-4EFC-A771-D06AB88ABCA7}" srcOrd="1" destOrd="0" presId="urn:microsoft.com/office/officeart/2005/8/layout/orgChart1"/>
    <dgm:cxn modelId="{3316E41E-7D37-411A-91D7-C145EF334AAA}" type="presOf" srcId="{998C4325-6248-4A99-9D21-E7389594E922}" destId="{21B83A1C-D79A-4820-9B26-CD38FA2DCFB1}" srcOrd="1" destOrd="0" presId="urn:microsoft.com/office/officeart/2005/8/layout/orgChart1"/>
    <dgm:cxn modelId="{BCCBDE70-A297-42A6-9794-BDC5CFA97B12}" type="presOf" srcId="{6B0E95B1-1AE4-43D2-87CE-34CB31634130}" destId="{871AAEE7-BA9C-45EF-AC99-63CAF8262367}" srcOrd="0" destOrd="0" presId="urn:microsoft.com/office/officeart/2005/8/layout/orgChart1"/>
    <dgm:cxn modelId="{E314A239-D553-4567-BAC9-48A1D0DA3267}" type="presOf" srcId="{CDBF927E-5FB0-4A59-AC1F-12E179CCDB6F}" destId="{D21DF5FF-2E99-409F-87A2-7B3496AD1EAC}" srcOrd="1" destOrd="0" presId="urn:microsoft.com/office/officeart/2005/8/layout/orgChart1"/>
    <dgm:cxn modelId="{7028AE74-BC13-4328-9FAA-24403C954C55}" type="presOf" srcId="{BE0DC9F0-A571-42CC-A5B0-CE1AD303BFF4}" destId="{1C03909E-1078-49A0-BFC6-50D7E621A633}" srcOrd="1" destOrd="0" presId="urn:microsoft.com/office/officeart/2005/8/layout/orgChart1"/>
    <dgm:cxn modelId="{6463C748-5824-4AAD-B836-7D8EDA131DDB}" srcId="{69410ECC-F078-4618-B705-E0BD4DE97E0F}" destId="{998C4325-6248-4A99-9D21-E7389594E922}" srcOrd="0" destOrd="0" parTransId="{EE635F64-4567-4444-876B-41C0773407EC}" sibTransId="{7483109D-2354-49BD-BE0F-32ABA5BAEDF0}"/>
    <dgm:cxn modelId="{B247233D-3149-4DE9-9E4F-C9B499ADB5DC}" type="presOf" srcId="{A96F59CD-EB9C-4F7F-9EE7-2B90A3D86C46}" destId="{912BA799-11E0-4060-9029-D7B3C6A1DFFE}" srcOrd="0" destOrd="0" presId="urn:microsoft.com/office/officeart/2005/8/layout/orgChart1"/>
    <dgm:cxn modelId="{9D447408-4A77-436F-8F4C-9C6651AD4F2D}" srcId="{998C4325-6248-4A99-9D21-E7389594E922}" destId="{48FD166D-6E32-4724-BDB1-CDC93325D7DF}" srcOrd="2" destOrd="0" parTransId="{77777B90-1CA6-4F34-8668-EE734A87F470}" sibTransId="{D9EBCCFA-338A-4055-9C88-A8A8C955DCF0}"/>
    <dgm:cxn modelId="{4D6F4C44-CEC2-467D-8BB6-A0154A006D3C}" type="presOf" srcId="{F1085529-CBE3-4CB0-A7A6-4D7B6C598EA5}" destId="{0D6CDBDD-2137-45E8-B4A7-57C8D8DA6574}" srcOrd="1" destOrd="0" presId="urn:microsoft.com/office/officeart/2005/8/layout/orgChart1"/>
    <dgm:cxn modelId="{72972EA1-AEF7-43B8-A447-8C4DD2B04D1E}" type="presOf" srcId="{E6D638E6-72E4-42D8-B836-96E0F4AF3D26}" destId="{01FD7AED-B238-4CCC-96BF-9992F5BAC50A}" srcOrd="0" destOrd="0" presId="urn:microsoft.com/office/officeart/2005/8/layout/orgChart1"/>
    <dgm:cxn modelId="{531FB1F5-B5CC-4BF2-98F8-AA20AC75FE0B}" type="presOf" srcId="{69410ECC-F078-4618-B705-E0BD4DE97E0F}" destId="{28385BE1-33E7-45F3-94C2-1616E1BCA4A4}" srcOrd="0" destOrd="0" presId="urn:microsoft.com/office/officeart/2005/8/layout/orgChart1"/>
    <dgm:cxn modelId="{B57C531F-712E-4604-90AA-E7A478D3FF3A}" srcId="{998C4325-6248-4A99-9D21-E7389594E922}" destId="{F1085529-CBE3-4CB0-A7A6-4D7B6C598EA5}" srcOrd="1" destOrd="0" parTransId="{A96F59CD-EB9C-4F7F-9EE7-2B90A3D86C46}" sibTransId="{27B0BEF1-6833-4B92-9686-082E97B92CAF}"/>
    <dgm:cxn modelId="{E6BDF49B-BAF5-4364-8F33-0697564DFD04}" type="presOf" srcId="{48FD166D-6E32-4724-BDB1-CDC93325D7DF}" destId="{0985D449-1FA7-42E7-8426-DDC1345DD16D}" srcOrd="0" destOrd="0" presId="urn:microsoft.com/office/officeart/2005/8/layout/orgChart1"/>
    <dgm:cxn modelId="{D508B7BF-6102-4AF7-9D50-88A9F383CEA2}" srcId="{998C4325-6248-4A99-9D21-E7389594E922}" destId="{BE0DC9F0-A571-42CC-A5B0-CE1AD303BFF4}" srcOrd="3" destOrd="0" parTransId="{E6D638E6-72E4-42D8-B836-96E0F4AF3D26}" sibTransId="{3D8B94A6-301C-4A47-9A21-678FBA38F276}"/>
    <dgm:cxn modelId="{1DE703BD-B14D-4362-98E8-EC3E200DD483}" type="presOf" srcId="{77777B90-1CA6-4F34-8668-EE734A87F470}" destId="{F48B6CE8-2681-485C-BF7B-5A2E95C875E0}" srcOrd="0" destOrd="0" presId="urn:microsoft.com/office/officeart/2005/8/layout/orgChart1"/>
    <dgm:cxn modelId="{316A70B9-CC63-4C11-9045-BBA79C9F8341}" type="presOf" srcId="{BE0DC9F0-A571-42CC-A5B0-CE1AD303BFF4}" destId="{A2AAD9A9-E98E-4E5E-8201-DB803365C927}" srcOrd="0" destOrd="0" presId="urn:microsoft.com/office/officeart/2005/8/layout/orgChart1"/>
    <dgm:cxn modelId="{A01F2BCE-49AA-4EF1-B449-27821042CDC9}" srcId="{998C4325-6248-4A99-9D21-E7389594E922}" destId="{CDBF927E-5FB0-4A59-AC1F-12E179CCDB6F}" srcOrd="0" destOrd="0" parTransId="{6B0E95B1-1AE4-43D2-87CE-34CB31634130}" sibTransId="{2D44F642-DEC3-4684-80FB-DE7A28A7E99F}"/>
    <dgm:cxn modelId="{B3089D5E-C2E7-487A-A5E9-5276464ADCC4}" type="presParOf" srcId="{28385BE1-33E7-45F3-94C2-1616E1BCA4A4}" destId="{30A58F1A-E7D5-4FE6-ADF3-48CFAA41BC43}" srcOrd="0" destOrd="0" presId="urn:microsoft.com/office/officeart/2005/8/layout/orgChart1"/>
    <dgm:cxn modelId="{4463FB4F-88DC-466B-8F2E-A103B6F15195}" type="presParOf" srcId="{30A58F1A-E7D5-4FE6-ADF3-48CFAA41BC43}" destId="{981D4464-8B33-4B5C-B8F1-770FCA7B30F3}" srcOrd="0" destOrd="0" presId="urn:microsoft.com/office/officeart/2005/8/layout/orgChart1"/>
    <dgm:cxn modelId="{82E47683-BF01-437D-9108-8A3AED703597}" type="presParOf" srcId="{981D4464-8B33-4B5C-B8F1-770FCA7B30F3}" destId="{CE78CD27-260E-483B-B340-E6BEACA56588}" srcOrd="0" destOrd="0" presId="urn:microsoft.com/office/officeart/2005/8/layout/orgChart1"/>
    <dgm:cxn modelId="{12BD3832-EF46-477B-B156-17D828D77AED}" type="presParOf" srcId="{981D4464-8B33-4B5C-B8F1-770FCA7B30F3}" destId="{21B83A1C-D79A-4820-9B26-CD38FA2DCFB1}" srcOrd="1" destOrd="0" presId="urn:microsoft.com/office/officeart/2005/8/layout/orgChart1"/>
    <dgm:cxn modelId="{A6B56EBC-51C1-4CF8-92A6-C4ECE59AE7A9}" type="presParOf" srcId="{30A58F1A-E7D5-4FE6-ADF3-48CFAA41BC43}" destId="{1DB1B06F-DF98-4F39-842D-3DC8A50E290F}" srcOrd="1" destOrd="0" presId="urn:microsoft.com/office/officeart/2005/8/layout/orgChart1"/>
    <dgm:cxn modelId="{A5CD3AB3-FE21-45FC-BC5A-69A8F4A3C7E9}" type="presParOf" srcId="{1DB1B06F-DF98-4F39-842D-3DC8A50E290F}" destId="{871AAEE7-BA9C-45EF-AC99-63CAF8262367}" srcOrd="0" destOrd="0" presId="urn:microsoft.com/office/officeart/2005/8/layout/orgChart1"/>
    <dgm:cxn modelId="{5572F102-8BE4-4A87-B5FC-86A63C3805E0}" type="presParOf" srcId="{1DB1B06F-DF98-4F39-842D-3DC8A50E290F}" destId="{E6A320E3-D67F-4F1F-8BF5-92881631DCE9}" srcOrd="1" destOrd="0" presId="urn:microsoft.com/office/officeart/2005/8/layout/orgChart1"/>
    <dgm:cxn modelId="{CF8F177F-EDF9-4D0E-AB88-E2A33E0D3477}" type="presParOf" srcId="{E6A320E3-D67F-4F1F-8BF5-92881631DCE9}" destId="{A3C3D9F0-A277-4556-8E5A-AC506E6EE588}" srcOrd="0" destOrd="0" presId="urn:microsoft.com/office/officeart/2005/8/layout/orgChart1"/>
    <dgm:cxn modelId="{5B9499EF-4C86-4505-A05E-97E256A67EF7}" type="presParOf" srcId="{A3C3D9F0-A277-4556-8E5A-AC506E6EE588}" destId="{C1443A54-BB6C-4201-A62B-5ED028FB0EC7}" srcOrd="0" destOrd="0" presId="urn:microsoft.com/office/officeart/2005/8/layout/orgChart1"/>
    <dgm:cxn modelId="{3C714C86-6C28-4BFD-9676-C8C2CFEACB8C}" type="presParOf" srcId="{A3C3D9F0-A277-4556-8E5A-AC506E6EE588}" destId="{D21DF5FF-2E99-409F-87A2-7B3496AD1EAC}" srcOrd="1" destOrd="0" presId="urn:microsoft.com/office/officeart/2005/8/layout/orgChart1"/>
    <dgm:cxn modelId="{0958457B-6560-49B3-BC3F-66D27A0E2D18}" type="presParOf" srcId="{E6A320E3-D67F-4F1F-8BF5-92881631DCE9}" destId="{E99BEB7D-9FC3-4C74-AF94-867288157AD0}" srcOrd="1" destOrd="0" presId="urn:microsoft.com/office/officeart/2005/8/layout/orgChart1"/>
    <dgm:cxn modelId="{E99374E1-B9DD-4226-8CD6-21C3108CF382}" type="presParOf" srcId="{E6A320E3-D67F-4F1F-8BF5-92881631DCE9}" destId="{B0EFDA40-88A1-4BAD-8B75-5D9E07708AD2}" srcOrd="2" destOrd="0" presId="urn:microsoft.com/office/officeart/2005/8/layout/orgChart1"/>
    <dgm:cxn modelId="{2C37C6B4-7D0C-4502-B260-3BC95D5394AF}" type="presParOf" srcId="{1DB1B06F-DF98-4F39-842D-3DC8A50E290F}" destId="{912BA799-11E0-4060-9029-D7B3C6A1DFFE}" srcOrd="2" destOrd="0" presId="urn:microsoft.com/office/officeart/2005/8/layout/orgChart1"/>
    <dgm:cxn modelId="{0EBE3936-0A38-40D1-B4C1-F68EA6B3B9F3}" type="presParOf" srcId="{1DB1B06F-DF98-4F39-842D-3DC8A50E290F}" destId="{EC6C426F-3B2C-4F6B-BD62-3810E7B02EF0}" srcOrd="3" destOrd="0" presId="urn:microsoft.com/office/officeart/2005/8/layout/orgChart1"/>
    <dgm:cxn modelId="{A2EC9D13-E5F3-45B5-ADA5-B8A2FD54EC4A}" type="presParOf" srcId="{EC6C426F-3B2C-4F6B-BD62-3810E7B02EF0}" destId="{CD561031-387D-4B91-AB36-762A045C7CDD}" srcOrd="0" destOrd="0" presId="urn:microsoft.com/office/officeart/2005/8/layout/orgChart1"/>
    <dgm:cxn modelId="{5AEE0D14-D495-4175-8CCB-9FB6E959E912}" type="presParOf" srcId="{CD561031-387D-4B91-AB36-762A045C7CDD}" destId="{1EB2C638-9377-4A2F-B986-D2528926E3D6}" srcOrd="0" destOrd="0" presId="urn:microsoft.com/office/officeart/2005/8/layout/orgChart1"/>
    <dgm:cxn modelId="{57ED89FF-6033-4D9D-AB4F-5FA67FE936FA}" type="presParOf" srcId="{CD561031-387D-4B91-AB36-762A045C7CDD}" destId="{0D6CDBDD-2137-45E8-B4A7-57C8D8DA6574}" srcOrd="1" destOrd="0" presId="urn:microsoft.com/office/officeart/2005/8/layout/orgChart1"/>
    <dgm:cxn modelId="{7CB28E37-FE8F-42D1-BC0B-9D90B7F87D80}" type="presParOf" srcId="{EC6C426F-3B2C-4F6B-BD62-3810E7B02EF0}" destId="{757E3A56-750D-4234-8613-FB9896ED3891}" srcOrd="1" destOrd="0" presId="urn:microsoft.com/office/officeart/2005/8/layout/orgChart1"/>
    <dgm:cxn modelId="{A1F1BEA4-8641-441E-B9C0-2BB7D8240DF1}" type="presParOf" srcId="{EC6C426F-3B2C-4F6B-BD62-3810E7B02EF0}" destId="{1630F081-F736-41D7-B133-DC243634E2B9}" srcOrd="2" destOrd="0" presId="urn:microsoft.com/office/officeart/2005/8/layout/orgChart1"/>
    <dgm:cxn modelId="{F829CCF0-0A48-47AE-B3B8-96CD2DF2BF68}" type="presParOf" srcId="{1DB1B06F-DF98-4F39-842D-3DC8A50E290F}" destId="{F48B6CE8-2681-485C-BF7B-5A2E95C875E0}" srcOrd="4" destOrd="0" presId="urn:microsoft.com/office/officeart/2005/8/layout/orgChart1"/>
    <dgm:cxn modelId="{D10511CB-AF31-4CD8-BFC6-3A1BB1B0F72F}" type="presParOf" srcId="{1DB1B06F-DF98-4F39-842D-3DC8A50E290F}" destId="{906F773C-7457-48EB-9707-F8A4EC4D7565}" srcOrd="5" destOrd="0" presId="urn:microsoft.com/office/officeart/2005/8/layout/orgChart1"/>
    <dgm:cxn modelId="{D2C2DCBE-2D5B-4E7F-BD31-8DD7147B8C5A}" type="presParOf" srcId="{906F773C-7457-48EB-9707-F8A4EC4D7565}" destId="{8AD6F7FC-2F26-4E25-AC82-153B596B6964}" srcOrd="0" destOrd="0" presId="urn:microsoft.com/office/officeart/2005/8/layout/orgChart1"/>
    <dgm:cxn modelId="{17B4398C-8901-4905-9C46-D0B5E919E9E0}" type="presParOf" srcId="{8AD6F7FC-2F26-4E25-AC82-153B596B6964}" destId="{0985D449-1FA7-42E7-8426-DDC1345DD16D}" srcOrd="0" destOrd="0" presId="urn:microsoft.com/office/officeart/2005/8/layout/orgChart1"/>
    <dgm:cxn modelId="{746D82D4-F7FC-4027-99A7-9D428175D614}" type="presParOf" srcId="{8AD6F7FC-2F26-4E25-AC82-153B596B6964}" destId="{715B2C72-4B96-4EFC-A771-D06AB88ABCA7}" srcOrd="1" destOrd="0" presId="urn:microsoft.com/office/officeart/2005/8/layout/orgChart1"/>
    <dgm:cxn modelId="{33905E9F-9A2F-4785-BE07-89564B9C739E}" type="presParOf" srcId="{906F773C-7457-48EB-9707-F8A4EC4D7565}" destId="{2E876165-8B0B-47C9-B6C9-80863A3B284C}" srcOrd="1" destOrd="0" presId="urn:microsoft.com/office/officeart/2005/8/layout/orgChart1"/>
    <dgm:cxn modelId="{3846ADE6-D472-4AC0-9769-BF41791404BA}" type="presParOf" srcId="{906F773C-7457-48EB-9707-F8A4EC4D7565}" destId="{F8EAB783-04D3-49F4-BBB1-7CB67A602FD3}" srcOrd="2" destOrd="0" presId="urn:microsoft.com/office/officeart/2005/8/layout/orgChart1"/>
    <dgm:cxn modelId="{9C0B3C0A-4DF5-4F68-AE78-244146372545}" type="presParOf" srcId="{1DB1B06F-DF98-4F39-842D-3DC8A50E290F}" destId="{01FD7AED-B238-4CCC-96BF-9992F5BAC50A}" srcOrd="6" destOrd="0" presId="urn:microsoft.com/office/officeart/2005/8/layout/orgChart1"/>
    <dgm:cxn modelId="{1E326AAC-716F-4306-BB91-F79D4E326834}" type="presParOf" srcId="{1DB1B06F-DF98-4F39-842D-3DC8A50E290F}" destId="{79F29E2A-138B-4717-91AC-562D7DAC06BF}" srcOrd="7" destOrd="0" presId="urn:microsoft.com/office/officeart/2005/8/layout/orgChart1"/>
    <dgm:cxn modelId="{EEE075FC-5073-44BF-982C-4BFB05BEAE91}" type="presParOf" srcId="{79F29E2A-138B-4717-91AC-562D7DAC06BF}" destId="{6D86D849-93EA-4594-B67A-66B654DA3339}" srcOrd="0" destOrd="0" presId="urn:microsoft.com/office/officeart/2005/8/layout/orgChart1"/>
    <dgm:cxn modelId="{3306FDA1-2307-470F-A041-DDAAEC9B517F}" type="presParOf" srcId="{6D86D849-93EA-4594-B67A-66B654DA3339}" destId="{A2AAD9A9-E98E-4E5E-8201-DB803365C927}" srcOrd="0" destOrd="0" presId="urn:microsoft.com/office/officeart/2005/8/layout/orgChart1"/>
    <dgm:cxn modelId="{E364388A-B204-4C28-A71E-4732F318D66A}" type="presParOf" srcId="{6D86D849-93EA-4594-B67A-66B654DA3339}" destId="{1C03909E-1078-49A0-BFC6-50D7E621A633}" srcOrd="1" destOrd="0" presId="urn:microsoft.com/office/officeart/2005/8/layout/orgChart1"/>
    <dgm:cxn modelId="{236778A6-7E6D-493F-932F-2512C68A9448}" type="presParOf" srcId="{79F29E2A-138B-4717-91AC-562D7DAC06BF}" destId="{38FB06CB-2758-496E-8F6D-06841BA3A33E}" srcOrd="1" destOrd="0" presId="urn:microsoft.com/office/officeart/2005/8/layout/orgChart1"/>
    <dgm:cxn modelId="{D9E703F1-FE59-47B9-A98C-3B0B62985FD2}" type="presParOf" srcId="{79F29E2A-138B-4717-91AC-562D7DAC06BF}" destId="{07740FD1-9CE2-4377-BA36-A75A8B4F46C9}" srcOrd="2" destOrd="0" presId="urn:microsoft.com/office/officeart/2005/8/layout/orgChart1"/>
    <dgm:cxn modelId="{09098542-3C62-4121-9664-71F5EED92CA5}" type="presParOf" srcId="{30A58F1A-E7D5-4FE6-ADF3-48CFAA41BC43}" destId="{950CA395-B004-4993-A200-3FDB33310B2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85ACD7D-0B28-4431-B1F7-FE0727FD993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F35FCC69-F8EB-4A87-A391-ADDDACF27B8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ЛОГОПЕДИЧНА ДОПОМОГА У СИСТЕМІ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ОХОРОНИ ЗДОРОВ</a:t>
          </a:r>
          <a:r>
            <a:rPr kumimoji="0" lang="en-US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6AE585-A3C1-4FBC-8000-9EEE46B1CF99}" type="parTrans" cxnId="{11BBFA9B-0461-452D-B8E7-E55589714C59}">
      <dgm:prSet/>
      <dgm:spPr/>
    </dgm:pt>
    <dgm:pt modelId="{35FFCBA2-DF56-48F3-8998-61B1C282B33B}" type="sibTrans" cxnId="{11BBFA9B-0461-452D-B8E7-E55589714C59}">
      <dgm:prSet/>
      <dgm:spPr/>
    </dgm:pt>
    <dgm:pt modelId="{F4D847E2-73B6-4802-9019-9E8917000F3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Дитячий будинок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1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(логопедичний кабінет)</a:t>
          </a:r>
          <a:endParaRPr kumimoji="0" lang="ru-RU" altLang="ru-RU" b="0" i="1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AB3DF6E7-2BDF-46E5-A163-40B5843AF03D}" type="parTrans" cxnId="{BA8DBC51-D691-4C8B-BE05-168406B367C6}">
      <dgm:prSet/>
      <dgm:spPr/>
    </dgm:pt>
    <dgm:pt modelId="{51203FD0-9D9B-491B-A6A3-A8E9D8E41A3C}" type="sibTrans" cxnId="{BA8DBC51-D691-4C8B-BE05-168406B367C6}">
      <dgm:prSet/>
      <dgm:spPr/>
    </dgm:pt>
    <dgm:pt modelId="{ACBA4458-A151-4174-BD95-563B7B8BFCA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Дитяча поліклініка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1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(логопедичний кабінет )</a:t>
          </a:r>
          <a:endParaRPr kumimoji="0" lang="ru-RU" altLang="ru-RU" b="0" i="1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3B01C1EA-0B69-438A-880E-3D616088AF36}" type="parTrans" cxnId="{6347F2C2-84FB-4CA9-92FB-D80CD8318899}">
      <dgm:prSet/>
      <dgm:spPr/>
    </dgm:pt>
    <dgm:pt modelId="{B1302E25-68C4-436F-9913-ED061B0F6DD7}" type="sibTrans" cxnId="{6347F2C2-84FB-4CA9-92FB-D80CD8318899}">
      <dgm:prSet/>
      <dgm:spPr/>
    </dgm:pt>
    <dgm:pt modelId="{7120C30C-ECA9-42DC-8DF3-8E04C86C577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Дитяче неврологічне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відділення лікарні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1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(логопедичний кабінет)</a:t>
          </a:r>
          <a:endParaRPr kumimoji="0" lang="ru-RU" altLang="ru-RU" b="0" i="1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77DB73E7-DCBD-488A-ADB0-21543C176877}" type="parTrans" cxnId="{63974C64-BB98-48E3-B719-AACA700EE9C4}">
      <dgm:prSet/>
      <dgm:spPr/>
    </dgm:pt>
    <dgm:pt modelId="{F1F35E55-6F07-4CAF-9DEB-6BBDCD406014}" type="sibTrans" cxnId="{63974C64-BB98-48E3-B719-AACA700EE9C4}">
      <dgm:prSet/>
      <dgm:spPr/>
    </dgm:pt>
    <dgm:pt modelId="{142910FC-46A4-47D4-94B4-D2054ACD536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Дитяче психіатричне в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відділення лікарні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1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(логопедичний кабінет)</a:t>
          </a:r>
          <a:endParaRPr kumimoji="0" lang="ru-RU" altLang="ru-RU" b="0" i="1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C43246DD-54A3-4FA0-B11D-E66C7697552F}" type="parTrans" cxnId="{148080D0-FF32-4A3A-B743-EFA4212A4AA3}">
      <dgm:prSet/>
      <dgm:spPr/>
    </dgm:pt>
    <dgm:pt modelId="{7AA13352-EC54-4D0C-9928-19F8BB6E7096}" type="sibTrans" cxnId="{148080D0-FF32-4A3A-B743-EFA4212A4AA3}">
      <dgm:prSet/>
      <dgm:spPr/>
    </dgm:pt>
    <dgm:pt modelId="{332DD9DF-2EC0-4DA7-B530-97563564E90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Психоневрологічний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диспансер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1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(логопедичний кабінет)</a:t>
          </a:r>
          <a:endParaRPr kumimoji="0" lang="ru-RU" altLang="ru-RU" b="0" i="1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3138C799-146A-461C-A7FA-D25ABD3FA678}" type="parTrans" cxnId="{D7D4480B-4C13-4709-8C7D-189C2F1B97FA}">
      <dgm:prSet/>
      <dgm:spPr/>
    </dgm:pt>
    <dgm:pt modelId="{5D780C38-4696-4D5C-BD18-B4DCFB947389}" type="sibTrans" cxnId="{D7D4480B-4C13-4709-8C7D-189C2F1B97FA}">
      <dgm:prSet/>
      <dgm:spPr/>
    </dgm:pt>
    <dgm:pt modelId="{C0C6FC4A-67F0-442F-8783-41DF0C1AA00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Психоневрологічні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санаторії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497D8913-CBB0-4C59-BD59-F38E2A1695D3}" type="parTrans" cxnId="{E35A79E9-35BC-4A74-ACEB-32D8AFC23CE7}">
      <dgm:prSet/>
      <dgm:spPr/>
    </dgm:pt>
    <dgm:pt modelId="{3DE86374-B112-44A5-BCE8-FDE50FEA6928}" type="sibTrans" cxnId="{E35A79E9-35BC-4A74-ACEB-32D8AFC23CE7}">
      <dgm:prSet/>
      <dgm:spPr/>
    </dgm:pt>
    <dgm:pt modelId="{B724CE86-C896-4411-BDD8-E35C3BCA8E98}" type="pres">
      <dgm:prSet presAssocID="{385ACD7D-0B28-4431-B1F7-FE0727FD993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51BC524-9E61-47DD-BB65-67DE32C030FA}" type="pres">
      <dgm:prSet presAssocID="{F35FCC69-F8EB-4A87-A391-ADDDACF27B84}" presName="hierRoot1" presStyleCnt="0">
        <dgm:presLayoutVars>
          <dgm:hierBranch val="r"/>
        </dgm:presLayoutVars>
      </dgm:prSet>
      <dgm:spPr/>
    </dgm:pt>
    <dgm:pt modelId="{4628FBAA-22B2-46EC-8283-9ADB0D51DDE1}" type="pres">
      <dgm:prSet presAssocID="{F35FCC69-F8EB-4A87-A391-ADDDACF27B84}" presName="rootComposite1" presStyleCnt="0"/>
      <dgm:spPr/>
    </dgm:pt>
    <dgm:pt modelId="{BB2AA1FC-1E77-42D8-A168-E74D4F7B8143}" type="pres">
      <dgm:prSet presAssocID="{F35FCC69-F8EB-4A87-A391-ADDDACF27B84}" presName="rootText1" presStyleLbl="node0" presStyleIdx="0" presStyleCnt="1">
        <dgm:presLayoutVars>
          <dgm:chPref val="3"/>
        </dgm:presLayoutVars>
      </dgm:prSet>
      <dgm:spPr/>
    </dgm:pt>
    <dgm:pt modelId="{109F1719-B54F-493D-9262-3AAB3C05686A}" type="pres">
      <dgm:prSet presAssocID="{F35FCC69-F8EB-4A87-A391-ADDDACF27B84}" presName="rootConnector1" presStyleLbl="node1" presStyleIdx="0" presStyleCnt="0"/>
      <dgm:spPr/>
    </dgm:pt>
    <dgm:pt modelId="{51979B01-8041-4EFF-8604-1CBA7F50CC5A}" type="pres">
      <dgm:prSet presAssocID="{F35FCC69-F8EB-4A87-A391-ADDDACF27B84}" presName="hierChild2" presStyleCnt="0"/>
      <dgm:spPr/>
    </dgm:pt>
    <dgm:pt modelId="{AC5503AA-6CBC-44CA-BFB5-FE253F282C18}" type="pres">
      <dgm:prSet presAssocID="{AB3DF6E7-2BDF-46E5-A163-40B5843AF03D}" presName="Name50" presStyleLbl="parChTrans1D2" presStyleIdx="0" presStyleCnt="6"/>
      <dgm:spPr/>
    </dgm:pt>
    <dgm:pt modelId="{1D810A47-9862-49C9-89EF-BE9C72382D02}" type="pres">
      <dgm:prSet presAssocID="{F4D847E2-73B6-4802-9019-9E8917000F3F}" presName="hierRoot2" presStyleCnt="0">
        <dgm:presLayoutVars>
          <dgm:hierBranch/>
        </dgm:presLayoutVars>
      </dgm:prSet>
      <dgm:spPr/>
    </dgm:pt>
    <dgm:pt modelId="{CF5DC1C8-BAD2-4314-8FAA-4837AB00491C}" type="pres">
      <dgm:prSet presAssocID="{F4D847E2-73B6-4802-9019-9E8917000F3F}" presName="rootComposite" presStyleCnt="0"/>
      <dgm:spPr/>
    </dgm:pt>
    <dgm:pt modelId="{461C35D9-E1B6-4AF4-81D2-F990683503F2}" type="pres">
      <dgm:prSet presAssocID="{F4D847E2-73B6-4802-9019-9E8917000F3F}" presName="rootText" presStyleLbl="node2" presStyleIdx="0" presStyleCnt="6">
        <dgm:presLayoutVars>
          <dgm:chPref val="3"/>
        </dgm:presLayoutVars>
      </dgm:prSet>
      <dgm:spPr/>
    </dgm:pt>
    <dgm:pt modelId="{3D77C4FB-9482-4BFE-B5A3-335497CA0B3A}" type="pres">
      <dgm:prSet presAssocID="{F4D847E2-73B6-4802-9019-9E8917000F3F}" presName="rootConnector" presStyleLbl="node2" presStyleIdx="0" presStyleCnt="6"/>
      <dgm:spPr/>
    </dgm:pt>
    <dgm:pt modelId="{5E522C75-7B3C-4DA8-A2C9-D8E7CCAEBBA6}" type="pres">
      <dgm:prSet presAssocID="{F4D847E2-73B6-4802-9019-9E8917000F3F}" presName="hierChild4" presStyleCnt="0"/>
      <dgm:spPr/>
    </dgm:pt>
    <dgm:pt modelId="{DAA5299C-9321-4C79-BFE3-6CDF2B9BF372}" type="pres">
      <dgm:prSet presAssocID="{F4D847E2-73B6-4802-9019-9E8917000F3F}" presName="hierChild5" presStyleCnt="0"/>
      <dgm:spPr/>
    </dgm:pt>
    <dgm:pt modelId="{0E5201D4-8DF3-42F5-B0E2-8E24AE45AB80}" type="pres">
      <dgm:prSet presAssocID="{3B01C1EA-0B69-438A-880E-3D616088AF36}" presName="Name50" presStyleLbl="parChTrans1D2" presStyleIdx="1" presStyleCnt="6"/>
      <dgm:spPr/>
    </dgm:pt>
    <dgm:pt modelId="{730D7B47-F159-4D79-9781-5C833DBF0AE7}" type="pres">
      <dgm:prSet presAssocID="{ACBA4458-A151-4174-BD95-563B7B8BFCA7}" presName="hierRoot2" presStyleCnt="0">
        <dgm:presLayoutVars>
          <dgm:hierBranch/>
        </dgm:presLayoutVars>
      </dgm:prSet>
      <dgm:spPr/>
    </dgm:pt>
    <dgm:pt modelId="{89240A9B-38AA-464D-BF23-DD34644724F9}" type="pres">
      <dgm:prSet presAssocID="{ACBA4458-A151-4174-BD95-563B7B8BFCA7}" presName="rootComposite" presStyleCnt="0"/>
      <dgm:spPr/>
    </dgm:pt>
    <dgm:pt modelId="{CEF70C5A-4F0B-4624-8E9D-A548F11378BD}" type="pres">
      <dgm:prSet presAssocID="{ACBA4458-A151-4174-BD95-563B7B8BFCA7}" presName="rootText" presStyleLbl="node2" presStyleIdx="1" presStyleCnt="6">
        <dgm:presLayoutVars>
          <dgm:chPref val="3"/>
        </dgm:presLayoutVars>
      </dgm:prSet>
      <dgm:spPr/>
    </dgm:pt>
    <dgm:pt modelId="{0AC8E73A-ECBD-4BAE-9BCF-B431B3172FE5}" type="pres">
      <dgm:prSet presAssocID="{ACBA4458-A151-4174-BD95-563B7B8BFCA7}" presName="rootConnector" presStyleLbl="node2" presStyleIdx="1" presStyleCnt="6"/>
      <dgm:spPr/>
    </dgm:pt>
    <dgm:pt modelId="{1A462D4B-05BB-48FE-A11A-B02EED423E2A}" type="pres">
      <dgm:prSet presAssocID="{ACBA4458-A151-4174-BD95-563B7B8BFCA7}" presName="hierChild4" presStyleCnt="0"/>
      <dgm:spPr/>
    </dgm:pt>
    <dgm:pt modelId="{1408F397-ACB0-4C66-ADBB-66904F0ABE85}" type="pres">
      <dgm:prSet presAssocID="{ACBA4458-A151-4174-BD95-563B7B8BFCA7}" presName="hierChild5" presStyleCnt="0"/>
      <dgm:spPr/>
    </dgm:pt>
    <dgm:pt modelId="{49454210-5CFC-4204-90BF-BFBABB1CF95C}" type="pres">
      <dgm:prSet presAssocID="{77DB73E7-DCBD-488A-ADB0-21543C176877}" presName="Name50" presStyleLbl="parChTrans1D2" presStyleIdx="2" presStyleCnt="6"/>
      <dgm:spPr/>
    </dgm:pt>
    <dgm:pt modelId="{4F840CFE-3A6D-4F4B-8C53-CF06832CD50F}" type="pres">
      <dgm:prSet presAssocID="{7120C30C-ECA9-42DC-8DF3-8E04C86C5778}" presName="hierRoot2" presStyleCnt="0">
        <dgm:presLayoutVars>
          <dgm:hierBranch/>
        </dgm:presLayoutVars>
      </dgm:prSet>
      <dgm:spPr/>
    </dgm:pt>
    <dgm:pt modelId="{2E39C519-0916-449E-A267-7565A0176913}" type="pres">
      <dgm:prSet presAssocID="{7120C30C-ECA9-42DC-8DF3-8E04C86C5778}" presName="rootComposite" presStyleCnt="0"/>
      <dgm:spPr/>
    </dgm:pt>
    <dgm:pt modelId="{E5313D07-E056-4A5B-8386-4E00B65DA465}" type="pres">
      <dgm:prSet presAssocID="{7120C30C-ECA9-42DC-8DF3-8E04C86C5778}" presName="rootText" presStyleLbl="node2" presStyleIdx="2" presStyleCnt="6">
        <dgm:presLayoutVars>
          <dgm:chPref val="3"/>
        </dgm:presLayoutVars>
      </dgm:prSet>
      <dgm:spPr/>
    </dgm:pt>
    <dgm:pt modelId="{0F69267C-3BB5-4376-8DDD-C4824F1AF20A}" type="pres">
      <dgm:prSet presAssocID="{7120C30C-ECA9-42DC-8DF3-8E04C86C5778}" presName="rootConnector" presStyleLbl="node2" presStyleIdx="2" presStyleCnt="6"/>
      <dgm:spPr/>
    </dgm:pt>
    <dgm:pt modelId="{CFF70113-526C-416B-87E3-D6B6DA4505E2}" type="pres">
      <dgm:prSet presAssocID="{7120C30C-ECA9-42DC-8DF3-8E04C86C5778}" presName="hierChild4" presStyleCnt="0"/>
      <dgm:spPr/>
    </dgm:pt>
    <dgm:pt modelId="{1C30BC87-1FF6-419C-8948-1D50B09F4F76}" type="pres">
      <dgm:prSet presAssocID="{7120C30C-ECA9-42DC-8DF3-8E04C86C5778}" presName="hierChild5" presStyleCnt="0"/>
      <dgm:spPr/>
    </dgm:pt>
    <dgm:pt modelId="{7DA0895D-F9EE-4563-835A-21BF574CB572}" type="pres">
      <dgm:prSet presAssocID="{C43246DD-54A3-4FA0-B11D-E66C7697552F}" presName="Name50" presStyleLbl="parChTrans1D2" presStyleIdx="3" presStyleCnt="6"/>
      <dgm:spPr/>
    </dgm:pt>
    <dgm:pt modelId="{3219FB3C-76D2-4BD4-9BB1-35C5EC866F96}" type="pres">
      <dgm:prSet presAssocID="{142910FC-46A4-47D4-94B4-D2054ACD5362}" presName="hierRoot2" presStyleCnt="0">
        <dgm:presLayoutVars>
          <dgm:hierBranch/>
        </dgm:presLayoutVars>
      </dgm:prSet>
      <dgm:spPr/>
    </dgm:pt>
    <dgm:pt modelId="{9E9D420E-737F-4CA9-836E-44EDAA19D479}" type="pres">
      <dgm:prSet presAssocID="{142910FC-46A4-47D4-94B4-D2054ACD5362}" presName="rootComposite" presStyleCnt="0"/>
      <dgm:spPr/>
    </dgm:pt>
    <dgm:pt modelId="{D293EAE8-1915-4235-BEAA-9AD787AC485D}" type="pres">
      <dgm:prSet presAssocID="{142910FC-46A4-47D4-94B4-D2054ACD5362}" presName="rootText" presStyleLbl="node2" presStyleIdx="3" presStyleCnt="6">
        <dgm:presLayoutVars>
          <dgm:chPref val="3"/>
        </dgm:presLayoutVars>
      </dgm:prSet>
      <dgm:spPr/>
    </dgm:pt>
    <dgm:pt modelId="{6963ECF7-4126-42A0-AE38-65E33B789B97}" type="pres">
      <dgm:prSet presAssocID="{142910FC-46A4-47D4-94B4-D2054ACD5362}" presName="rootConnector" presStyleLbl="node2" presStyleIdx="3" presStyleCnt="6"/>
      <dgm:spPr/>
    </dgm:pt>
    <dgm:pt modelId="{62D666D4-E6F8-4A92-8943-55FCD31F44B1}" type="pres">
      <dgm:prSet presAssocID="{142910FC-46A4-47D4-94B4-D2054ACD5362}" presName="hierChild4" presStyleCnt="0"/>
      <dgm:spPr/>
    </dgm:pt>
    <dgm:pt modelId="{C71D1F35-B1AB-4484-910C-86E6706EB811}" type="pres">
      <dgm:prSet presAssocID="{142910FC-46A4-47D4-94B4-D2054ACD5362}" presName="hierChild5" presStyleCnt="0"/>
      <dgm:spPr/>
    </dgm:pt>
    <dgm:pt modelId="{98854555-818C-4E8D-9DAE-156231730416}" type="pres">
      <dgm:prSet presAssocID="{3138C799-146A-461C-A7FA-D25ABD3FA678}" presName="Name50" presStyleLbl="parChTrans1D2" presStyleIdx="4" presStyleCnt="6"/>
      <dgm:spPr/>
    </dgm:pt>
    <dgm:pt modelId="{7467E270-FDF6-46FD-A468-3860A08D1E01}" type="pres">
      <dgm:prSet presAssocID="{332DD9DF-2EC0-4DA7-B530-97563564E90A}" presName="hierRoot2" presStyleCnt="0">
        <dgm:presLayoutVars>
          <dgm:hierBranch/>
        </dgm:presLayoutVars>
      </dgm:prSet>
      <dgm:spPr/>
    </dgm:pt>
    <dgm:pt modelId="{156E684D-423F-4EB5-9F86-E52A6C937F33}" type="pres">
      <dgm:prSet presAssocID="{332DD9DF-2EC0-4DA7-B530-97563564E90A}" presName="rootComposite" presStyleCnt="0"/>
      <dgm:spPr/>
    </dgm:pt>
    <dgm:pt modelId="{8636DEA4-368E-4DC7-BD3B-4ADBE8B68557}" type="pres">
      <dgm:prSet presAssocID="{332DD9DF-2EC0-4DA7-B530-97563564E90A}" presName="rootText" presStyleLbl="node2" presStyleIdx="4" presStyleCnt="6">
        <dgm:presLayoutVars>
          <dgm:chPref val="3"/>
        </dgm:presLayoutVars>
      </dgm:prSet>
      <dgm:spPr/>
    </dgm:pt>
    <dgm:pt modelId="{D61E0DB0-CAAA-4B34-8D66-D6758C3F7837}" type="pres">
      <dgm:prSet presAssocID="{332DD9DF-2EC0-4DA7-B530-97563564E90A}" presName="rootConnector" presStyleLbl="node2" presStyleIdx="4" presStyleCnt="6"/>
      <dgm:spPr/>
    </dgm:pt>
    <dgm:pt modelId="{B0D57A8C-32F4-4819-9E2B-F9D44C1F5142}" type="pres">
      <dgm:prSet presAssocID="{332DD9DF-2EC0-4DA7-B530-97563564E90A}" presName="hierChild4" presStyleCnt="0"/>
      <dgm:spPr/>
    </dgm:pt>
    <dgm:pt modelId="{512160A9-13AA-4DBC-AF7C-E005E8868F69}" type="pres">
      <dgm:prSet presAssocID="{332DD9DF-2EC0-4DA7-B530-97563564E90A}" presName="hierChild5" presStyleCnt="0"/>
      <dgm:spPr/>
    </dgm:pt>
    <dgm:pt modelId="{ABC6A4BF-B88E-47A4-8FB9-5D9C09B82507}" type="pres">
      <dgm:prSet presAssocID="{497D8913-CBB0-4C59-BD59-F38E2A1695D3}" presName="Name50" presStyleLbl="parChTrans1D2" presStyleIdx="5" presStyleCnt="6"/>
      <dgm:spPr/>
    </dgm:pt>
    <dgm:pt modelId="{A15DF8CB-A1FB-49F2-8ED9-03C483E6D29A}" type="pres">
      <dgm:prSet presAssocID="{C0C6FC4A-67F0-442F-8783-41DF0C1AA001}" presName="hierRoot2" presStyleCnt="0">
        <dgm:presLayoutVars>
          <dgm:hierBranch/>
        </dgm:presLayoutVars>
      </dgm:prSet>
      <dgm:spPr/>
    </dgm:pt>
    <dgm:pt modelId="{BCDA71D4-4647-41DA-9390-F15E90FF14CA}" type="pres">
      <dgm:prSet presAssocID="{C0C6FC4A-67F0-442F-8783-41DF0C1AA001}" presName="rootComposite" presStyleCnt="0"/>
      <dgm:spPr/>
    </dgm:pt>
    <dgm:pt modelId="{7266F78C-4E8A-402E-931A-270ADBA7E20A}" type="pres">
      <dgm:prSet presAssocID="{C0C6FC4A-67F0-442F-8783-41DF0C1AA001}" presName="rootText" presStyleLbl="node2" presStyleIdx="5" presStyleCnt="6">
        <dgm:presLayoutVars>
          <dgm:chPref val="3"/>
        </dgm:presLayoutVars>
      </dgm:prSet>
      <dgm:spPr/>
    </dgm:pt>
    <dgm:pt modelId="{5E3F52E6-71C3-4BB8-8568-F20DA6907DE7}" type="pres">
      <dgm:prSet presAssocID="{C0C6FC4A-67F0-442F-8783-41DF0C1AA001}" presName="rootConnector" presStyleLbl="node2" presStyleIdx="5" presStyleCnt="6"/>
      <dgm:spPr/>
    </dgm:pt>
    <dgm:pt modelId="{C1700CA5-451E-4E61-9F92-AAD776E059E9}" type="pres">
      <dgm:prSet presAssocID="{C0C6FC4A-67F0-442F-8783-41DF0C1AA001}" presName="hierChild4" presStyleCnt="0"/>
      <dgm:spPr/>
    </dgm:pt>
    <dgm:pt modelId="{C9E98165-6CE8-436F-8061-FC41391CE460}" type="pres">
      <dgm:prSet presAssocID="{C0C6FC4A-67F0-442F-8783-41DF0C1AA001}" presName="hierChild5" presStyleCnt="0"/>
      <dgm:spPr/>
    </dgm:pt>
    <dgm:pt modelId="{B7FC341B-6F5F-4334-AA48-C46150FD4EF9}" type="pres">
      <dgm:prSet presAssocID="{F35FCC69-F8EB-4A87-A391-ADDDACF27B84}" presName="hierChild3" presStyleCnt="0"/>
      <dgm:spPr/>
    </dgm:pt>
  </dgm:ptLst>
  <dgm:cxnLst>
    <dgm:cxn modelId="{B46E72BE-84C4-4DD3-BB5C-27E4E0885132}" type="presOf" srcId="{C0C6FC4A-67F0-442F-8783-41DF0C1AA001}" destId="{7266F78C-4E8A-402E-931A-270ADBA7E20A}" srcOrd="0" destOrd="0" presId="urn:microsoft.com/office/officeart/2005/8/layout/orgChart1"/>
    <dgm:cxn modelId="{20507A74-C1AB-4BDB-9A4C-35F0E3FBBDD2}" type="presOf" srcId="{AB3DF6E7-2BDF-46E5-A163-40B5843AF03D}" destId="{AC5503AA-6CBC-44CA-BFB5-FE253F282C18}" srcOrd="0" destOrd="0" presId="urn:microsoft.com/office/officeart/2005/8/layout/orgChart1"/>
    <dgm:cxn modelId="{6347F2C2-84FB-4CA9-92FB-D80CD8318899}" srcId="{F35FCC69-F8EB-4A87-A391-ADDDACF27B84}" destId="{ACBA4458-A151-4174-BD95-563B7B8BFCA7}" srcOrd="1" destOrd="0" parTransId="{3B01C1EA-0B69-438A-880E-3D616088AF36}" sibTransId="{B1302E25-68C4-436F-9913-ED061B0F6DD7}"/>
    <dgm:cxn modelId="{B40AA453-07E4-4C72-B4BF-9822D1BC2606}" type="presOf" srcId="{3138C799-146A-461C-A7FA-D25ABD3FA678}" destId="{98854555-818C-4E8D-9DAE-156231730416}" srcOrd="0" destOrd="0" presId="urn:microsoft.com/office/officeart/2005/8/layout/orgChart1"/>
    <dgm:cxn modelId="{049D69CD-4AE5-4996-A97D-08A35E08F1A0}" type="presOf" srcId="{332DD9DF-2EC0-4DA7-B530-97563564E90A}" destId="{D61E0DB0-CAAA-4B34-8D66-D6758C3F7837}" srcOrd="1" destOrd="0" presId="urn:microsoft.com/office/officeart/2005/8/layout/orgChart1"/>
    <dgm:cxn modelId="{3CD8DB3A-1BEC-4688-88E5-CB76F198C92A}" type="presOf" srcId="{497D8913-CBB0-4C59-BD59-F38E2A1695D3}" destId="{ABC6A4BF-B88E-47A4-8FB9-5D9C09B82507}" srcOrd="0" destOrd="0" presId="urn:microsoft.com/office/officeart/2005/8/layout/orgChart1"/>
    <dgm:cxn modelId="{BF575E9B-B3C5-46DD-923C-C23D81531D43}" type="presOf" srcId="{F4D847E2-73B6-4802-9019-9E8917000F3F}" destId="{461C35D9-E1B6-4AF4-81D2-F990683503F2}" srcOrd="0" destOrd="0" presId="urn:microsoft.com/office/officeart/2005/8/layout/orgChart1"/>
    <dgm:cxn modelId="{38015891-F8D5-4DD6-9D56-D1E2CDF882A2}" type="presOf" srcId="{385ACD7D-0B28-4431-B1F7-FE0727FD993E}" destId="{B724CE86-C896-4411-BDD8-E35C3BCA8E98}" srcOrd="0" destOrd="0" presId="urn:microsoft.com/office/officeart/2005/8/layout/orgChart1"/>
    <dgm:cxn modelId="{EE998BB1-2EA2-48E6-924F-F70AA107050D}" type="presOf" srcId="{7120C30C-ECA9-42DC-8DF3-8E04C86C5778}" destId="{E5313D07-E056-4A5B-8386-4E00B65DA465}" srcOrd="0" destOrd="0" presId="urn:microsoft.com/office/officeart/2005/8/layout/orgChart1"/>
    <dgm:cxn modelId="{C97F38DF-3727-4C53-9358-055996F0C9CE}" type="presOf" srcId="{F35FCC69-F8EB-4A87-A391-ADDDACF27B84}" destId="{109F1719-B54F-493D-9262-3AAB3C05686A}" srcOrd="1" destOrd="0" presId="urn:microsoft.com/office/officeart/2005/8/layout/orgChart1"/>
    <dgm:cxn modelId="{11BBFA9B-0461-452D-B8E7-E55589714C59}" srcId="{385ACD7D-0B28-4431-B1F7-FE0727FD993E}" destId="{F35FCC69-F8EB-4A87-A391-ADDDACF27B84}" srcOrd="0" destOrd="0" parTransId="{B86AE585-A3C1-4FBC-8000-9EEE46B1CF99}" sibTransId="{35FFCBA2-DF56-48F3-8998-61B1C282B33B}"/>
    <dgm:cxn modelId="{004E54AC-973A-48C6-9DB9-5FC73D4C7F2C}" type="presOf" srcId="{C0C6FC4A-67F0-442F-8783-41DF0C1AA001}" destId="{5E3F52E6-71C3-4BB8-8568-F20DA6907DE7}" srcOrd="1" destOrd="0" presId="urn:microsoft.com/office/officeart/2005/8/layout/orgChart1"/>
    <dgm:cxn modelId="{C42FBBB4-466A-483B-8732-461FADE850F2}" type="presOf" srcId="{77DB73E7-DCBD-488A-ADB0-21543C176877}" destId="{49454210-5CFC-4204-90BF-BFBABB1CF95C}" srcOrd="0" destOrd="0" presId="urn:microsoft.com/office/officeart/2005/8/layout/orgChart1"/>
    <dgm:cxn modelId="{BA8DBC51-D691-4C8B-BE05-168406B367C6}" srcId="{F35FCC69-F8EB-4A87-A391-ADDDACF27B84}" destId="{F4D847E2-73B6-4802-9019-9E8917000F3F}" srcOrd="0" destOrd="0" parTransId="{AB3DF6E7-2BDF-46E5-A163-40B5843AF03D}" sibTransId="{51203FD0-9D9B-491B-A6A3-A8E9D8E41A3C}"/>
    <dgm:cxn modelId="{403D4321-119B-4E61-81E3-DEE03EE1CA10}" type="presOf" srcId="{C43246DD-54A3-4FA0-B11D-E66C7697552F}" destId="{7DA0895D-F9EE-4563-835A-21BF574CB572}" srcOrd="0" destOrd="0" presId="urn:microsoft.com/office/officeart/2005/8/layout/orgChart1"/>
    <dgm:cxn modelId="{514242F5-657A-4027-85EA-8D32855532A4}" type="presOf" srcId="{3B01C1EA-0B69-438A-880E-3D616088AF36}" destId="{0E5201D4-8DF3-42F5-B0E2-8E24AE45AB80}" srcOrd="0" destOrd="0" presId="urn:microsoft.com/office/officeart/2005/8/layout/orgChart1"/>
    <dgm:cxn modelId="{572FB8BE-7416-4E9F-A867-959708ED4909}" type="presOf" srcId="{ACBA4458-A151-4174-BD95-563B7B8BFCA7}" destId="{0AC8E73A-ECBD-4BAE-9BCF-B431B3172FE5}" srcOrd="1" destOrd="0" presId="urn:microsoft.com/office/officeart/2005/8/layout/orgChart1"/>
    <dgm:cxn modelId="{148080D0-FF32-4A3A-B743-EFA4212A4AA3}" srcId="{F35FCC69-F8EB-4A87-A391-ADDDACF27B84}" destId="{142910FC-46A4-47D4-94B4-D2054ACD5362}" srcOrd="3" destOrd="0" parTransId="{C43246DD-54A3-4FA0-B11D-E66C7697552F}" sibTransId="{7AA13352-EC54-4D0C-9928-19F8BB6E7096}"/>
    <dgm:cxn modelId="{F837E574-AB62-4EAD-859D-50025F3CFAE8}" type="presOf" srcId="{ACBA4458-A151-4174-BD95-563B7B8BFCA7}" destId="{CEF70C5A-4F0B-4624-8E9D-A548F11378BD}" srcOrd="0" destOrd="0" presId="urn:microsoft.com/office/officeart/2005/8/layout/orgChart1"/>
    <dgm:cxn modelId="{3903FAB2-1299-45E1-8FBC-B14BF9817CF9}" type="presOf" srcId="{142910FC-46A4-47D4-94B4-D2054ACD5362}" destId="{D293EAE8-1915-4235-BEAA-9AD787AC485D}" srcOrd="0" destOrd="0" presId="urn:microsoft.com/office/officeart/2005/8/layout/orgChart1"/>
    <dgm:cxn modelId="{E35A79E9-35BC-4A74-ACEB-32D8AFC23CE7}" srcId="{F35FCC69-F8EB-4A87-A391-ADDDACF27B84}" destId="{C0C6FC4A-67F0-442F-8783-41DF0C1AA001}" srcOrd="5" destOrd="0" parTransId="{497D8913-CBB0-4C59-BD59-F38E2A1695D3}" sibTransId="{3DE86374-B112-44A5-BCE8-FDE50FEA6928}"/>
    <dgm:cxn modelId="{D7D4480B-4C13-4709-8C7D-189C2F1B97FA}" srcId="{F35FCC69-F8EB-4A87-A391-ADDDACF27B84}" destId="{332DD9DF-2EC0-4DA7-B530-97563564E90A}" srcOrd="4" destOrd="0" parTransId="{3138C799-146A-461C-A7FA-D25ABD3FA678}" sibTransId="{5D780C38-4696-4D5C-BD18-B4DCFB947389}"/>
    <dgm:cxn modelId="{63974C64-BB98-48E3-B719-AACA700EE9C4}" srcId="{F35FCC69-F8EB-4A87-A391-ADDDACF27B84}" destId="{7120C30C-ECA9-42DC-8DF3-8E04C86C5778}" srcOrd="2" destOrd="0" parTransId="{77DB73E7-DCBD-488A-ADB0-21543C176877}" sibTransId="{F1F35E55-6F07-4CAF-9DEB-6BBDCD406014}"/>
    <dgm:cxn modelId="{15712E1C-EE3E-43ED-9A00-24B6E47253E3}" type="presOf" srcId="{142910FC-46A4-47D4-94B4-D2054ACD5362}" destId="{6963ECF7-4126-42A0-AE38-65E33B789B97}" srcOrd="1" destOrd="0" presId="urn:microsoft.com/office/officeart/2005/8/layout/orgChart1"/>
    <dgm:cxn modelId="{A2E902EF-8B1A-4024-A96D-E9DD9B2D89BA}" type="presOf" srcId="{F35FCC69-F8EB-4A87-A391-ADDDACF27B84}" destId="{BB2AA1FC-1E77-42D8-A168-E74D4F7B8143}" srcOrd="0" destOrd="0" presId="urn:microsoft.com/office/officeart/2005/8/layout/orgChart1"/>
    <dgm:cxn modelId="{0B3B7F59-D29F-4E49-9821-96B4D864687F}" type="presOf" srcId="{332DD9DF-2EC0-4DA7-B530-97563564E90A}" destId="{8636DEA4-368E-4DC7-BD3B-4ADBE8B68557}" srcOrd="0" destOrd="0" presId="urn:microsoft.com/office/officeart/2005/8/layout/orgChart1"/>
    <dgm:cxn modelId="{C9B30AFE-E437-4386-BD63-CFD5E9A61516}" type="presOf" srcId="{F4D847E2-73B6-4802-9019-9E8917000F3F}" destId="{3D77C4FB-9482-4BFE-B5A3-335497CA0B3A}" srcOrd="1" destOrd="0" presId="urn:microsoft.com/office/officeart/2005/8/layout/orgChart1"/>
    <dgm:cxn modelId="{7C369F23-E646-4A68-AAEB-247693F6BB1E}" type="presOf" srcId="{7120C30C-ECA9-42DC-8DF3-8E04C86C5778}" destId="{0F69267C-3BB5-4376-8DDD-C4824F1AF20A}" srcOrd="1" destOrd="0" presId="urn:microsoft.com/office/officeart/2005/8/layout/orgChart1"/>
    <dgm:cxn modelId="{63F5B728-2F0F-4A39-8464-EE48A4765EA7}" type="presParOf" srcId="{B724CE86-C896-4411-BDD8-E35C3BCA8E98}" destId="{351BC524-9E61-47DD-BB65-67DE32C030FA}" srcOrd="0" destOrd="0" presId="urn:microsoft.com/office/officeart/2005/8/layout/orgChart1"/>
    <dgm:cxn modelId="{A9371A95-5492-4AB0-A2A8-402866271802}" type="presParOf" srcId="{351BC524-9E61-47DD-BB65-67DE32C030FA}" destId="{4628FBAA-22B2-46EC-8283-9ADB0D51DDE1}" srcOrd="0" destOrd="0" presId="urn:microsoft.com/office/officeart/2005/8/layout/orgChart1"/>
    <dgm:cxn modelId="{06B4781B-C55A-4F90-8B6B-2C1C8C8BF713}" type="presParOf" srcId="{4628FBAA-22B2-46EC-8283-9ADB0D51DDE1}" destId="{BB2AA1FC-1E77-42D8-A168-E74D4F7B8143}" srcOrd="0" destOrd="0" presId="urn:microsoft.com/office/officeart/2005/8/layout/orgChart1"/>
    <dgm:cxn modelId="{69BB07AA-E551-4629-AC8A-450965E94650}" type="presParOf" srcId="{4628FBAA-22B2-46EC-8283-9ADB0D51DDE1}" destId="{109F1719-B54F-493D-9262-3AAB3C05686A}" srcOrd="1" destOrd="0" presId="urn:microsoft.com/office/officeart/2005/8/layout/orgChart1"/>
    <dgm:cxn modelId="{07A94506-13EF-41BC-A3C6-B03AECFB83F2}" type="presParOf" srcId="{351BC524-9E61-47DD-BB65-67DE32C030FA}" destId="{51979B01-8041-4EFF-8604-1CBA7F50CC5A}" srcOrd="1" destOrd="0" presId="urn:microsoft.com/office/officeart/2005/8/layout/orgChart1"/>
    <dgm:cxn modelId="{3BBC7775-2E6F-4151-8A13-A4D0680ACDB1}" type="presParOf" srcId="{51979B01-8041-4EFF-8604-1CBA7F50CC5A}" destId="{AC5503AA-6CBC-44CA-BFB5-FE253F282C18}" srcOrd="0" destOrd="0" presId="urn:microsoft.com/office/officeart/2005/8/layout/orgChart1"/>
    <dgm:cxn modelId="{51656C0F-7EF2-4D33-A4CD-3643EBF38EFE}" type="presParOf" srcId="{51979B01-8041-4EFF-8604-1CBA7F50CC5A}" destId="{1D810A47-9862-49C9-89EF-BE9C72382D02}" srcOrd="1" destOrd="0" presId="urn:microsoft.com/office/officeart/2005/8/layout/orgChart1"/>
    <dgm:cxn modelId="{B0DD0EDA-7DB5-4E34-84DB-38628FAD2269}" type="presParOf" srcId="{1D810A47-9862-49C9-89EF-BE9C72382D02}" destId="{CF5DC1C8-BAD2-4314-8FAA-4837AB00491C}" srcOrd="0" destOrd="0" presId="urn:microsoft.com/office/officeart/2005/8/layout/orgChart1"/>
    <dgm:cxn modelId="{AB452D62-67DF-4A24-990C-7382CC6AC854}" type="presParOf" srcId="{CF5DC1C8-BAD2-4314-8FAA-4837AB00491C}" destId="{461C35D9-E1B6-4AF4-81D2-F990683503F2}" srcOrd="0" destOrd="0" presId="urn:microsoft.com/office/officeart/2005/8/layout/orgChart1"/>
    <dgm:cxn modelId="{1D7956A6-260E-42CF-8C96-7D31CE1B4025}" type="presParOf" srcId="{CF5DC1C8-BAD2-4314-8FAA-4837AB00491C}" destId="{3D77C4FB-9482-4BFE-B5A3-335497CA0B3A}" srcOrd="1" destOrd="0" presId="urn:microsoft.com/office/officeart/2005/8/layout/orgChart1"/>
    <dgm:cxn modelId="{63269F34-1EF8-4319-822F-B22A7412FD62}" type="presParOf" srcId="{1D810A47-9862-49C9-89EF-BE9C72382D02}" destId="{5E522C75-7B3C-4DA8-A2C9-D8E7CCAEBBA6}" srcOrd="1" destOrd="0" presId="urn:microsoft.com/office/officeart/2005/8/layout/orgChart1"/>
    <dgm:cxn modelId="{56A7B636-90E5-40FC-BD76-0DF7B4607E16}" type="presParOf" srcId="{1D810A47-9862-49C9-89EF-BE9C72382D02}" destId="{DAA5299C-9321-4C79-BFE3-6CDF2B9BF372}" srcOrd="2" destOrd="0" presId="urn:microsoft.com/office/officeart/2005/8/layout/orgChart1"/>
    <dgm:cxn modelId="{82AC7C33-62B0-4737-BB43-67B084BC3877}" type="presParOf" srcId="{51979B01-8041-4EFF-8604-1CBA7F50CC5A}" destId="{0E5201D4-8DF3-42F5-B0E2-8E24AE45AB80}" srcOrd="2" destOrd="0" presId="urn:microsoft.com/office/officeart/2005/8/layout/orgChart1"/>
    <dgm:cxn modelId="{41F334FA-0D06-4264-BF3F-39F792C9A753}" type="presParOf" srcId="{51979B01-8041-4EFF-8604-1CBA7F50CC5A}" destId="{730D7B47-F159-4D79-9781-5C833DBF0AE7}" srcOrd="3" destOrd="0" presId="urn:microsoft.com/office/officeart/2005/8/layout/orgChart1"/>
    <dgm:cxn modelId="{303A4176-63E6-4F50-B477-DB0721325A3C}" type="presParOf" srcId="{730D7B47-F159-4D79-9781-5C833DBF0AE7}" destId="{89240A9B-38AA-464D-BF23-DD34644724F9}" srcOrd="0" destOrd="0" presId="urn:microsoft.com/office/officeart/2005/8/layout/orgChart1"/>
    <dgm:cxn modelId="{ECCD5773-8372-4DEE-B9B8-C27A6396303C}" type="presParOf" srcId="{89240A9B-38AA-464D-BF23-DD34644724F9}" destId="{CEF70C5A-4F0B-4624-8E9D-A548F11378BD}" srcOrd="0" destOrd="0" presId="urn:microsoft.com/office/officeart/2005/8/layout/orgChart1"/>
    <dgm:cxn modelId="{80E001E1-2121-4E45-A38A-2B9CD89F30C5}" type="presParOf" srcId="{89240A9B-38AA-464D-BF23-DD34644724F9}" destId="{0AC8E73A-ECBD-4BAE-9BCF-B431B3172FE5}" srcOrd="1" destOrd="0" presId="urn:microsoft.com/office/officeart/2005/8/layout/orgChart1"/>
    <dgm:cxn modelId="{CC81E0DF-A6DA-4545-989A-C3FD4D277F0E}" type="presParOf" srcId="{730D7B47-F159-4D79-9781-5C833DBF0AE7}" destId="{1A462D4B-05BB-48FE-A11A-B02EED423E2A}" srcOrd="1" destOrd="0" presId="urn:microsoft.com/office/officeart/2005/8/layout/orgChart1"/>
    <dgm:cxn modelId="{BAA27971-85AD-454D-853F-855B59A3AC24}" type="presParOf" srcId="{730D7B47-F159-4D79-9781-5C833DBF0AE7}" destId="{1408F397-ACB0-4C66-ADBB-66904F0ABE85}" srcOrd="2" destOrd="0" presId="urn:microsoft.com/office/officeart/2005/8/layout/orgChart1"/>
    <dgm:cxn modelId="{AA3661C1-96BA-4EE5-8902-2CD37BD85473}" type="presParOf" srcId="{51979B01-8041-4EFF-8604-1CBA7F50CC5A}" destId="{49454210-5CFC-4204-90BF-BFBABB1CF95C}" srcOrd="4" destOrd="0" presId="urn:microsoft.com/office/officeart/2005/8/layout/orgChart1"/>
    <dgm:cxn modelId="{2A2718AD-D089-43AE-8AD2-3DAA07AD4314}" type="presParOf" srcId="{51979B01-8041-4EFF-8604-1CBA7F50CC5A}" destId="{4F840CFE-3A6D-4F4B-8C53-CF06832CD50F}" srcOrd="5" destOrd="0" presId="urn:microsoft.com/office/officeart/2005/8/layout/orgChart1"/>
    <dgm:cxn modelId="{A5872012-12FA-4CBE-8BCD-08A8BB7D9D2E}" type="presParOf" srcId="{4F840CFE-3A6D-4F4B-8C53-CF06832CD50F}" destId="{2E39C519-0916-449E-A267-7565A0176913}" srcOrd="0" destOrd="0" presId="urn:microsoft.com/office/officeart/2005/8/layout/orgChart1"/>
    <dgm:cxn modelId="{0CA0D023-FD3F-4651-97A8-1FA38C36ACE0}" type="presParOf" srcId="{2E39C519-0916-449E-A267-7565A0176913}" destId="{E5313D07-E056-4A5B-8386-4E00B65DA465}" srcOrd="0" destOrd="0" presId="urn:microsoft.com/office/officeart/2005/8/layout/orgChart1"/>
    <dgm:cxn modelId="{6EC682F2-5827-4862-8B82-C5D69138A955}" type="presParOf" srcId="{2E39C519-0916-449E-A267-7565A0176913}" destId="{0F69267C-3BB5-4376-8DDD-C4824F1AF20A}" srcOrd="1" destOrd="0" presId="urn:microsoft.com/office/officeart/2005/8/layout/orgChart1"/>
    <dgm:cxn modelId="{BF3AE604-01D3-4F42-B0BE-59A4F46F6471}" type="presParOf" srcId="{4F840CFE-3A6D-4F4B-8C53-CF06832CD50F}" destId="{CFF70113-526C-416B-87E3-D6B6DA4505E2}" srcOrd="1" destOrd="0" presId="urn:microsoft.com/office/officeart/2005/8/layout/orgChart1"/>
    <dgm:cxn modelId="{03B11CC7-5A65-475A-96C8-2C1E26FAB6A5}" type="presParOf" srcId="{4F840CFE-3A6D-4F4B-8C53-CF06832CD50F}" destId="{1C30BC87-1FF6-419C-8948-1D50B09F4F76}" srcOrd="2" destOrd="0" presId="urn:microsoft.com/office/officeart/2005/8/layout/orgChart1"/>
    <dgm:cxn modelId="{72C08C64-E188-450C-BD23-A27186785296}" type="presParOf" srcId="{51979B01-8041-4EFF-8604-1CBA7F50CC5A}" destId="{7DA0895D-F9EE-4563-835A-21BF574CB572}" srcOrd="6" destOrd="0" presId="urn:microsoft.com/office/officeart/2005/8/layout/orgChart1"/>
    <dgm:cxn modelId="{6E46C13E-13F5-4C95-9BC2-1C3BE7A68ED8}" type="presParOf" srcId="{51979B01-8041-4EFF-8604-1CBA7F50CC5A}" destId="{3219FB3C-76D2-4BD4-9BB1-35C5EC866F96}" srcOrd="7" destOrd="0" presId="urn:microsoft.com/office/officeart/2005/8/layout/orgChart1"/>
    <dgm:cxn modelId="{7D5BB916-BCFA-4CAE-9779-A22E4C3385D9}" type="presParOf" srcId="{3219FB3C-76D2-4BD4-9BB1-35C5EC866F96}" destId="{9E9D420E-737F-4CA9-836E-44EDAA19D479}" srcOrd="0" destOrd="0" presId="urn:microsoft.com/office/officeart/2005/8/layout/orgChart1"/>
    <dgm:cxn modelId="{2792C063-F594-4F4D-B74A-171B4B73D750}" type="presParOf" srcId="{9E9D420E-737F-4CA9-836E-44EDAA19D479}" destId="{D293EAE8-1915-4235-BEAA-9AD787AC485D}" srcOrd="0" destOrd="0" presId="urn:microsoft.com/office/officeart/2005/8/layout/orgChart1"/>
    <dgm:cxn modelId="{48DD65CE-CE49-491F-9249-56FBE7E2EB0B}" type="presParOf" srcId="{9E9D420E-737F-4CA9-836E-44EDAA19D479}" destId="{6963ECF7-4126-42A0-AE38-65E33B789B97}" srcOrd="1" destOrd="0" presId="urn:microsoft.com/office/officeart/2005/8/layout/orgChart1"/>
    <dgm:cxn modelId="{C3251885-E58C-4D39-BC5F-5FC147817C41}" type="presParOf" srcId="{3219FB3C-76D2-4BD4-9BB1-35C5EC866F96}" destId="{62D666D4-E6F8-4A92-8943-55FCD31F44B1}" srcOrd="1" destOrd="0" presId="urn:microsoft.com/office/officeart/2005/8/layout/orgChart1"/>
    <dgm:cxn modelId="{1DF82BF5-600D-4358-A2C0-85934744DEA2}" type="presParOf" srcId="{3219FB3C-76D2-4BD4-9BB1-35C5EC866F96}" destId="{C71D1F35-B1AB-4484-910C-86E6706EB811}" srcOrd="2" destOrd="0" presId="urn:microsoft.com/office/officeart/2005/8/layout/orgChart1"/>
    <dgm:cxn modelId="{FCF2D269-03EE-4097-9585-961F82A69787}" type="presParOf" srcId="{51979B01-8041-4EFF-8604-1CBA7F50CC5A}" destId="{98854555-818C-4E8D-9DAE-156231730416}" srcOrd="8" destOrd="0" presId="urn:microsoft.com/office/officeart/2005/8/layout/orgChart1"/>
    <dgm:cxn modelId="{F217219E-B84B-4A0C-BC44-A848118F0FA6}" type="presParOf" srcId="{51979B01-8041-4EFF-8604-1CBA7F50CC5A}" destId="{7467E270-FDF6-46FD-A468-3860A08D1E01}" srcOrd="9" destOrd="0" presId="urn:microsoft.com/office/officeart/2005/8/layout/orgChart1"/>
    <dgm:cxn modelId="{98C6D7FE-BCC5-4C52-B873-6A57CBDF3A88}" type="presParOf" srcId="{7467E270-FDF6-46FD-A468-3860A08D1E01}" destId="{156E684D-423F-4EB5-9F86-E52A6C937F33}" srcOrd="0" destOrd="0" presId="urn:microsoft.com/office/officeart/2005/8/layout/orgChart1"/>
    <dgm:cxn modelId="{0F21F29D-956F-48B3-8F59-B8F52BAA33A4}" type="presParOf" srcId="{156E684D-423F-4EB5-9F86-E52A6C937F33}" destId="{8636DEA4-368E-4DC7-BD3B-4ADBE8B68557}" srcOrd="0" destOrd="0" presId="urn:microsoft.com/office/officeart/2005/8/layout/orgChart1"/>
    <dgm:cxn modelId="{F6FC3C4F-094E-41F6-A384-9FFFBC0A4120}" type="presParOf" srcId="{156E684D-423F-4EB5-9F86-E52A6C937F33}" destId="{D61E0DB0-CAAA-4B34-8D66-D6758C3F7837}" srcOrd="1" destOrd="0" presId="urn:microsoft.com/office/officeart/2005/8/layout/orgChart1"/>
    <dgm:cxn modelId="{8CDF7A65-2F38-4E2B-965A-60F872B98898}" type="presParOf" srcId="{7467E270-FDF6-46FD-A468-3860A08D1E01}" destId="{B0D57A8C-32F4-4819-9E2B-F9D44C1F5142}" srcOrd="1" destOrd="0" presId="urn:microsoft.com/office/officeart/2005/8/layout/orgChart1"/>
    <dgm:cxn modelId="{9FB51D36-8A1D-43F1-961A-208C854209F4}" type="presParOf" srcId="{7467E270-FDF6-46FD-A468-3860A08D1E01}" destId="{512160A9-13AA-4DBC-AF7C-E005E8868F69}" srcOrd="2" destOrd="0" presId="urn:microsoft.com/office/officeart/2005/8/layout/orgChart1"/>
    <dgm:cxn modelId="{DBFD00AE-B6A3-472A-8F12-9C61D5714434}" type="presParOf" srcId="{51979B01-8041-4EFF-8604-1CBA7F50CC5A}" destId="{ABC6A4BF-B88E-47A4-8FB9-5D9C09B82507}" srcOrd="10" destOrd="0" presId="urn:microsoft.com/office/officeart/2005/8/layout/orgChart1"/>
    <dgm:cxn modelId="{2481F715-C4EC-4FB5-ADC7-0CD719144F4E}" type="presParOf" srcId="{51979B01-8041-4EFF-8604-1CBA7F50CC5A}" destId="{A15DF8CB-A1FB-49F2-8ED9-03C483E6D29A}" srcOrd="11" destOrd="0" presId="urn:microsoft.com/office/officeart/2005/8/layout/orgChart1"/>
    <dgm:cxn modelId="{009081DF-7130-4254-AD1A-71A1ED6E5AAC}" type="presParOf" srcId="{A15DF8CB-A1FB-49F2-8ED9-03C483E6D29A}" destId="{BCDA71D4-4647-41DA-9390-F15E90FF14CA}" srcOrd="0" destOrd="0" presId="urn:microsoft.com/office/officeart/2005/8/layout/orgChart1"/>
    <dgm:cxn modelId="{A2A0BE66-6516-406C-BC4D-37724A287096}" type="presParOf" srcId="{BCDA71D4-4647-41DA-9390-F15E90FF14CA}" destId="{7266F78C-4E8A-402E-931A-270ADBA7E20A}" srcOrd="0" destOrd="0" presId="urn:microsoft.com/office/officeart/2005/8/layout/orgChart1"/>
    <dgm:cxn modelId="{8E508008-F977-4A71-9473-49947EC317BE}" type="presParOf" srcId="{BCDA71D4-4647-41DA-9390-F15E90FF14CA}" destId="{5E3F52E6-71C3-4BB8-8568-F20DA6907DE7}" srcOrd="1" destOrd="0" presId="urn:microsoft.com/office/officeart/2005/8/layout/orgChart1"/>
    <dgm:cxn modelId="{5B9DDF78-9AF6-46EB-8E8C-EA37E5532CAB}" type="presParOf" srcId="{A15DF8CB-A1FB-49F2-8ED9-03C483E6D29A}" destId="{C1700CA5-451E-4E61-9F92-AAD776E059E9}" srcOrd="1" destOrd="0" presId="urn:microsoft.com/office/officeart/2005/8/layout/orgChart1"/>
    <dgm:cxn modelId="{54F233EC-1970-4D4B-B0F2-7B809AA482EA}" type="presParOf" srcId="{A15DF8CB-A1FB-49F2-8ED9-03C483E6D29A}" destId="{C9E98165-6CE8-436F-8061-FC41391CE460}" srcOrd="2" destOrd="0" presId="urn:microsoft.com/office/officeart/2005/8/layout/orgChart1"/>
    <dgm:cxn modelId="{3F216E8B-06F9-4346-A668-D4AEED514978}" type="presParOf" srcId="{351BC524-9E61-47DD-BB65-67DE32C030FA}" destId="{B7FC341B-6F5F-4334-AA48-C46150FD4EF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23CAAEF-457D-40E8-8602-A736B09687B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1F9A9FC2-9CC0-42A1-A388-5EB2C99C3FF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rPr>
            <a:t>ЛОГОПЕДИЧНА ДОПОМОГА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rPr>
            <a:t>У СИСТЕМІ СОЦІАЛЬНОГО ЗАБЕЗПЕЧЕННЯ</a:t>
          </a: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endParaRPr>
        </a:p>
      </dgm:t>
    </dgm:pt>
    <dgm:pt modelId="{38F47B6D-8CB5-4086-96C4-07E8B93DE074}" type="parTrans" cxnId="{8A7E69FA-9DD6-4ED3-AEC2-175526B8A756}">
      <dgm:prSet/>
      <dgm:spPr/>
    </dgm:pt>
    <dgm:pt modelId="{30135A00-864E-4340-93AE-0C2D80B59E1F}" type="sibTrans" cxnId="{8A7E69FA-9DD6-4ED3-AEC2-175526B8A756}">
      <dgm:prSet/>
      <dgm:spPr/>
    </dgm:pt>
    <dgm:pt modelId="{D131D93D-B0FD-4383-BDD4-68CEFBB7034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rPr>
            <a:t>Заклади інтернатного типу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rPr>
            <a:t>                     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rPr>
            <a:t>           </a:t>
          </a:r>
          <a:r>
            <a:rPr kumimoji="0" lang="uk-UA" altLang="ru-RU" b="1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rPr>
            <a:t>Логопедичні кабінети </a:t>
          </a:r>
          <a:endParaRPr kumimoji="0" lang="ru-RU" altLang="ru-RU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endParaRPr>
        </a:p>
      </dgm:t>
    </dgm:pt>
    <dgm:pt modelId="{5520004E-0B29-4A68-B6DF-DE9429B2B9CD}" type="parTrans" cxnId="{4A9361DA-539D-4E37-B9E5-E8A2FACFF88F}">
      <dgm:prSet/>
      <dgm:spPr/>
    </dgm:pt>
    <dgm:pt modelId="{ABF59635-FF91-40DC-BD35-D333E91D764C}" type="sibTrans" cxnId="{4A9361DA-539D-4E37-B9E5-E8A2FACFF88F}">
      <dgm:prSet/>
      <dgm:spPr/>
    </dgm:pt>
    <dgm:pt modelId="{A578E39B-3AC8-4464-AB7A-2C8E53F16A3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rPr>
            <a:t>Медико-реабілітаційні центри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endParaRPr>
        </a:p>
      </dgm:t>
    </dgm:pt>
    <dgm:pt modelId="{3ECB6010-2710-4323-AEEB-041D438D6FC0}" type="parTrans" cxnId="{0BD6943C-4C30-400F-A8F8-92D406B1604E}">
      <dgm:prSet/>
      <dgm:spPr/>
    </dgm:pt>
    <dgm:pt modelId="{EE9E2461-CA69-45DE-9BC8-23667749A42C}" type="sibTrans" cxnId="{0BD6943C-4C30-400F-A8F8-92D406B1604E}">
      <dgm:prSet/>
      <dgm:spPr/>
    </dgm:pt>
    <dgm:pt modelId="{3D0BC551-5DCE-4E2B-87F8-BBADFD38FCB9}" type="pres">
      <dgm:prSet presAssocID="{F23CAAEF-457D-40E8-8602-A736B09687B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4397C59-CCE6-4020-9254-6885DDDA183C}" type="pres">
      <dgm:prSet presAssocID="{1F9A9FC2-9CC0-42A1-A388-5EB2C99C3FFF}" presName="hierRoot1" presStyleCnt="0">
        <dgm:presLayoutVars>
          <dgm:hierBranch/>
        </dgm:presLayoutVars>
      </dgm:prSet>
      <dgm:spPr/>
    </dgm:pt>
    <dgm:pt modelId="{0231868E-8FEC-428A-A0F0-B3B7CB0D1ADA}" type="pres">
      <dgm:prSet presAssocID="{1F9A9FC2-9CC0-42A1-A388-5EB2C99C3FFF}" presName="rootComposite1" presStyleCnt="0"/>
      <dgm:spPr/>
    </dgm:pt>
    <dgm:pt modelId="{6B88B570-7B30-41DC-B430-837F3EC4A29C}" type="pres">
      <dgm:prSet presAssocID="{1F9A9FC2-9CC0-42A1-A388-5EB2C99C3FFF}" presName="rootText1" presStyleLbl="node0" presStyleIdx="0" presStyleCnt="1">
        <dgm:presLayoutVars>
          <dgm:chPref val="3"/>
        </dgm:presLayoutVars>
      </dgm:prSet>
      <dgm:spPr/>
    </dgm:pt>
    <dgm:pt modelId="{4FA8CC82-63CF-4A0C-B233-6DF8CECDDD1F}" type="pres">
      <dgm:prSet presAssocID="{1F9A9FC2-9CC0-42A1-A388-5EB2C99C3FFF}" presName="rootConnector1" presStyleLbl="node1" presStyleIdx="0" presStyleCnt="0"/>
      <dgm:spPr/>
    </dgm:pt>
    <dgm:pt modelId="{B2397270-E490-4B86-85A7-1AADC64BDC0E}" type="pres">
      <dgm:prSet presAssocID="{1F9A9FC2-9CC0-42A1-A388-5EB2C99C3FFF}" presName="hierChild2" presStyleCnt="0"/>
      <dgm:spPr/>
    </dgm:pt>
    <dgm:pt modelId="{1A7F7EFA-0C98-4B4C-9DDF-B602DDB2F181}" type="pres">
      <dgm:prSet presAssocID="{5520004E-0B29-4A68-B6DF-DE9429B2B9CD}" presName="Name35" presStyleLbl="parChTrans1D2" presStyleIdx="0" presStyleCnt="2"/>
      <dgm:spPr/>
    </dgm:pt>
    <dgm:pt modelId="{D778CDEF-CED0-43AE-B570-3AE5A7D892F5}" type="pres">
      <dgm:prSet presAssocID="{D131D93D-B0FD-4383-BDD4-68CEFBB7034B}" presName="hierRoot2" presStyleCnt="0">
        <dgm:presLayoutVars>
          <dgm:hierBranch/>
        </dgm:presLayoutVars>
      </dgm:prSet>
      <dgm:spPr/>
    </dgm:pt>
    <dgm:pt modelId="{8D99EC62-EBD2-4A5E-BE03-BD5B92B925D1}" type="pres">
      <dgm:prSet presAssocID="{D131D93D-B0FD-4383-BDD4-68CEFBB7034B}" presName="rootComposite" presStyleCnt="0"/>
      <dgm:spPr/>
    </dgm:pt>
    <dgm:pt modelId="{CA8B235B-AFFA-4280-8E46-0394BC5CEDD5}" type="pres">
      <dgm:prSet presAssocID="{D131D93D-B0FD-4383-BDD4-68CEFBB7034B}" presName="rootText" presStyleLbl="node2" presStyleIdx="0" presStyleCnt="2">
        <dgm:presLayoutVars>
          <dgm:chPref val="3"/>
        </dgm:presLayoutVars>
      </dgm:prSet>
      <dgm:spPr/>
    </dgm:pt>
    <dgm:pt modelId="{1833117E-E434-4F89-92A5-1AF1AFBF4ABA}" type="pres">
      <dgm:prSet presAssocID="{D131D93D-B0FD-4383-BDD4-68CEFBB7034B}" presName="rootConnector" presStyleLbl="node2" presStyleIdx="0" presStyleCnt="2"/>
      <dgm:spPr/>
    </dgm:pt>
    <dgm:pt modelId="{AAC2A25E-F700-4FE8-BBA5-B7A100CE4421}" type="pres">
      <dgm:prSet presAssocID="{D131D93D-B0FD-4383-BDD4-68CEFBB7034B}" presName="hierChild4" presStyleCnt="0"/>
      <dgm:spPr/>
    </dgm:pt>
    <dgm:pt modelId="{8C492865-92A3-4407-B13C-B89CEC282ADC}" type="pres">
      <dgm:prSet presAssocID="{D131D93D-B0FD-4383-BDD4-68CEFBB7034B}" presName="hierChild5" presStyleCnt="0"/>
      <dgm:spPr/>
    </dgm:pt>
    <dgm:pt modelId="{00D6C435-32DE-49EC-9F26-EC46CFAD6A03}" type="pres">
      <dgm:prSet presAssocID="{3ECB6010-2710-4323-AEEB-041D438D6FC0}" presName="Name35" presStyleLbl="parChTrans1D2" presStyleIdx="1" presStyleCnt="2"/>
      <dgm:spPr/>
    </dgm:pt>
    <dgm:pt modelId="{8ED1676A-038B-4621-A64F-9CC4E78B1598}" type="pres">
      <dgm:prSet presAssocID="{A578E39B-3AC8-4464-AB7A-2C8E53F16A3A}" presName="hierRoot2" presStyleCnt="0">
        <dgm:presLayoutVars>
          <dgm:hierBranch/>
        </dgm:presLayoutVars>
      </dgm:prSet>
      <dgm:spPr/>
    </dgm:pt>
    <dgm:pt modelId="{DA78073F-BB42-4737-ACF1-C26F87FF6710}" type="pres">
      <dgm:prSet presAssocID="{A578E39B-3AC8-4464-AB7A-2C8E53F16A3A}" presName="rootComposite" presStyleCnt="0"/>
      <dgm:spPr/>
    </dgm:pt>
    <dgm:pt modelId="{0FFCE311-0900-4859-AAB3-C372CE19575D}" type="pres">
      <dgm:prSet presAssocID="{A578E39B-3AC8-4464-AB7A-2C8E53F16A3A}" presName="rootText" presStyleLbl="node2" presStyleIdx="1" presStyleCnt="2">
        <dgm:presLayoutVars>
          <dgm:chPref val="3"/>
        </dgm:presLayoutVars>
      </dgm:prSet>
      <dgm:spPr/>
    </dgm:pt>
    <dgm:pt modelId="{46E4B4AA-0789-48D1-8539-DA92E9BE82B1}" type="pres">
      <dgm:prSet presAssocID="{A578E39B-3AC8-4464-AB7A-2C8E53F16A3A}" presName="rootConnector" presStyleLbl="node2" presStyleIdx="1" presStyleCnt="2"/>
      <dgm:spPr/>
    </dgm:pt>
    <dgm:pt modelId="{9766653D-74ED-4EAE-9869-845D6E144A4D}" type="pres">
      <dgm:prSet presAssocID="{A578E39B-3AC8-4464-AB7A-2C8E53F16A3A}" presName="hierChild4" presStyleCnt="0"/>
      <dgm:spPr/>
    </dgm:pt>
    <dgm:pt modelId="{AC75257B-1778-4DC1-AA6A-D57EE3510A93}" type="pres">
      <dgm:prSet presAssocID="{A578E39B-3AC8-4464-AB7A-2C8E53F16A3A}" presName="hierChild5" presStyleCnt="0"/>
      <dgm:spPr/>
    </dgm:pt>
    <dgm:pt modelId="{58EB0D13-EA3A-4EE5-97CC-7E5FDE798BFC}" type="pres">
      <dgm:prSet presAssocID="{1F9A9FC2-9CC0-42A1-A388-5EB2C99C3FFF}" presName="hierChild3" presStyleCnt="0"/>
      <dgm:spPr/>
    </dgm:pt>
  </dgm:ptLst>
  <dgm:cxnLst>
    <dgm:cxn modelId="{EB8F1CF6-2691-4759-B4F9-D91709D92A2D}" type="presOf" srcId="{D131D93D-B0FD-4383-BDD4-68CEFBB7034B}" destId="{CA8B235B-AFFA-4280-8E46-0394BC5CEDD5}" srcOrd="0" destOrd="0" presId="urn:microsoft.com/office/officeart/2005/8/layout/orgChart1"/>
    <dgm:cxn modelId="{2AF22251-912C-405E-B932-03B4A0A3D678}" type="presOf" srcId="{3ECB6010-2710-4323-AEEB-041D438D6FC0}" destId="{00D6C435-32DE-49EC-9F26-EC46CFAD6A03}" srcOrd="0" destOrd="0" presId="urn:microsoft.com/office/officeart/2005/8/layout/orgChart1"/>
    <dgm:cxn modelId="{BD0F768F-3961-4B80-BE2D-A6B75D61580C}" type="presOf" srcId="{5520004E-0B29-4A68-B6DF-DE9429B2B9CD}" destId="{1A7F7EFA-0C98-4B4C-9DDF-B602DDB2F181}" srcOrd="0" destOrd="0" presId="urn:microsoft.com/office/officeart/2005/8/layout/orgChart1"/>
    <dgm:cxn modelId="{ECECBA77-5AE1-4CFC-A571-6341529AB32A}" type="presOf" srcId="{F23CAAEF-457D-40E8-8602-A736B09687BC}" destId="{3D0BC551-5DCE-4E2B-87F8-BBADFD38FCB9}" srcOrd="0" destOrd="0" presId="urn:microsoft.com/office/officeart/2005/8/layout/orgChart1"/>
    <dgm:cxn modelId="{44A32B1D-89E0-469C-B1AE-17D1A3EC80AC}" type="presOf" srcId="{A578E39B-3AC8-4464-AB7A-2C8E53F16A3A}" destId="{46E4B4AA-0789-48D1-8539-DA92E9BE82B1}" srcOrd="1" destOrd="0" presId="urn:microsoft.com/office/officeart/2005/8/layout/orgChart1"/>
    <dgm:cxn modelId="{FEE03505-F7D8-4900-BAD5-D3266923EAD2}" type="presOf" srcId="{A578E39B-3AC8-4464-AB7A-2C8E53F16A3A}" destId="{0FFCE311-0900-4859-AAB3-C372CE19575D}" srcOrd="0" destOrd="0" presId="urn:microsoft.com/office/officeart/2005/8/layout/orgChart1"/>
    <dgm:cxn modelId="{A0094B1D-BD98-4286-8B67-78023BABC653}" type="presOf" srcId="{1F9A9FC2-9CC0-42A1-A388-5EB2C99C3FFF}" destId="{4FA8CC82-63CF-4A0C-B233-6DF8CECDDD1F}" srcOrd="1" destOrd="0" presId="urn:microsoft.com/office/officeart/2005/8/layout/orgChart1"/>
    <dgm:cxn modelId="{0BD6943C-4C30-400F-A8F8-92D406B1604E}" srcId="{1F9A9FC2-9CC0-42A1-A388-5EB2C99C3FFF}" destId="{A578E39B-3AC8-4464-AB7A-2C8E53F16A3A}" srcOrd="1" destOrd="0" parTransId="{3ECB6010-2710-4323-AEEB-041D438D6FC0}" sibTransId="{EE9E2461-CA69-45DE-9BC8-23667749A42C}"/>
    <dgm:cxn modelId="{4A9361DA-539D-4E37-B9E5-E8A2FACFF88F}" srcId="{1F9A9FC2-9CC0-42A1-A388-5EB2C99C3FFF}" destId="{D131D93D-B0FD-4383-BDD4-68CEFBB7034B}" srcOrd="0" destOrd="0" parTransId="{5520004E-0B29-4A68-B6DF-DE9429B2B9CD}" sibTransId="{ABF59635-FF91-40DC-BD35-D333E91D764C}"/>
    <dgm:cxn modelId="{93BC7654-CF72-41F9-9D66-25B8CF234AB0}" type="presOf" srcId="{1F9A9FC2-9CC0-42A1-A388-5EB2C99C3FFF}" destId="{6B88B570-7B30-41DC-B430-837F3EC4A29C}" srcOrd="0" destOrd="0" presId="urn:microsoft.com/office/officeart/2005/8/layout/orgChart1"/>
    <dgm:cxn modelId="{5C2DAA44-BE9E-4244-B822-8B94F0B1934D}" type="presOf" srcId="{D131D93D-B0FD-4383-BDD4-68CEFBB7034B}" destId="{1833117E-E434-4F89-92A5-1AF1AFBF4ABA}" srcOrd="1" destOrd="0" presId="urn:microsoft.com/office/officeart/2005/8/layout/orgChart1"/>
    <dgm:cxn modelId="{8A7E69FA-9DD6-4ED3-AEC2-175526B8A756}" srcId="{F23CAAEF-457D-40E8-8602-A736B09687BC}" destId="{1F9A9FC2-9CC0-42A1-A388-5EB2C99C3FFF}" srcOrd="0" destOrd="0" parTransId="{38F47B6D-8CB5-4086-96C4-07E8B93DE074}" sibTransId="{30135A00-864E-4340-93AE-0C2D80B59E1F}"/>
    <dgm:cxn modelId="{791244B7-0356-4ABC-A330-49DC0E6F4044}" type="presParOf" srcId="{3D0BC551-5DCE-4E2B-87F8-BBADFD38FCB9}" destId="{14397C59-CCE6-4020-9254-6885DDDA183C}" srcOrd="0" destOrd="0" presId="urn:microsoft.com/office/officeart/2005/8/layout/orgChart1"/>
    <dgm:cxn modelId="{84F6AB19-E07C-44E7-9574-04ABADE5176C}" type="presParOf" srcId="{14397C59-CCE6-4020-9254-6885DDDA183C}" destId="{0231868E-8FEC-428A-A0F0-B3B7CB0D1ADA}" srcOrd="0" destOrd="0" presId="urn:microsoft.com/office/officeart/2005/8/layout/orgChart1"/>
    <dgm:cxn modelId="{079E9D90-1107-4300-A742-2DB30356496F}" type="presParOf" srcId="{0231868E-8FEC-428A-A0F0-B3B7CB0D1ADA}" destId="{6B88B570-7B30-41DC-B430-837F3EC4A29C}" srcOrd="0" destOrd="0" presId="urn:microsoft.com/office/officeart/2005/8/layout/orgChart1"/>
    <dgm:cxn modelId="{4A143EAC-66E1-4B30-A6D0-4527E39E059E}" type="presParOf" srcId="{0231868E-8FEC-428A-A0F0-B3B7CB0D1ADA}" destId="{4FA8CC82-63CF-4A0C-B233-6DF8CECDDD1F}" srcOrd="1" destOrd="0" presId="urn:microsoft.com/office/officeart/2005/8/layout/orgChart1"/>
    <dgm:cxn modelId="{C479CBBA-10A5-4FFC-883B-56F5DEFD4CAA}" type="presParOf" srcId="{14397C59-CCE6-4020-9254-6885DDDA183C}" destId="{B2397270-E490-4B86-85A7-1AADC64BDC0E}" srcOrd="1" destOrd="0" presId="urn:microsoft.com/office/officeart/2005/8/layout/orgChart1"/>
    <dgm:cxn modelId="{1CE42A25-0BFD-4169-A454-49A39944E694}" type="presParOf" srcId="{B2397270-E490-4B86-85A7-1AADC64BDC0E}" destId="{1A7F7EFA-0C98-4B4C-9DDF-B602DDB2F181}" srcOrd="0" destOrd="0" presId="urn:microsoft.com/office/officeart/2005/8/layout/orgChart1"/>
    <dgm:cxn modelId="{74856074-37FC-4489-A6CF-599FA89625B6}" type="presParOf" srcId="{B2397270-E490-4B86-85A7-1AADC64BDC0E}" destId="{D778CDEF-CED0-43AE-B570-3AE5A7D892F5}" srcOrd="1" destOrd="0" presId="urn:microsoft.com/office/officeart/2005/8/layout/orgChart1"/>
    <dgm:cxn modelId="{FDD04EB3-1EF8-406F-9BF6-AE6F47D620CA}" type="presParOf" srcId="{D778CDEF-CED0-43AE-B570-3AE5A7D892F5}" destId="{8D99EC62-EBD2-4A5E-BE03-BD5B92B925D1}" srcOrd="0" destOrd="0" presId="urn:microsoft.com/office/officeart/2005/8/layout/orgChart1"/>
    <dgm:cxn modelId="{B2B9A39C-DC76-4386-B585-6A8F65F387CE}" type="presParOf" srcId="{8D99EC62-EBD2-4A5E-BE03-BD5B92B925D1}" destId="{CA8B235B-AFFA-4280-8E46-0394BC5CEDD5}" srcOrd="0" destOrd="0" presId="urn:microsoft.com/office/officeart/2005/8/layout/orgChart1"/>
    <dgm:cxn modelId="{5B2D89F2-FBE9-47AA-B29A-20353B22223F}" type="presParOf" srcId="{8D99EC62-EBD2-4A5E-BE03-BD5B92B925D1}" destId="{1833117E-E434-4F89-92A5-1AF1AFBF4ABA}" srcOrd="1" destOrd="0" presId="urn:microsoft.com/office/officeart/2005/8/layout/orgChart1"/>
    <dgm:cxn modelId="{8435E443-F596-4096-B636-F183B6E6C29C}" type="presParOf" srcId="{D778CDEF-CED0-43AE-B570-3AE5A7D892F5}" destId="{AAC2A25E-F700-4FE8-BBA5-B7A100CE4421}" srcOrd="1" destOrd="0" presId="urn:microsoft.com/office/officeart/2005/8/layout/orgChart1"/>
    <dgm:cxn modelId="{50318A03-E13B-4146-AE41-541CE051557E}" type="presParOf" srcId="{D778CDEF-CED0-43AE-B570-3AE5A7D892F5}" destId="{8C492865-92A3-4407-B13C-B89CEC282ADC}" srcOrd="2" destOrd="0" presId="urn:microsoft.com/office/officeart/2005/8/layout/orgChart1"/>
    <dgm:cxn modelId="{76D42003-9073-4D63-B91A-9E3D1D733515}" type="presParOf" srcId="{B2397270-E490-4B86-85A7-1AADC64BDC0E}" destId="{00D6C435-32DE-49EC-9F26-EC46CFAD6A03}" srcOrd="2" destOrd="0" presId="urn:microsoft.com/office/officeart/2005/8/layout/orgChart1"/>
    <dgm:cxn modelId="{2281B905-1EC2-4787-86D1-6D543627323E}" type="presParOf" srcId="{B2397270-E490-4B86-85A7-1AADC64BDC0E}" destId="{8ED1676A-038B-4621-A64F-9CC4E78B1598}" srcOrd="3" destOrd="0" presId="urn:microsoft.com/office/officeart/2005/8/layout/orgChart1"/>
    <dgm:cxn modelId="{2FDBFB37-8670-437A-89B0-0E68F0D54628}" type="presParOf" srcId="{8ED1676A-038B-4621-A64F-9CC4E78B1598}" destId="{DA78073F-BB42-4737-ACF1-C26F87FF6710}" srcOrd="0" destOrd="0" presId="urn:microsoft.com/office/officeart/2005/8/layout/orgChart1"/>
    <dgm:cxn modelId="{5AC23661-250A-4BFC-915B-6CD0D76F2BDF}" type="presParOf" srcId="{DA78073F-BB42-4737-ACF1-C26F87FF6710}" destId="{0FFCE311-0900-4859-AAB3-C372CE19575D}" srcOrd="0" destOrd="0" presId="urn:microsoft.com/office/officeart/2005/8/layout/orgChart1"/>
    <dgm:cxn modelId="{7729C106-BC42-4527-96DD-4397A8C54828}" type="presParOf" srcId="{DA78073F-BB42-4737-ACF1-C26F87FF6710}" destId="{46E4B4AA-0789-48D1-8539-DA92E9BE82B1}" srcOrd="1" destOrd="0" presId="urn:microsoft.com/office/officeart/2005/8/layout/orgChart1"/>
    <dgm:cxn modelId="{AF4054B6-7CFE-4004-BAD9-C761341ABBD5}" type="presParOf" srcId="{8ED1676A-038B-4621-A64F-9CC4E78B1598}" destId="{9766653D-74ED-4EAE-9869-845D6E144A4D}" srcOrd="1" destOrd="0" presId="urn:microsoft.com/office/officeart/2005/8/layout/orgChart1"/>
    <dgm:cxn modelId="{D26F6217-EFB1-48D2-ABBC-96C1AB028054}" type="presParOf" srcId="{8ED1676A-038B-4621-A64F-9CC4E78B1598}" destId="{AC75257B-1778-4DC1-AA6A-D57EE3510A93}" srcOrd="2" destOrd="0" presId="urn:microsoft.com/office/officeart/2005/8/layout/orgChart1"/>
    <dgm:cxn modelId="{86C8ABF7-3606-41E2-B876-EE0D5568C55E}" type="presParOf" srcId="{14397C59-CCE6-4020-9254-6885DDDA183C}" destId="{58EB0D13-EA3A-4EE5-97CC-7E5FDE798BF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fld id="{FE0A02C7-A3C3-4EBF-93B6-26A97ED5E5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3599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fld id="{EC6B149E-331B-4D87-92C0-669DBE3599B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270788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B45A4B-61B1-405C-A13F-608655017841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32771" name="Rectangle 3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1777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600" b="1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7715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B3CC747-3AC8-40E8-B5E3-DC0686CE1671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17715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7715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F7DD1C1-33C5-413A-A8C3-20A9FADA9DD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77159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77160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177161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7162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7163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7164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7165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7166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7167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7168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7169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7170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7171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7172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7173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7174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A0DA25-B264-45C3-8F9E-B5A009030D0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84713A4-A650-4AA7-AB89-EED547C705A0}" type="datetime1">
              <a:rPr lang="ru-RU" altLang="ru-RU"/>
              <a:pPr/>
              <a:t>08.04.2015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1383940"/>
      </p:ext>
    </p:extLst>
  </p:cSld>
  <p:clrMapOvr>
    <a:masterClrMapping/>
  </p:clrMapOvr>
  <p:transition spd="med">
    <p:sndAc>
      <p:endSnd/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86133E7-9FF6-44C7-9589-F79CFCB0D0FC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3545B0BB-814B-4A37-BBA5-A510AA4FC4FB}" type="datetime1">
              <a:rPr lang="ru-RU" altLang="ru-RU"/>
              <a:pPr/>
              <a:t>08.04.2015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5340544"/>
      </p:ext>
    </p:extLst>
  </p:cSld>
  <p:clrMapOvr>
    <a:masterClrMapping/>
  </p:clrMapOvr>
  <p:transition spd="med">
    <p:sndAc>
      <p:endSnd/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1676400" y="1981200"/>
            <a:ext cx="7010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458283C-8C97-4431-83A4-370D77287A6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C1C8FFA-CA99-4507-9CE5-95FC14867BC3}" type="datetime1">
              <a:rPr lang="ru-RU" altLang="ru-RU"/>
              <a:pPr/>
              <a:t>08.04.2015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1158442"/>
      </p:ext>
    </p:extLst>
  </p:cSld>
  <p:clrMapOvr>
    <a:masterClrMapping/>
  </p:clrMapOvr>
  <p:transition spd="med">
    <p:sndAc>
      <p:endSnd/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3E7F3D-8DBD-4431-9222-26F518BCBBE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C30AFF5-98A2-4192-888E-D0101794BFB7}" type="datetime1">
              <a:rPr lang="ru-RU" altLang="ru-RU"/>
              <a:pPr/>
              <a:t>08.04.2015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24486038"/>
      </p:ext>
    </p:extLst>
  </p:cSld>
  <p:clrMapOvr>
    <a:masterClrMapping/>
  </p:clrMapOvr>
  <p:transition spd="med">
    <p:sndAc>
      <p:endSnd/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76F6684-7FA0-4A31-8E2A-F1440B34219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FF0FAB9B-9829-42D8-8B1D-F6DF5D2FAE4D}" type="datetime1">
              <a:rPr lang="ru-RU" altLang="ru-RU"/>
              <a:pPr/>
              <a:t>08.04.2015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22219107"/>
      </p:ext>
    </p:extLst>
  </p:cSld>
  <p:clrMapOvr>
    <a:masterClrMapping/>
  </p:clrMapOvr>
  <p:transition spd="med">
    <p:sndAc>
      <p:endSnd/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A0F988-72B2-425D-AE39-28F872BAE4A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3C6A451F-82F4-49F5-88C0-C213B1D1D55D}" type="datetime1">
              <a:rPr lang="ru-RU" altLang="ru-RU"/>
              <a:pPr/>
              <a:t>08.04.2015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4594605"/>
      </p:ext>
    </p:extLst>
  </p:cSld>
  <p:clrMapOvr>
    <a:masterClrMapping/>
  </p:clrMapOvr>
  <p:transition spd="med">
    <p:sndAc>
      <p:endSnd/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217E57-611E-48ED-940A-D7200709AB2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D622B82A-219B-473B-B1F5-4A6EE061D1FF}" type="datetime1">
              <a:rPr lang="ru-RU" altLang="ru-RU"/>
              <a:pPr/>
              <a:t>08.04.2015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727350"/>
      </p:ext>
    </p:extLst>
  </p:cSld>
  <p:clrMapOvr>
    <a:masterClrMapping/>
  </p:clrMapOvr>
  <p:transition spd="med">
    <p:sndAc>
      <p:endSnd/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63CFF1-D520-4332-A9AB-9B504B98999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578D434-DE6B-4FDF-9694-F4783D3F0076}" type="datetime1">
              <a:rPr lang="ru-RU" altLang="ru-RU"/>
              <a:pPr/>
              <a:t>08.04.2015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9687450"/>
      </p:ext>
    </p:extLst>
  </p:cSld>
  <p:clrMapOvr>
    <a:masterClrMapping/>
  </p:clrMapOvr>
  <p:transition spd="med">
    <p:sndAc>
      <p:endSnd/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9E5C60F-B96C-4E2F-A23A-F5149CCCC1D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D1E148B-7F08-4DBA-B5C4-C96C373DA15C}" type="datetime1">
              <a:rPr lang="ru-RU" altLang="ru-RU"/>
              <a:pPr/>
              <a:t>08.04.2015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4892044"/>
      </p:ext>
    </p:extLst>
  </p:cSld>
  <p:clrMapOvr>
    <a:masterClrMapping/>
  </p:clrMapOvr>
  <p:transition spd="med">
    <p:sndAc>
      <p:endSnd/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54124C-B712-4CA0-BE3C-35C4B234FD76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B7731983-63BD-45CA-BC5A-68EFC6241DBA}" type="datetime1">
              <a:rPr lang="ru-RU" altLang="ru-RU"/>
              <a:pPr/>
              <a:t>08.04.2015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956566"/>
      </p:ext>
    </p:extLst>
  </p:cSld>
  <p:clrMapOvr>
    <a:masterClrMapping/>
  </p:clrMapOvr>
  <p:transition spd="med">
    <p:sndAc>
      <p:endSnd/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08899E-3248-4967-B04C-3C8CA03ED826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F92F2DDD-58C4-47A5-A9B0-F6E520BD5AA7}" type="datetime1">
              <a:rPr lang="ru-RU" altLang="ru-RU"/>
              <a:pPr/>
              <a:t>08.04.2015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0742809"/>
      </p:ext>
    </p:extLst>
  </p:cSld>
  <p:clrMapOvr>
    <a:masterClrMapping/>
  </p:clrMapOvr>
  <p:transition spd="med">
    <p:sndAc>
      <p:endSnd/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69F5196-8EEF-4C50-B6FC-3D8E9CB6946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76134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6135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76136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176137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6138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6139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6140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6141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6142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6143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6144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6145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6146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6147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6148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6149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6150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fld id="{83C15175-61E0-4A15-B50A-F7DA26E24C49}" type="datetime1">
              <a:rPr lang="ru-RU" altLang="ru-RU"/>
              <a:pPr/>
              <a:t>08.04.2015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</p:sldLayoutIdLst>
  <p:transition spd="med">
    <p:sndAc>
      <p:endSnd/>
    </p:sndAc>
  </p:transition>
  <p:timing>
    <p:tnLst>
      <p:par>
        <p:cTn id="1" dur="indefinite" restart="never" nodeType="tmRoot"/>
      </p:par>
    </p:tnLst>
  </p:timing>
  <p:hf hdr="0" ftr="0"/>
  <p:txStyles>
    <p:titleStyle>
      <a:lvl1pPr algn="l" rtl="0" fontAlgn="base">
        <a:spcBef>
          <a:spcPct val="0"/>
        </a:spcBef>
        <a:spcAft>
          <a:spcPct val="0"/>
        </a:spcAft>
        <a:defRPr sz="39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anose="05000000000000000000" pitchFamily="2" charset="2"/>
        <a:buChar char="o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25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p"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fld id="{FE92B40D-5186-4B2B-ADB5-504A64569863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1056953D-8A90-4FED-8007-DEE7DDF20BBC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uk-UA" altLang="ru-RU" sz="4100" b="1"/>
              <a:t/>
            </a:r>
            <a:br>
              <a:rPr lang="uk-UA" altLang="ru-RU" sz="4100" b="1"/>
            </a:br>
            <a:r>
              <a:rPr lang="uk-UA" altLang="ru-RU" sz="4100" b="1"/>
              <a:t/>
            </a:r>
            <a:br>
              <a:rPr lang="uk-UA" altLang="ru-RU" sz="4100" b="1"/>
            </a:br>
            <a:r>
              <a:rPr lang="uk-UA" altLang="ru-RU" sz="4100" b="1"/>
              <a:t/>
            </a:r>
            <a:br>
              <a:rPr lang="uk-UA" altLang="ru-RU" sz="4100" b="1"/>
            </a:br>
            <a:r>
              <a:rPr lang="uk-UA" altLang="ru-RU" sz="4100" b="1"/>
              <a:t>ОРГАНІЗАЦІЯ ЛОГОПЕДИЧНОЇ ДОПОМОГИ</a:t>
            </a:r>
            <a:br>
              <a:rPr lang="uk-UA" altLang="ru-RU" sz="4100" b="1"/>
            </a:br>
            <a:r>
              <a:rPr lang="uk-UA" altLang="ru-RU" sz="4100" b="1"/>
              <a:t>ДІТЯМ ДОШКІЛЬНОГО ВІКУ </a:t>
            </a:r>
            <a:br>
              <a:rPr lang="uk-UA" altLang="ru-RU" sz="4100" b="1"/>
            </a:br>
            <a:r>
              <a:rPr lang="uk-UA" altLang="ru-RU" sz="4100" b="1"/>
              <a:t>В УМОВАХ ЗАГАЛЬНООСВІТНІХ ЗАКЛАДІВ</a:t>
            </a:r>
            <a:endParaRPr lang="ru-RU" altLang="ru-RU" sz="4100" b="1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6D8DBC-824D-4AE7-B276-36B0782C2B40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B9F563A-06CF-4CE8-8301-3A8AA111F94E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000" b="1"/>
              <a:t>РОЗВИТОК ДЕРЖАВНОЇ СИСТЕМИ ЛОГОПЕДИЧНОЇ ДОПОМОГИ</a:t>
            </a:r>
            <a:r>
              <a:rPr lang="uk-UA" altLang="ru-RU" sz="3500"/>
              <a:t> </a:t>
            </a:r>
            <a:endParaRPr lang="ru-RU" altLang="ru-RU" sz="3500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sz="3000"/>
              <a:t>до революції логопедична допомога була приватною справою. </a:t>
            </a:r>
          </a:p>
          <a:p>
            <a:r>
              <a:rPr lang="uk-UA" altLang="ru-RU"/>
              <a:t>до 30-х років логопедична допомога надавалася лише школярам.</a:t>
            </a:r>
          </a:p>
          <a:p>
            <a:r>
              <a:rPr lang="uk-UA" altLang="ru-RU"/>
              <a:t>з 40-их років порушення мовлення у дітей дошкільного віку  стають предметом уваги науковців і практиків</a:t>
            </a:r>
            <a:r>
              <a:rPr lang="uk-UA" altLang="ru-RU" sz="3000"/>
              <a:t>.   </a:t>
            </a:r>
          </a:p>
          <a:p>
            <a:endParaRPr lang="uk-UA" altLang="ru-RU"/>
          </a:p>
          <a:p>
            <a:endParaRPr lang="ru-RU" altLang="ru-RU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C70E4-D409-410D-A325-DAAAD1D4C6BE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4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B983B20E-C3EA-4410-A027-735E8F150960}" type="datetime1">
              <a:rPr lang="ru-RU" altLang="ru-RU"/>
              <a:pPr/>
              <a:t>08.04.2015</a:t>
            </a:fld>
            <a:endParaRPr lang="ru-RU" altLang="ru-RU"/>
          </a:p>
        </p:txBody>
      </p:sp>
      <p:graphicFrame>
        <p:nvGraphicFramePr>
          <p:cNvPr id="2" name="Схема 1"/>
          <p:cNvGraphicFramePr/>
          <p:nvPr/>
        </p:nvGraphicFramePr>
        <p:xfrm>
          <a:off x="-4763" y="1658938"/>
          <a:ext cx="9153526" cy="3513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4B4889-8B6F-49B1-B1FE-D642B77E606D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4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39CFC52-1527-49D8-BC0A-0DFB44CD6B5C}" type="datetime1">
              <a:rPr lang="ru-RU" altLang="ru-RU"/>
              <a:pPr/>
              <a:t>08.04.2015</a:t>
            </a:fld>
            <a:endParaRPr lang="ru-RU" altLang="ru-RU"/>
          </a:p>
        </p:txBody>
      </p:sp>
      <p:graphicFrame>
        <p:nvGraphicFramePr>
          <p:cNvPr id="2" name="Схема 1"/>
          <p:cNvGraphicFramePr/>
          <p:nvPr/>
        </p:nvGraphicFramePr>
        <p:xfrm>
          <a:off x="1066800" y="609600"/>
          <a:ext cx="76200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7DF714-0A7D-49F3-837C-7261A858D7C2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4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A37DF2C-E31E-4CFA-B7B3-0A132BC6A3E4}" type="datetime1">
              <a:rPr lang="ru-RU" altLang="ru-RU"/>
              <a:pPr/>
              <a:t>08.04.2015</a:t>
            </a:fld>
            <a:endParaRPr lang="ru-RU" altLang="ru-RU"/>
          </a:p>
        </p:txBody>
      </p:sp>
      <p:graphicFrame>
        <p:nvGraphicFramePr>
          <p:cNvPr id="2" name="Схема 1"/>
          <p:cNvGraphicFramePr/>
          <p:nvPr/>
        </p:nvGraphicFramePr>
        <p:xfrm>
          <a:off x="838200" y="762000"/>
          <a:ext cx="81534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D558EB-BD19-42A9-8D6D-2B9BEACF62D8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15D8332-6334-4F3B-98CE-E01B8B7FF3DE}" type="datetime1">
              <a:rPr lang="ru-RU" altLang="ru-RU"/>
              <a:pPr/>
              <a:t>08.04.2015</a:t>
            </a:fld>
            <a:endParaRPr lang="ru-RU" altLang="ru-RU"/>
          </a:p>
        </p:txBody>
      </p:sp>
      <p:graphicFrame>
        <p:nvGraphicFramePr>
          <p:cNvPr id="2" name="Схема 1"/>
          <p:cNvGraphicFramePr/>
          <p:nvPr/>
        </p:nvGraphicFramePr>
        <p:xfrm>
          <a:off x="457200" y="0"/>
          <a:ext cx="86868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6631" name="Rectangle 263"/>
          <p:cNvSpPr>
            <a:spLocks noChangeArrowheads="1"/>
          </p:cNvSpPr>
          <p:nvPr/>
        </p:nvSpPr>
        <p:spPr bwMode="auto">
          <a:xfrm>
            <a:off x="7443788" y="2590800"/>
            <a:ext cx="3400425" cy="86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uk-UA" altLang="ru-RU" sz="700"/>
          </a:p>
          <a:p>
            <a:r>
              <a:rPr lang="uk-UA" altLang="ru-RU" sz="700"/>
              <a:t>       </a:t>
            </a:r>
          </a:p>
          <a:p>
            <a:endParaRPr lang="uk-UA" altLang="ru-RU" sz="700"/>
          </a:p>
          <a:p>
            <a:r>
              <a:rPr lang="uk-UA" altLang="ru-RU" sz="1000"/>
              <a:t>       для дітей з</a:t>
            </a:r>
          </a:p>
          <a:p>
            <a:r>
              <a:rPr lang="uk-UA" altLang="ru-RU" sz="1000"/>
              <a:t>      порушеннями опорно-</a:t>
            </a:r>
          </a:p>
          <a:p>
            <a:r>
              <a:rPr lang="uk-UA" altLang="ru-RU" sz="1000"/>
              <a:t>      рухового апарату</a:t>
            </a:r>
            <a:endParaRPr lang="ru-RU" altLang="ru-RU" sz="1000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97AEAA-72F2-43B6-91D2-62663E05AC65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4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4E75876-1595-452A-AA1E-54A2F0811B1D}" type="datetime1">
              <a:rPr lang="ru-RU" altLang="ru-RU"/>
              <a:pPr/>
              <a:t>08.04.2015</a:t>
            </a:fld>
            <a:endParaRPr lang="ru-RU" altLang="ru-RU"/>
          </a:p>
        </p:txBody>
      </p:sp>
      <p:graphicFrame>
        <p:nvGraphicFramePr>
          <p:cNvPr id="2" name="Схема 1"/>
          <p:cNvGraphicFramePr/>
          <p:nvPr/>
        </p:nvGraphicFramePr>
        <p:xfrm>
          <a:off x="228600" y="381000"/>
          <a:ext cx="8729663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975DEB-0138-4F77-9828-3AE64BD148F4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4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E43B764-35F5-4FD0-B338-9C868B272200}" type="datetime1">
              <a:rPr lang="ru-RU" altLang="ru-RU"/>
              <a:pPr/>
              <a:t>08.04.2015</a:t>
            </a:fld>
            <a:endParaRPr lang="ru-RU" altLang="ru-RU"/>
          </a:p>
        </p:txBody>
      </p:sp>
      <p:graphicFrame>
        <p:nvGraphicFramePr>
          <p:cNvPr id="2" name="Схема 1"/>
          <p:cNvGraphicFramePr/>
          <p:nvPr/>
        </p:nvGraphicFramePr>
        <p:xfrm>
          <a:off x="762000" y="609600"/>
          <a:ext cx="83820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6389ACA-5C2E-46C8-912B-B816B07BEE0C}" type="slidenum">
              <a:rPr lang="ru-RU" altLang="ru-RU"/>
              <a:pPr/>
              <a:t>17</a:t>
            </a:fld>
            <a:endParaRPr lang="ru-RU" altLang="ru-RU"/>
          </a:p>
        </p:txBody>
      </p:sp>
      <p:sp>
        <p:nvSpPr>
          <p:cNvPr id="4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128DDD53-E247-4C87-BCFA-233D065653E4}" type="datetime1">
              <a:rPr lang="ru-RU" altLang="ru-RU"/>
              <a:pPr/>
              <a:t>08.04.2015</a:t>
            </a:fld>
            <a:endParaRPr lang="ru-RU" altLang="ru-RU"/>
          </a:p>
        </p:txBody>
      </p:sp>
      <p:graphicFrame>
        <p:nvGraphicFramePr>
          <p:cNvPr id="2" name="Схема 1"/>
          <p:cNvGraphicFramePr/>
          <p:nvPr/>
        </p:nvGraphicFramePr>
        <p:xfrm>
          <a:off x="2057400" y="0"/>
          <a:ext cx="58674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fld id="{BC613312-3A4D-4E85-8537-39507F14C0A6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69345985-DB5A-4590-B00A-977567D2FD0A}" type="slidenum">
              <a:rPr lang="ru-RU" altLang="ru-RU"/>
              <a:pPr/>
              <a:t>18</a:t>
            </a:fld>
            <a:endParaRPr lang="ru-RU" altLang="ru-RU"/>
          </a:p>
        </p:txBody>
      </p:sp>
      <p:graphicFrame>
        <p:nvGraphicFramePr>
          <p:cNvPr id="2" name="Схема 1"/>
          <p:cNvGraphicFramePr/>
          <p:nvPr/>
        </p:nvGraphicFramePr>
        <p:xfrm>
          <a:off x="533400" y="533400"/>
          <a:ext cx="8458200" cy="5245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DFF006-C8B2-4C07-9B47-B6F6A56A4EFE}" type="slidenum">
              <a:rPr lang="ru-RU" altLang="ru-RU"/>
              <a:pPr/>
              <a:t>19</a:t>
            </a:fld>
            <a:endParaRPr lang="ru-RU" altLang="ru-RU"/>
          </a:p>
        </p:txBody>
      </p:sp>
      <p:sp>
        <p:nvSpPr>
          <p:cNvPr id="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DECED7-D121-4218-BF13-7C6F2302FE5A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500" b="1"/>
              <a:t>ЛОГОПЕДИЧНІ ГРУПИ У ДНЗ</a:t>
            </a:r>
            <a:endParaRPr lang="ru-RU" altLang="ru-RU" sz="3500" b="1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/>
              <a:t>діти з фонетико-фонематичним недорозвиненням мовлення;</a:t>
            </a:r>
          </a:p>
          <a:p>
            <a:endParaRPr lang="uk-UA" altLang="ru-RU"/>
          </a:p>
          <a:p>
            <a:r>
              <a:rPr lang="uk-UA" altLang="ru-RU"/>
              <a:t>діти з загальним недорозвиненням     І, ІІ, ІІІ рівнів;</a:t>
            </a:r>
          </a:p>
          <a:p>
            <a:endParaRPr lang="uk-UA" altLang="ru-RU"/>
          </a:p>
          <a:p>
            <a:r>
              <a:rPr lang="uk-UA" altLang="ru-RU"/>
              <a:t>діти з заїкуванням.</a:t>
            </a:r>
          </a:p>
          <a:p>
            <a:endParaRPr lang="uk-UA" altLang="ru-RU"/>
          </a:p>
          <a:p>
            <a:endParaRPr lang="uk-UA" altLang="ru-RU"/>
          </a:p>
          <a:p>
            <a:endParaRPr lang="uk-UA" altLang="ru-RU"/>
          </a:p>
          <a:p>
            <a:endParaRPr lang="ru-RU" altLang="ru-RU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88B3DD-4AC3-411D-9923-1711351C519C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210483B-D6DC-4236-9EAE-A605A9102046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b="1"/>
              <a:t>Мета</a:t>
            </a:r>
            <a:r>
              <a:rPr lang="uk-UA" altLang="ru-RU"/>
              <a:t> </a:t>
            </a:r>
            <a:r>
              <a:rPr lang="uk-UA" altLang="ru-RU" b="1"/>
              <a:t>дослідження:</a:t>
            </a:r>
            <a:endParaRPr lang="ru-RU" altLang="ru-RU" b="1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/>
              <a:t>виявити особливості та специфіку логопедичної допомоги дітям дошкільного віку з порушеннями усного мовлення та визначити і науково обґрунтувати педагогічні умови її організації й експериментально перевірити доцільність логопедичної роботи в умовах загальноосвітніх дошкільних закладів</a:t>
            </a:r>
            <a:endParaRPr lang="ru-RU" altLang="ru-RU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6B5956-32F8-44E7-8315-445850F7BA48}" type="slidenum">
              <a:rPr lang="ru-RU" altLang="ru-RU"/>
              <a:pPr/>
              <a:t>20</a:t>
            </a:fld>
            <a:endParaRPr lang="ru-RU" altLang="ru-RU"/>
          </a:p>
        </p:txBody>
      </p:sp>
      <p:sp>
        <p:nvSpPr>
          <p:cNvPr id="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4AFA969-A15F-4F34-8145-AD6033F53D5F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500"/>
              <a:t>Діти з фонетико-фонематичним недорозвиненням мовлення перебувають у ДНЗ – 1 рік</a:t>
            </a:r>
            <a:endParaRPr lang="ru-RU" altLang="ru-RU" sz="3500"/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uk-UA" altLang="ru-RU"/>
              <a:t>    Етапи корекційної роботи:</a:t>
            </a:r>
          </a:p>
          <a:p>
            <a:r>
              <a:rPr lang="uk-UA" altLang="ru-RU"/>
              <a:t>підготовчий;</a:t>
            </a:r>
          </a:p>
          <a:p>
            <a:endParaRPr lang="uk-UA" altLang="ru-RU"/>
          </a:p>
          <a:p>
            <a:r>
              <a:rPr lang="uk-UA" altLang="ru-RU"/>
              <a:t>формування  мовленнєвих первинних умінь і навичок;</a:t>
            </a:r>
          </a:p>
          <a:p>
            <a:endParaRPr lang="uk-UA" altLang="ru-RU"/>
          </a:p>
          <a:p>
            <a:r>
              <a:rPr lang="uk-UA" altLang="ru-RU"/>
              <a:t>формування комунікативних умінь і навичок у різних видах мовлення.</a:t>
            </a:r>
            <a:endParaRPr lang="ru-RU" altLang="ru-RU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E37868-781C-45ED-8BE6-77533E65EDEA}" type="slidenum">
              <a:rPr lang="ru-RU" altLang="ru-RU"/>
              <a:pPr/>
              <a:t>21</a:t>
            </a:fld>
            <a:endParaRPr lang="ru-RU" altLang="ru-RU"/>
          </a:p>
        </p:txBody>
      </p:sp>
      <p:sp>
        <p:nvSpPr>
          <p:cNvPr id="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615A719-3DE2-457C-B17D-ECDC51D32100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000"/>
              <a:t>Діти з загальним недорозвиненням     І, ІІ, ІІІ рівнів перебувають </a:t>
            </a:r>
            <a:r>
              <a:rPr lang="ru-RU" altLang="ru-RU" sz="3000"/>
              <a:t/>
            </a:r>
            <a:br>
              <a:rPr lang="ru-RU" altLang="ru-RU" sz="3000"/>
            </a:br>
            <a:r>
              <a:rPr lang="ru-RU" altLang="ru-RU" sz="3000"/>
              <a:t>у ДНЗ 3-4 роки: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/>
              <a:t>    Етапи корекційної роботи:</a:t>
            </a:r>
          </a:p>
          <a:p>
            <a:pPr>
              <a:lnSpc>
                <a:spcPct val="90000"/>
              </a:lnSpc>
            </a:pPr>
            <a:r>
              <a:rPr lang="uk-UA" altLang="ru-RU"/>
              <a:t>Робота по розвитку розуміння мовлення;</a:t>
            </a:r>
          </a:p>
          <a:p>
            <a:pPr>
              <a:lnSpc>
                <a:spcPct val="90000"/>
              </a:lnSpc>
            </a:pPr>
            <a:r>
              <a:rPr lang="uk-UA" altLang="ru-RU"/>
              <a:t>засвоєння лексичних і граматичних засобів мовлення;</a:t>
            </a:r>
          </a:p>
          <a:p>
            <a:pPr>
              <a:lnSpc>
                <a:spcPct val="90000"/>
              </a:lnSpc>
            </a:pPr>
            <a:r>
              <a:rPr lang="uk-UA" altLang="ru-RU"/>
              <a:t>Формування повноцінної звукової сторони мовлення;</a:t>
            </a:r>
          </a:p>
          <a:p>
            <a:pPr>
              <a:lnSpc>
                <a:spcPct val="90000"/>
              </a:lnSpc>
            </a:pPr>
            <a:r>
              <a:rPr lang="uk-UA" altLang="ru-RU"/>
              <a:t>Підготовка до оволодіння грамотою;</a:t>
            </a:r>
          </a:p>
          <a:p>
            <a:pPr>
              <a:lnSpc>
                <a:spcPct val="90000"/>
              </a:lnSpc>
            </a:pPr>
            <a:r>
              <a:rPr lang="uk-UA" altLang="ru-RU"/>
              <a:t>Розвиток зв</a:t>
            </a:r>
            <a:r>
              <a:rPr lang="uk-UA" altLang="ru-RU">
                <a:cs typeface="Arial" panose="020B0604020202020204" pitchFamily="34" charset="0"/>
              </a:rPr>
              <a:t>’</a:t>
            </a:r>
            <a:r>
              <a:rPr lang="uk-UA" altLang="ru-RU"/>
              <a:t>язного мовлення.</a:t>
            </a:r>
            <a:endParaRPr lang="ru-RU" altLang="ru-RU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D0AFB2-5E76-43F7-82BD-B71E9BA5E8E8}" type="slidenum">
              <a:rPr lang="ru-RU" altLang="ru-RU"/>
              <a:pPr/>
              <a:t>22</a:t>
            </a:fld>
            <a:endParaRPr lang="ru-RU" altLang="ru-RU"/>
          </a:p>
        </p:txBody>
      </p:sp>
      <p:sp>
        <p:nvSpPr>
          <p:cNvPr id="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C00C252-C1F4-4766-8F48-6EDDDF3D1154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500" b="1"/>
              <a:t>Діти з заїкуванням перебувають у ДНЗ 1-3 роки</a:t>
            </a:r>
            <a:br>
              <a:rPr lang="uk-UA" altLang="ru-RU" sz="3500" b="1"/>
            </a:br>
            <a:endParaRPr lang="ru-RU" altLang="ru-RU" sz="3500" b="1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uk-UA" altLang="ru-RU"/>
              <a:t>     Етапи логопедичної роботи </a:t>
            </a:r>
          </a:p>
          <a:p>
            <a:pPr>
              <a:buFont typeface="Wingdings" panose="05000000000000000000" pitchFamily="2" charset="2"/>
              <a:buNone/>
            </a:pPr>
            <a:endParaRPr lang="uk-UA" altLang="ru-RU"/>
          </a:p>
          <a:p>
            <a:r>
              <a:rPr lang="uk-UA" altLang="ru-RU"/>
              <a:t>підготовчий;</a:t>
            </a:r>
          </a:p>
          <a:p>
            <a:endParaRPr lang="uk-UA" altLang="ru-RU"/>
          </a:p>
          <a:p>
            <a:r>
              <a:rPr lang="uk-UA" altLang="ru-RU"/>
              <a:t>основний;</a:t>
            </a:r>
          </a:p>
          <a:p>
            <a:endParaRPr lang="uk-UA" altLang="ru-RU"/>
          </a:p>
          <a:p>
            <a:r>
              <a:rPr lang="uk-UA" altLang="ru-RU"/>
              <a:t>заключний.</a:t>
            </a:r>
            <a:endParaRPr lang="ru-RU" altLang="ru-RU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ABD22D-53D1-4022-A8CF-AFB93F71D3A9}" type="slidenum">
              <a:rPr lang="ru-RU" altLang="ru-RU"/>
              <a:pPr/>
              <a:t>23</a:t>
            </a:fld>
            <a:endParaRPr lang="ru-RU" altLang="ru-RU"/>
          </a:p>
        </p:txBody>
      </p:sp>
      <p:sp>
        <p:nvSpPr>
          <p:cNvPr id="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E16811-149E-461D-8CCC-CDA1247D3B95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b="1"/>
              <a:t>ВИСНОВКИ</a:t>
            </a:r>
            <a:endParaRPr lang="ru-RU" altLang="ru-RU" b="1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676400"/>
            <a:ext cx="7010400" cy="37338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uk-UA" altLang="ru-RU" sz="2400"/>
          </a:p>
          <a:p>
            <a:pPr>
              <a:lnSpc>
                <a:spcPct val="90000"/>
              </a:lnSpc>
            </a:pPr>
            <a:r>
              <a:rPr lang="uk-UA" altLang="ru-RU" sz="2400"/>
              <a:t>система знань про мовленнєві  розлади та їх усунення є актуальною;</a:t>
            </a:r>
          </a:p>
          <a:p>
            <a:pPr>
              <a:lnSpc>
                <a:spcPct val="90000"/>
              </a:lnSpc>
            </a:pPr>
            <a:r>
              <a:rPr lang="uk-UA" altLang="ru-RU" sz="2400"/>
              <a:t>усунення мовленнєвих порушень потребує інноваційних напрямів організації логопедичної роботи в сучасних умовах: особистісно-орієнтованого, конструктивно-комплексного, акустико-візуального; </a:t>
            </a:r>
          </a:p>
          <a:p>
            <a:pPr>
              <a:lnSpc>
                <a:spcPct val="90000"/>
              </a:lnSpc>
            </a:pPr>
            <a:r>
              <a:rPr lang="uk-UA" altLang="ru-RU" sz="2400"/>
              <a:t>розроблений навчальний посібник</a:t>
            </a:r>
            <a:r>
              <a:rPr lang="uk-UA" altLang="ru-RU" sz="2400" i="1"/>
              <a:t> </a:t>
            </a:r>
            <a:r>
              <a:rPr lang="uk-UA" altLang="ru-RU" sz="2400" i="1">
                <a:cs typeface="Arial" panose="020B0604020202020204" pitchFamily="34" charset="0"/>
              </a:rPr>
              <a:t>“</a:t>
            </a:r>
            <a:r>
              <a:rPr lang="uk-UA" altLang="ru-RU" sz="1600" b="1" i="1"/>
              <a:t>ОРГАНІЗАЦІЯ ЛОГОПЕДИЧНОЇ ДОПОМОГИ ДІТЯМ ДОШКІЛЬНОГО ВІКУ  В УМОВАХ ЗАГАЛЬНООСВІТНІХ ЗАКЛАДІВ</a:t>
            </a:r>
            <a:r>
              <a:rPr lang="uk-UA" altLang="ru-RU" sz="1600" b="1" i="1">
                <a:cs typeface="Arial" panose="020B0604020202020204" pitchFamily="34" charset="0"/>
              </a:rPr>
              <a:t>“</a:t>
            </a:r>
            <a:endParaRPr lang="uk-UA" altLang="ru-RU" sz="1600" i="1"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ru-RU" altLang="ru-RU" sz="2400" i="1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820BF2-26F3-419E-9F9D-31C4CCF903C3}" type="slidenum">
              <a:rPr lang="ru-RU" altLang="ru-RU"/>
              <a:pPr/>
              <a:t>24</a:t>
            </a:fld>
            <a:endParaRPr lang="ru-RU" altLang="ru-RU"/>
          </a:p>
        </p:txBody>
      </p:sp>
      <p:sp>
        <p:nvSpPr>
          <p:cNvPr id="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7FC55EAD-849C-4633-A1EF-7E2EAA2A2E5A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b="1"/>
              <a:t/>
            </a:r>
            <a:br>
              <a:rPr lang="uk-UA" altLang="ru-RU" b="1"/>
            </a:br>
            <a:r>
              <a:rPr lang="uk-UA" altLang="ru-RU" b="1"/>
              <a:t>     ДЯКУЄМО ЗА УВАГУ!</a:t>
            </a:r>
            <a:endParaRPr lang="ru-RU" altLang="ru-RU" b="1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uk-UA" altLang="ru-RU"/>
          </a:p>
          <a:p>
            <a:pPr>
              <a:buFont typeface="Wingdings" panose="05000000000000000000" pitchFamily="2" charset="2"/>
              <a:buNone/>
            </a:pPr>
            <a:endParaRPr lang="uk-UA" altLang="ru-RU"/>
          </a:p>
          <a:p>
            <a:pPr>
              <a:buFont typeface="Wingdings" panose="05000000000000000000" pitchFamily="2" charset="2"/>
              <a:buNone/>
            </a:pPr>
            <a:r>
              <a:rPr lang="en-US" altLang="ru-RU">
                <a:cs typeface="Arial" panose="020B0604020202020204" pitchFamily="34" charset="0"/>
              </a:rPr>
              <a:t>©</a:t>
            </a:r>
            <a:r>
              <a:rPr lang="uk-UA" altLang="ru-RU"/>
              <a:t>Автори:</a:t>
            </a:r>
          </a:p>
          <a:p>
            <a:r>
              <a:rPr lang="uk-UA" altLang="ru-RU"/>
              <a:t>…….</a:t>
            </a:r>
          </a:p>
          <a:p>
            <a:r>
              <a:rPr lang="uk-UA" altLang="ru-RU"/>
              <a:t>…….</a:t>
            </a:r>
          </a:p>
          <a:p>
            <a:r>
              <a:rPr lang="uk-UA" altLang="ru-RU"/>
              <a:t>…….</a:t>
            </a:r>
            <a:endParaRPr lang="ru-RU" altLang="ru-RU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BD2C19-A5AA-4CED-B76F-6A20FE66A1D1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2C08A9E-9B75-40B3-B7F9-DC839B1F91AC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b="1"/>
              <a:t>Об’єкт дослідження</a:t>
            </a:r>
            <a:r>
              <a:rPr lang="uk-UA" altLang="ru-RU"/>
              <a:t>:</a:t>
            </a:r>
            <a:endParaRPr lang="ru-RU" altLang="ru-RU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/>
              <a:t>логопедична допомога дітям дошкільного віку в умовах загальноосвітніх закладів</a:t>
            </a:r>
            <a:endParaRPr lang="ru-RU" altLang="ru-RU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C06379-7881-4C61-9F0C-7D00A3C201E5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AFEC0FB-88B9-4914-81E1-0B905EC0D3E0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b="1"/>
              <a:t>Предмет дослідження</a:t>
            </a:r>
            <a:r>
              <a:rPr lang="uk-UA" altLang="ru-RU"/>
              <a:t>:</a:t>
            </a:r>
            <a:endParaRPr lang="ru-RU" altLang="ru-RU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/>
              <a:t>організація логопедичної роботи у загальноосвітніх дошкільних закладах</a:t>
            </a:r>
            <a:endParaRPr lang="ru-RU" altLang="ru-RU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7BC43C-3E73-4ED0-AA6A-FD887B704F45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0DCFCF-A90F-433F-A352-167F5A9806CB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/>
              <a:t>ДОШКІЛЬНЕ ВИХОВАННЯ</a:t>
            </a:r>
            <a:endParaRPr lang="ru-RU" altLang="ru-RU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  <a:p>
            <a:r>
              <a:rPr lang="uk-UA" altLang="ru-RU"/>
              <a:t>сімейне й суспільне виховання дітей дошкільного віку </a:t>
            </a:r>
          </a:p>
          <a:p>
            <a:r>
              <a:rPr lang="uk-UA" altLang="ru-RU">
                <a:cs typeface="Arial" panose="020B0604020202020204" pitchFamily="34" charset="0"/>
              </a:rPr>
              <a:t>первинна складова, система безперервної освіти в Україні </a:t>
            </a:r>
          </a:p>
          <a:p>
            <a:endParaRPr lang="en-US" altLang="ru-RU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B7EA84-4619-4141-9866-202DC39D2DD9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005A862-0062-4A0B-9CCD-ACE84AEC3ACE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b="1"/>
              <a:t>ДОШКІЛЬНА ОСВІТА -</a:t>
            </a:r>
            <a:r>
              <a:rPr lang="uk-UA" altLang="ru-RU"/>
              <a:t> </a:t>
            </a:r>
            <a:endParaRPr lang="ru-RU" altLang="ru-RU"/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uk-UA" altLang="ru-RU" b="1" i="1"/>
              <a:t>цілісний процес, спрямований на:</a:t>
            </a:r>
          </a:p>
          <a:p>
            <a:r>
              <a:rPr lang="uk-UA" altLang="ru-RU"/>
              <a:t>забезпечення різнобічного розвитку дитини відповідно до її задатків, нахилів, здібностей, індивідуальних, психічних та фізичних особливостей культурних потреб;</a:t>
            </a:r>
          </a:p>
          <a:p>
            <a:r>
              <a:rPr lang="uk-UA" altLang="ru-RU"/>
              <a:t>формування у дитини дошкільного віку моральних норм, набуття нею життєвого соціального досвіду</a:t>
            </a:r>
          </a:p>
          <a:p>
            <a:endParaRPr lang="uk-UA" altLang="ru-RU"/>
          </a:p>
          <a:p>
            <a:endParaRPr lang="ru-RU" altLang="ru-RU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6B8B74-8A53-4DB7-A558-5D30F4D103EB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5A968C1A-F17C-43A1-80A9-7E35FC21A376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000" b="1"/>
              <a:t>МІЖНАРОДНІ ПРАВОВІ ДОКУМЕНТИ ПРО ПРАВА ДИТИНИ</a:t>
            </a:r>
            <a:endParaRPr lang="ru-RU" altLang="ru-RU" sz="3000" b="1"/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/>
              <a:t>Загальна декларація (тобто заява) прав людини (1948);</a:t>
            </a:r>
          </a:p>
          <a:p>
            <a:r>
              <a:rPr lang="uk-UA" altLang="ru-RU"/>
              <a:t>Декларація про права розумово відсталих осіб (1971); </a:t>
            </a:r>
          </a:p>
          <a:p>
            <a:r>
              <a:rPr lang="uk-UA" altLang="ru-RU"/>
              <a:t>Декларація про права інвалідів (1975);</a:t>
            </a:r>
          </a:p>
          <a:p>
            <a:r>
              <a:rPr lang="uk-UA" altLang="ru-RU"/>
              <a:t>Конвенція (тобто угода) про права дитини (1989);</a:t>
            </a:r>
          </a:p>
          <a:p>
            <a:r>
              <a:rPr lang="uk-UA" altLang="ru-RU"/>
              <a:t>Європейська хартія аутистів (1992).</a:t>
            </a:r>
            <a:endParaRPr lang="ru-RU" altLang="ru-RU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C3E203-AC0C-4797-A92A-249F2F8CECCF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BD9A14E0-8B75-46B1-968C-EAE429092F66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000" b="1"/>
              <a:t>ДОШКІЛЬНІ ЗАКЛАДИ ДЛЯ ДІТЕЙ З ОСОБЛИВИМИ ПОТРЕБАМИ</a:t>
            </a:r>
            <a:r>
              <a:rPr lang="uk-UA" altLang="ru-RU" sz="3500"/>
              <a:t> передбачають:</a:t>
            </a:r>
            <a:endParaRPr lang="ru-RU" altLang="ru-RU" sz="350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/>
              <a:t>корекцію дефекту за допомогою особливої системи роботи;</a:t>
            </a:r>
          </a:p>
          <a:p>
            <a:r>
              <a:rPr lang="uk-UA" altLang="ru-RU"/>
              <a:t>подолання викривленого розвитку, що набувся вторинно внаслідок дефекту;</a:t>
            </a:r>
          </a:p>
          <a:p>
            <a:r>
              <a:rPr lang="uk-UA" altLang="ru-RU"/>
              <a:t>компенсацію розвитку за рахунок збережених функцій;</a:t>
            </a:r>
          </a:p>
          <a:p>
            <a:r>
              <a:rPr lang="uk-UA" altLang="ru-RU"/>
              <a:t>підготовку дитини до навчання в школі або занять у спеціальній школі</a:t>
            </a:r>
            <a:endParaRPr lang="ru-RU" altLang="ru-RU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C18A63-5461-44E3-854D-6FFB3F4B0C10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5AFF01B-1211-4B5D-B1A5-8A329F5E4871}" type="datetime1">
              <a:rPr lang="ru-RU" altLang="ru-RU"/>
              <a:pPr/>
              <a:t>08.04.2015</a:t>
            </a:fld>
            <a:endParaRPr lang="ru-RU" altLang="ru-RU"/>
          </a:p>
        </p:txBody>
      </p:sp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/>
              <a:t>СЛОВО  ПРО МОВУ</a:t>
            </a:r>
            <a:endParaRPr lang="ru-RU" altLang="ru-RU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/>
              <a:t>Одним із найбільших скарбів, які успадковує кожний народ від своїх предків, є незаперечна його рідна мова. Мова ця - то дзеркало душі народу, то святиня, з котрою зв'язана не тільки минувшість, але і будучність народу, його повага в світі.</a:t>
            </a:r>
            <a:endParaRPr lang="uk-UA" altLang="ru-RU" b="1"/>
          </a:p>
          <a:p>
            <a:pPr>
              <a:buFont typeface="Wingdings" panose="05000000000000000000" pitchFamily="2" charset="2"/>
              <a:buNone/>
            </a:pPr>
            <a:r>
              <a:rPr lang="uk-UA" altLang="ru-RU" b="1" i="1"/>
              <a:t>                                    </a:t>
            </a:r>
            <a:r>
              <a:rPr lang="uk-UA" altLang="ru-RU" sz="2000" b="1" i="1"/>
              <a:t>Михайло Подолинський</a:t>
            </a:r>
            <a:endParaRPr lang="ru-RU" altLang="ru-RU" sz="2000" b="1" i="1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скад">
  <a:themeElements>
    <a:clrScheme name="Каскад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Каскад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Каскад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скад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361</TotalTime>
  <Words>826</Words>
  <Application>Microsoft Office PowerPoint</Application>
  <PresentationFormat>Экран (4:3)</PresentationFormat>
  <Paragraphs>292</Paragraphs>
  <Slides>24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Times New Roman</vt:lpstr>
      <vt:lpstr>Arial</vt:lpstr>
      <vt:lpstr>Wingdings</vt:lpstr>
      <vt:lpstr>Каскад</vt:lpstr>
      <vt:lpstr>   ОРГАНІЗАЦІЯ ЛОГОПЕДИЧНОЇ ДОПОМОГИ ДІТЯМ ДОШКІЛЬНОГО ВІКУ  В УМОВАХ ЗАГАЛЬНООСВІТНІХ ЗАКЛАДІВ</vt:lpstr>
      <vt:lpstr>Мета дослідження:</vt:lpstr>
      <vt:lpstr>Об’єкт дослідження:</vt:lpstr>
      <vt:lpstr>Предмет дослідження:</vt:lpstr>
      <vt:lpstr>ДОШКІЛЬНЕ ВИХОВАННЯ</vt:lpstr>
      <vt:lpstr>ДОШКІЛЬНА ОСВІТА - </vt:lpstr>
      <vt:lpstr>МІЖНАРОДНІ ПРАВОВІ ДОКУМЕНТИ ПРО ПРАВА ДИТИНИ</vt:lpstr>
      <vt:lpstr>ДОШКІЛЬНІ ЗАКЛАДИ ДЛЯ ДІТЕЙ З ОСОБЛИВИМИ ПОТРЕБАМИ передбачають:</vt:lpstr>
      <vt:lpstr>СЛОВО  ПРО МОВУ</vt:lpstr>
      <vt:lpstr>РОЗВИТОК ДЕРЖАВНОЇ СИСТЕМИ ЛОГОПЕДИЧНОЇ ДОПОМОГИ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ЛОГОПЕДИЧНІ ГРУПИ У ДНЗ</vt:lpstr>
      <vt:lpstr>Діти з фонетико-фонематичним недорозвиненням мовлення перебувають у ДНЗ – 1 рік</vt:lpstr>
      <vt:lpstr>Діти з загальним недорозвиненням     І, ІІ, ІІІ рівнів перебувають  у ДНЗ 3-4 роки:</vt:lpstr>
      <vt:lpstr>Діти з заїкуванням перебувають у ДНЗ 1-3 роки </vt:lpstr>
      <vt:lpstr>ВИСНОВКИ</vt:lpstr>
      <vt:lpstr>      ДЯКУЄМО ЗА УВАГУ!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30</cp:revision>
  <cp:lastPrinted>1601-01-01T00:00:00Z</cp:lastPrinted>
  <dcterms:created xsi:type="dcterms:W3CDTF">1601-01-01T00:00:00Z</dcterms:created>
  <dcterms:modified xsi:type="dcterms:W3CDTF">2015-04-08T15:47:09Z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  <property fmtid="{D5CDD505-2E9C-101B-9397-08002B2CF9AE}" pid="3" name="LCID">
    <vt:i4>1049</vt:i4>
  </property>
</Properties>
</file>