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20" autoAdjust="0"/>
  </p:normalViewPr>
  <p:slideViewPr>
    <p:cSldViewPr>
      <p:cViewPr varScale="1">
        <p:scale>
          <a:sx n="41" d="100"/>
          <a:sy n="41" d="100"/>
        </p:scale>
        <p:origin x="7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12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6AE50-420C-4052-A632-04F6F7C0022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2ACF04-96F7-45F3-AF86-003DDB46E0E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09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CE6B-D60D-491D-9487-B9A7A63D07A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2FDCA-6F46-4F73-9279-530ED46210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519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1F8C-A948-45BD-A4A6-502387F31F5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524D7-684A-4C4F-A127-405A6D35EB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789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96A73-7CA9-4A01-91F4-BB6E1BAAFC5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13F6C-36E4-48A9-AF78-679856839D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23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0A0A1-C1E9-4D4A-B86B-7B26341CB14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D526D-8C17-4F42-B1CE-8F4CC63458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644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5D5B4-CD10-4881-B48C-43EF922E1F4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5CB0E-887B-4F3B-A7E1-9040A72584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064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8FDCD6-3303-4C5F-9D9D-0E27C981CFD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B374B-56E1-49CF-8A92-048330AE831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6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CF307-F961-49EF-9C7B-E5A156B9EE3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1FE74-4C66-45F4-9D48-E49B4F9BBD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69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8CFC-4C73-402D-8CCA-E7769018330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7F38D-CA12-4FD6-95B9-C7EE3C5303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529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68CA6-73C1-42DD-A1BC-C9BC9B1D9C1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D678A-36B3-44F2-8774-07601426E0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873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898AB-3DE6-4C75-9D2E-28FC951EEDC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06BF9-6AEA-4C47-A82D-F541927A9B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322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A425E95-6CB0-447E-89FF-D5CD065C163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6AF01DAC-2B48-440A-8D5C-5C783F6E85A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5" r:id="rId2"/>
    <p:sldLayoutId id="2147483714" r:id="rId3"/>
    <p:sldLayoutId id="2147483706" r:id="rId4"/>
    <p:sldLayoutId id="2147483715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8B232E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741B25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8B232E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8B232E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-history.mcs.st-andrews.ac.uk/PictDisplay/Euclid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699804"/>
            <a:ext cx="6905644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ЕВКЛИД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</a:t>
            </a:r>
            <a:r>
              <a:rPr lang="ru-RU" sz="3600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ок</a:t>
            </a:r>
            <a:r>
              <a:rPr lang="ru-RU" sz="36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365 — 300 до н. э.)</a:t>
            </a:r>
            <a:endParaRPr lang="ru-RU" sz="3600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28625"/>
            <a:ext cx="3008312" cy="3571875"/>
          </a:xfrm>
          <a:prstGeom prst="rect">
            <a:avLst/>
          </a:prstGeom>
          <a:noFill/>
          <a:ln w="9525">
            <a:solidFill>
              <a:schemeClr val="tx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9058" y="857232"/>
            <a:ext cx="4857784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Галерея</a:t>
            </a:r>
            <a:r>
              <a:rPr lang="ru-RU" sz="4400" dirty="0">
                <a:latin typeface="+mn-lt"/>
              </a:rPr>
              <a:t>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великих</a:t>
            </a:r>
            <a:r>
              <a:rPr lang="ru-RU" sz="4400" dirty="0">
                <a:latin typeface="+mn-lt"/>
              </a:rPr>
              <a:t>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математиков</a:t>
            </a:r>
            <a:endParaRPr lang="ru-RU" sz="4400" dirty="0">
              <a:latin typeface="+mn-lt"/>
            </a:endParaRPr>
          </a:p>
        </p:txBody>
      </p:sp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2143125" y="52863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FF00"/>
                </a:solidFill>
              </a:rPr>
              <a:t>Подготовила учитель математики </a:t>
            </a:r>
          </a:p>
          <a:p>
            <a:pPr algn="ctr" eaLnBrk="1" hangingPunct="1"/>
            <a:r>
              <a:rPr lang="ru-RU" altLang="ru-RU" b="1">
                <a:solidFill>
                  <a:srgbClr val="FFFF00"/>
                </a:solidFill>
              </a:rPr>
              <a:t>МОУ СОШ №36 г. Калининграда</a:t>
            </a:r>
          </a:p>
          <a:p>
            <a:pPr algn="ctr" eaLnBrk="1" hangingPunct="1"/>
            <a:r>
              <a:rPr lang="ru-RU" altLang="ru-RU" b="1">
                <a:solidFill>
                  <a:srgbClr val="FFFF00"/>
                </a:solidFill>
              </a:rPr>
              <a:t>Ковальчук Лариса Леонидовна</a:t>
            </a:r>
            <a:endParaRPr lang="ru-RU" alt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Бесконечность пространства характеризуется тремя постулатами: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«От всякой точки до всякой точки можно провести прямую линию».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«Ограниченную прямую можно непрерывно продолжить по прямой».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«Из всякого центра и всяким раствором может быть описан круг».</a:t>
            </a:r>
            <a:endParaRPr lang="ru-RU" dirty="0"/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5113" y="2190750"/>
            <a:ext cx="2667000" cy="3238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Учение о параллельных и знаменитый пятый постулат («Если прямая,падающая на две прямые, образует внутренние и по одну сторону углы меньшие двух прямых, то продолженные неограниченно эти две прямые встретятся с той стороны, где углы меньше двух прямых») определяют свойства евклидова пространства и его геометрию, отличную от неевклидовых геометрий.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Обычно о «Началах» говорят, что после Библии это самый популярный написанный памятник древности. Книга имеет свою, весьма примечательную историю. В течение двух тысяч лет она являлась настольной книгой школьников, использовалась как начальный курс геометрии. «Начала» пользовались исключительной популярностью, и с них было снято множество копий трудолюбивыми писцами в разных городах и странах. Позднее «Начала» с папируса перешли на пергамент, а затем на </a:t>
            </a:r>
            <a:r>
              <a:rPr lang="ru-RU" dirty="0" err="1" smtClean="0"/>
              <a:t>бумагу.На</a:t>
            </a:r>
            <a:r>
              <a:rPr lang="ru-RU" dirty="0" smtClean="0"/>
              <a:t> протяжении четырех столетий «Начала» публиковались 2500 раз: в среднем выходило ежегодно 6—7 изданий. До XX века книга считалась основным учебником по геометрии не только для школ, но и для университетов.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«Начала» Евклида были основательно изучены арабами, а позднее европейскими учеными. Они были переведены на основные мировые языки. Первые подлинники были напечатаны в 1533 году в Базеле Любопытно, что первый перевод на английский язык, относящийся к 1570 </a:t>
            </a:r>
            <a:r>
              <a:rPr lang="ru-RU" dirty="0" err="1" smtClean="0"/>
              <a:t>году,был</a:t>
            </a:r>
            <a:r>
              <a:rPr lang="ru-RU" dirty="0" smtClean="0"/>
              <a:t> сделан Генри </a:t>
            </a:r>
            <a:r>
              <a:rPr lang="ru-RU" dirty="0" err="1" smtClean="0"/>
              <a:t>Биллингвеем</a:t>
            </a:r>
            <a:r>
              <a:rPr lang="ru-RU" dirty="0" smtClean="0"/>
              <a:t>, лондонским купцом Евклиду принадлежат частично сохранившиеся, частично реконструированные в дальнейшем математические сочинения Именно он ввел алгоритм для получения наибольшего общего делителя двух произвольно взятых натуральных чисел и алгоритм, названный «счетом Эратосфена», —для нахождения простых чисел от данного числа.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Евклид заложил основы геометрической оптики, изложенные им в сочинениях «Оптика» и «Катоптрика». Основное понятие геометрической оптики — прямолинейный световой луч. Евклид утверждал, что световой луч исходит из глаза (теория зрительных лучей), что для геометрических построений не имеет существенного значения. Он знает закон отражения и фокусирующее действие вогнутого сферического зеркала, хотя точного положения фокуса определить еще не может Во всяком случае в истории физики имя Евклида как основателя геометрической оптики заняло надлежащее место.</a:t>
            </a:r>
            <a:endParaRPr lang="ru-RU" dirty="0"/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1588" y="2257425"/>
            <a:ext cx="3190875" cy="31051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У Евклида мы встречаем также описание монохорда — однострунного прибора для определения высоты тона струны и ее частей. Полагают, что монохорд придумал Пифагор, а Евклид только описал его («Деление канона», III век до нашей эры). Евклид со свойственной ему страстью занялся </a:t>
            </a:r>
            <a:r>
              <a:rPr lang="ru-RU" dirty="0" err="1" smtClean="0"/>
              <a:t>числительной</a:t>
            </a:r>
            <a:r>
              <a:rPr lang="ru-RU" dirty="0" smtClean="0"/>
              <a:t> системой интервальных соотношений. Изобретение монохорда имело значение для развития музыки. Постепенно вместо одной струны стали использоваться две или три. Так было положено начало созданию клавишных инструментов, сначала клавесина, потом пианино, А первопричиной появления </a:t>
            </a:r>
            <a:r>
              <a:rPr lang="ru-RU" dirty="0" err="1" smtClean="0"/>
              <a:t>этихмузыкальных</a:t>
            </a:r>
            <a:r>
              <a:rPr lang="ru-RU" dirty="0" smtClean="0"/>
              <a:t> инструментов стала математика.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Конечно, все особенности евклидова пространства были открыты не сразу, а в результате многовековой работы научной мысли, но отправным пунктом этой работы послужили «Начала» Евклида. Знание основ евклидовой геометрии является ныне необходимым элементом общего образования во всем мире.</a:t>
            </a:r>
            <a:endParaRPr lang="ru-RU" dirty="0"/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1113" y="1905000"/>
            <a:ext cx="2409825" cy="3810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833563"/>
          </a:xfr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hlinkClick r:id="rId2"/>
              </a:rPr>
              <a:t>http://biographera.net/biography.php?id=50</a:t>
            </a:r>
            <a:endParaRPr lang="ru-RU" dirty="0" smtClean="0">
              <a:hlinkClick r:id="rId2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hlinkClick r:id="rId2"/>
              </a:rPr>
              <a:t>http://www-history.mcs.st-andrews.ac.uk/PictDisplay/Euclid.html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Источники информации: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1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245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О жизни этого ученого почти ничего не известно. До нас дошли только отдельные легенды о нем. Первый комментатор «Начал» Прокл (V век нашей эры) не мог указать, где и когда родился и умер Евклид. По Проклу, «этот ученый муж» жил в эпоху царствования Птолемея I. Некоторые биографические данные сохранились на страницах арабской рукописи XII века: «Евклид, сын Наукрата, известный под именем «Геометра», ученый старого времени, по своему происхождению грек, по местожительству сириец, родом из Тира».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1"/>
          <p:cNvSpPr>
            <a:spLocks noGrp="1"/>
          </p:cNvSpPr>
          <p:nvPr>
            <p:ph idx="1"/>
          </p:nvPr>
        </p:nvSpPr>
        <p:spPr>
          <a:xfrm>
            <a:off x="214313" y="285750"/>
            <a:ext cx="5686425" cy="6215063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Одна из легенд рассказывает, что царь Птолемей решил изучить геометрию. Но оказалось, что сделать это не так-то просто. Тогда он призвал Евклида и попросил указать ему легкий путь к математике. «К геометрии нет царской дороги», — ответил ему ученый. Так в виде легенды дошло до нас это ставшее крылатым выражение.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71500"/>
            <a:ext cx="28384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1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595937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Царь Птолемей I, чтобы возвеличить свое государство, привлекал в страну ученых и поэтов, создав для них храм муз — Мусейон. Здесь были залы для занятий, ботанический и зоологический сады, астрономический кабинет, астрономическая башня, комнаты для уединенной работы и главное — великолепная библиотека. В числе приглашенных ученых оказался и Евклид, который основал в Александрии — столице Египта — математическую школу и написал для ее учеников свой фундаментальный труд.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1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67375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Именно в Александрии Евклид основывает математическую школу и пишет большой труд по геометрии, объединенный под общим названием «Начала» — главный труд своей жизни. Полагают, что он был написан около 325 года до нашей эры.</a:t>
            </a:r>
          </a:p>
          <a:p>
            <a:pPr eaLnBrk="1" hangingPunct="1"/>
            <a:endParaRPr lang="ru-RU" altLang="ru-RU" sz="2800" smtClean="0"/>
          </a:p>
          <a:p>
            <a:pPr eaLnBrk="1" hangingPunct="1"/>
            <a:r>
              <a:rPr lang="ru-RU" altLang="ru-RU" sz="2800" smtClean="0"/>
              <a:t>Предшественники Евклида — Фалес, Пифагор, Аристотель и другие много сделали для развития геометрии. Но все это были отдельные фрагменты, а не единая логическая схема.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Как современников, так и последователей Евклида привлекала систематичность и логичность изложенных сведений. «Начала» состоят из тринадцати книг, построенных по единой логической схеме. Каждая из тринадцати книг начинается определением понятий (точка, линия, плоскость, фигура и т. д.), которые в ней используются, а затем на основе небольшого числа основных положений (5 аксиом и 5 постулатов), принимаемых без доказательства, строится вся система геометрии.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то время развитие науки и не предполагало наличия методов практической математики. Книги I—IV охватывали геометрию, их содержание восходило к трудам пифагорейской школы. В книге V разрабатывалось учение о пропорциях, которое примыкало к </a:t>
            </a:r>
            <a:r>
              <a:rPr lang="ru-RU" dirty="0" err="1" smtClean="0"/>
              <a:t>Евдоксу</a:t>
            </a:r>
            <a:r>
              <a:rPr lang="ru-RU" dirty="0" smtClean="0"/>
              <a:t> </a:t>
            </a:r>
            <a:r>
              <a:rPr lang="ru-RU" dirty="0" err="1" smtClean="0"/>
              <a:t>Книдскому</a:t>
            </a:r>
            <a:r>
              <a:rPr lang="ru-RU" dirty="0" smtClean="0"/>
              <a:t>. В книгах VII—IX содержалось учение о числах, представляющее разработки пифагорейских первоисточников. В книгах Х—ХІІ содержатся определения площадей в плоскости и пространстве (стереометрия), теория иррациональности (особенно в Х книге); в XIII книге помещены исследования правильных тел, восходящие к </a:t>
            </a:r>
            <a:r>
              <a:rPr lang="ru-RU" dirty="0" err="1" smtClean="0"/>
              <a:t>Теэтету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214313"/>
            <a:ext cx="6030913" cy="5143500"/>
          </a:xfrm>
          <a:ln>
            <a:solidFill>
              <a:schemeClr val="tx2">
                <a:lumMod val="10000"/>
              </a:schemeClr>
            </a:solidFill>
          </a:ln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14313" y="5643563"/>
            <a:ext cx="8429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/>
            <a:r>
              <a:rPr lang="ru-RU" altLang="ru-RU"/>
              <a:t>Рафаэль Санти, Евклид,  деталь</a:t>
            </a:r>
          </a:p>
          <a:p>
            <a:pPr algn="ctr" eaLnBrk="1" hangingPunct="1"/>
            <a:r>
              <a:rPr lang="ru-RU" altLang="ru-RU"/>
              <a:t>1508-11, фреска "Афинская школа"</a:t>
            </a:r>
          </a:p>
          <a:p>
            <a:pPr algn="ctr" eaLnBrk="1" hangingPunct="1"/>
            <a:r>
              <a:rPr lang="ru-RU" altLang="ru-RU"/>
              <a:t>Станц делла Сеньятура, Ватикан, Рим, Италия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«Начала» Евклида представляют собой изложение той геометрии, которая известна и поныне под названием евклидовой геометрии. Она описывает метрические свойства пространства, которое современная наука называет евклидовым пространством. Евклидово пространство является ареной физических явлений классической физики, основы которой были заложены Галилеем и Ньютоном. Это пространство пустое, безграничное, изотропное, имеющее три измерения. Евклид придал математическую определенность атомистической идее пустого пространства, в котором движутся атомы. Простейшим геометрическим объектом у Евклида является точка, которую он определяет как то, что не имеет частей. Другими словами, точка — это неделимый атом пространства.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</TotalTime>
  <Words>1149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Constantia</vt:lpstr>
      <vt:lpstr>Arial</vt:lpstr>
      <vt:lpstr>Wingdings 2</vt:lpstr>
      <vt:lpstr>Calibri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информации: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admin</cp:lastModifiedBy>
  <cp:revision>8</cp:revision>
  <dcterms:created xsi:type="dcterms:W3CDTF">2009-12-14T21:09:36Z</dcterms:created>
  <dcterms:modified xsi:type="dcterms:W3CDTF">2015-04-08T15:08:38Z</dcterms:modified>
</cp:coreProperties>
</file>