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9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9029" autoAdjust="0"/>
  </p:normalViewPr>
  <p:slideViewPr>
    <p:cSldViewPr>
      <p:cViewPr varScale="1">
        <p:scale>
          <a:sx n="47" d="100"/>
          <a:sy n="47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C7C1-43C3-4549-8978-C6F38B6C30E8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1C723-155A-44A2-8435-EBF790ADA6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4286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B83DE-F5CA-401A-9E63-A3E7B43D1C7B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06C08-521F-4F68-AA09-6BCAB1EE3E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184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0259-8667-4EBB-99EC-67852DB52FDD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6001F-2CE7-4003-B1BF-60A41EEBA3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166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543D2-596F-43C2-859D-B912DCF9330B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F95A5-159B-4E99-9D21-DD076BCDD1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46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EB672-A496-4C06-96AF-7072910C607E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6CA38-4161-4F32-B197-2797837A55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92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302CC-65C8-4175-9860-EEDE2E23EF85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CF286-20B6-4D62-851F-15BBBB0438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618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DED-5A37-43A3-9249-4FF5FF972AED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38B5C-478A-46D9-9370-24CB7F2E42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71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485DD-208D-4CDF-807B-37F2E1C1E9FD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76B4D-35D0-4D63-A9DA-29DDE1CE45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542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0E4A5-39DE-4E44-9C8E-D62B016D394E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E0C6D-F669-4A3E-A21A-BC826FE62C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718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9F3FF-2666-492E-AAE1-12129B59E8A9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368D687-202A-435B-ACA5-0B7E46D81B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272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13342-F01E-4A7E-A3E9-820CA6B37ACE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6ADB3-9A43-4612-AF50-FD79EF8925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767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89D341-8912-41C1-999D-B7F7792AEB0E}" type="datetimeFigureOut">
              <a:rPr lang="ru-RU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6E5A0873-AA87-4C72-8587-BDBFA96A094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18" r:id="rId2"/>
    <p:sldLayoutId id="2147483725" r:id="rId3"/>
    <p:sldLayoutId id="2147483719" r:id="rId4"/>
    <p:sldLayoutId id="2147483726" r:id="rId5"/>
    <p:sldLayoutId id="2147483720" r:id="rId6"/>
    <p:sldLayoutId id="2147483721" r:id="rId7"/>
    <p:sldLayoutId id="2147483727" r:id="rId8"/>
    <p:sldLayoutId id="2147483728" r:id="rId9"/>
    <p:sldLayoutId id="2147483722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3276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357188" y="5643563"/>
            <a:ext cx="7786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>
                <a:latin typeface="Monotype Corsiva" panose="03010101010201010101" pitchFamily="66" charset="0"/>
              </a:rPr>
              <a:t>                              Василий Андреевич Жуковский</a:t>
            </a:r>
            <a:endParaRPr lang="ru-RU" altLang="ru-RU" sz="2400">
              <a:latin typeface="Monotype Corsiva" panose="03010101010201010101" pitchFamily="66" charset="0"/>
            </a:endParaRP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1143000"/>
            <a:ext cx="2547937" cy="377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1143000"/>
            <a:ext cx="2857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15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6286500" y="781050"/>
            <a:ext cx="25717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Monotype Corsiva" panose="03010101010201010101" pitchFamily="66" charset="0"/>
              </a:rPr>
              <a:t>Его стихов пленительница   сладость,</a:t>
            </a:r>
          </a:p>
          <a:p>
            <a:pPr algn="ctr" eaLnBrk="1" hangingPunct="1"/>
            <a:r>
              <a:rPr lang="ru-RU" altLang="ru-RU">
                <a:latin typeface="Monotype Corsiva" panose="03010101010201010101" pitchFamily="66" charset="0"/>
              </a:rPr>
              <a:t>Пройдет веков завистливую даль,</a:t>
            </a:r>
          </a:p>
          <a:p>
            <a:pPr algn="ctr" eaLnBrk="1" hangingPunct="1"/>
            <a:r>
              <a:rPr lang="ru-RU" altLang="ru-RU">
                <a:latin typeface="Monotype Corsiva" panose="03010101010201010101" pitchFamily="66" charset="0"/>
              </a:rPr>
              <a:t>И, внемля им , вздохнет о  славе младость,</a:t>
            </a:r>
          </a:p>
          <a:p>
            <a:pPr algn="ctr" eaLnBrk="1" hangingPunct="1"/>
            <a:r>
              <a:rPr lang="ru-RU" altLang="ru-RU">
                <a:latin typeface="Monotype Corsiva" panose="03010101010201010101" pitchFamily="66" charset="0"/>
              </a:rPr>
              <a:t>Утешится безмолвная печаль</a:t>
            </a:r>
          </a:p>
          <a:p>
            <a:pPr algn="ctr" eaLnBrk="1" hangingPunct="1"/>
            <a:r>
              <a:rPr lang="ru-RU" altLang="ru-RU">
                <a:latin typeface="Monotype Corsiva" panose="03010101010201010101" pitchFamily="66" charset="0"/>
              </a:rPr>
              <a:t>И резвая задумается  радость.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571875"/>
            <a:ext cx="21431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500063"/>
            <a:ext cx="86868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latin typeface="Monotype Corsiva" pitchFamily="66" charset="0"/>
              </a:rPr>
              <a:t>Необычайная судьба Василия Андреевича Жуковского.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latin typeface="Monotype Corsiva" pitchFamily="66" charset="0"/>
              </a:rPr>
              <a:t>Необычайная судьба Василия Андреевича Жуковского достаточно хорошо известна. Он родился 29 января 1783 года в селе Мишенском Белевского уезда Тульской губернии. Он был незаконным сыном помещика Афанасия</a:t>
            </a:r>
            <a:br>
              <a:rPr lang="ru-RU" i="1" dirty="0" smtClean="0">
                <a:latin typeface="Monotype Corsiva" pitchFamily="66" charset="0"/>
              </a:rPr>
            </a:br>
            <a:r>
              <a:rPr lang="ru-RU" i="1" dirty="0" smtClean="0">
                <a:latin typeface="Monotype Corsiva" pitchFamily="66" charset="0"/>
              </a:rPr>
              <a:t>Ивановича Бунина. Мать его - жившая в поместье Бунина турчанка Сальна, захваченная в плен в 1770 году при взятии крепости Бендеры. Отечество и фамилию будущий поэт получил от усыновившего его по просьбе Бунина мелкопоместного дворянина Андрея Жуковского. В Мишенском Жуковский провел свои детские годы, будучи любим в семействе Буниных, но рано почувствовав необычность своего положения</a:t>
            </a:r>
            <a:endParaRPr lang="ru-RU" dirty="0" smtClean="0">
              <a:latin typeface="Monotype Corsiva" pitchFamily="66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latin typeface="Monotype Corsiva" pitchFamily="66" charset="0"/>
              </a:rPr>
              <a:t>Двусмысленность своего семейного положения Жуковского роковым образом на эмоциональной сфере его жизни. Роковую роль эта двусмысленность сыграла в личной жизни Жуковского - в истории его большой запрещенной любви к племяннице по отцу М.А. Протасовой. Взаимность любви еще сильнее усугубила трагедию поэта.</a:t>
            </a:r>
            <a:endParaRPr lang="ru-RU" dirty="0" smtClean="0">
              <a:latin typeface="Monotype Corsiva" pitchFamily="66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smtClean="0">
                <a:latin typeface="Monotype Corsiva" panose="03010101010201010101" pitchFamily="66" charset="0"/>
              </a:rPr>
              <a:t>В.А.Жуковский писал книги не только для взрослых но и для детей. </a:t>
            </a:r>
          </a:p>
        </p:txBody>
      </p:sp>
      <p:pic>
        <p:nvPicPr>
          <p:cNvPr id="11267" name="Содержимое 4" descr="318648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2500" y="1757363"/>
            <a:ext cx="2667000" cy="4210050"/>
          </a:xfrm>
        </p:spPr>
      </p:pic>
      <p:pic>
        <p:nvPicPr>
          <p:cNvPr id="11268" name="Содержимое 5" descr="1000116512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7638" y="1857375"/>
            <a:ext cx="2701925" cy="4214813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latin typeface="Monotype Corsiva" panose="03010101010201010101" pitchFamily="66" charset="0"/>
              </a:rPr>
              <a:t>Придворная служба.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latin typeface="Monotype Corsiva" pitchFamily="66" charset="0"/>
              </a:rPr>
              <a:t>Придворная служба отнимала большую часть времени. Только в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1841 году, в связи с совершеннолетием наследника, Жуковский ушел в отставку, рассчитывая вновь и целиком посвятить себя литературе. В том же году он женился на Елизавете Рейтер, юной дочери немецкого художника, его старого приятеля. Он поселился в Германии , никак не предполагая, что разлука с отечеством станет вечной. Тяжелые семейные обстоятельства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(болезнь жены) заставляли его все откладывать возвращение на родину.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latin typeface="Monotype Corsiva" pitchFamily="66" charset="0"/>
              </a:rPr>
              <a:t>Перед концом своей жизни Жуковский с семьей переехать в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Россию.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Все было готово и отъезд назначен на 14 июля 1852 года. Но роковым образом перевод не осуществился - поэта настигла полная слепота. Он не оставил свой литературный труд и даже изобрел собственную “машинку”, чтобы иметь возможность продолжать писать. Остаток своей жизни Жуковский предполагал посвятить “Агасферу”, “Илиаде”, а также обработке и изданию сказок разных народов мира. Это не осуществилось.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Monotype Corsiva" pitchFamily="66" charset="0"/>
              </a:rPr>
              <a:t>Придворная служба В .А. Жуковского.</a:t>
            </a:r>
            <a:endParaRPr lang="ru-RU" dirty="0"/>
          </a:p>
        </p:txBody>
      </p:sp>
      <p:pic>
        <p:nvPicPr>
          <p:cNvPr id="13315" name="Содержимое 3" descr="gukovsky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0163" y="1600200"/>
            <a:ext cx="3241675" cy="4525963"/>
          </a:xfrm>
        </p:spPr>
      </p:pic>
    </p:spTree>
  </p:cSld>
  <p:clrMapOvr>
    <a:masterClrMapping/>
  </p:clrMapOvr>
  <p:transition>
    <p:strips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214313"/>
            <a:ext cx="8534400" cy="7715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Monotype Corsiva" pitchFamily="66" charset="0"/>
              </a:rPr>
              <a:t>12 апреля 1852 умер В.А.Жуковский в Баден-Бадане.</a:t>
            </a:r>
            <a:r>
              <a:rPr lang="ru-RU" dirty="0" smtClean="0"/>
              <a:t> </a:t>
            </a:r>
            <a:endParaRPr lang="ru-RU" sz="1900" dirty="0">
              <a:latin typeface="Monotype Corsiva" pitchFamily="66" charset="0"/>
            </a:endParaRPr>
          </a:p>
        </p:txBody>
      </p:sp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142875" y="1285875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Monotype Corsiva" panose="03010101010201010101" pitchFamily="66" charset="0"/>
              </a:rPr>
              <a:t>Согласно последней воле поэта, тело его было перевезено в Россию.</a:t>
            </a:r>
            <a:endParaRPr lang="ru-RU" altLang="ru-RU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214438"/>
            <a:ext cx="3643312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75" y="142875"/>
            <a:ext cx="8858250" cy="6500813"/>
          </a:xfrm>
        </p:spPr>
      </p:pic>
    </p:spTree>
  </p:cSld>
  <p:clrMapOvr>
    <a:masterClrMapping/>
  </p:clrMapOvr>
  <p:transition>
    <p:diamond/>
  </p:transition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87</TotalTime>
  <Words>119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Franklin Gothic Book</vt:lpstr>
      <vt:lpstr>Wingdings 2</vt:lpstr>
      <vt:lpstr>Calibri</vt:lpstr>
      <vt:lpstr>Monotype Corsiva</vt:lpstr>
      <vt:lpstr>Техническая</vt:lpstr>
      <vt:lpstr>Презентация PowerPoint</vt:lpstr>
      <vt:lpstr>Презентация PowerPoint</vt:lpstr>
      <vt:lpstr>Презентация PowerPoint</vt:lpstr>
      <vt:lpstr>Необычайная судьба Василия Андреевича Жуковского.</vt:lpstr>
      <vt:lpstr>В.А.Жуковский писал книги не только для взрослых но и для детей. </vt:lpstr>
      <vt:lpstr>Придворная служба.</vt:lpstr>
      <vt:lpstr>Придворная служба В .А. Жуковского.</vt:lpstr>
      <vt:lpstr>12 апреля 1852 умер В.А.Жуковский в Баден-Бадане. </vt:lpstr>
      <vt:lpstr> 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Рататуй</dc:creator>
  <cp:lastModifiedBy>admin</cp:lastModifiedBy>
  <cp:revision>9</cp:revision>
  <dcterms:created xsi:type="dcterms:W3CDTF">2009-10-16T14:38:18Z</dcterms:created>
  <dcterms:modified xsi:type="dcterms:W3CDTF">2015-04-09T05:32:45Z</dcterms:modified>
</cp:coreProperties>
</file>