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2" autoAdjust="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384" y="1056"/>
              <a:ext cx="4992" cy="326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8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63CB138-2424-43C4-8361-EEA6C3C3F0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7EF74-A7F4-4E9A-8CBD-AE7227FA7A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519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12DAE-9557-4381-8100-9A8B477226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266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EB9CA-F0C9-4F75-8618-23F7635E47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505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152F4-EEEA-4EF4-8C68-F1AE69AFCF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044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926C2-877F-41D5-B6E7-E6F9939ED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5647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9430A-D50C-4CA2-BEC8-E7BE6DC43B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5999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53C84-D656-4D9E-976F-327580F1A8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086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C2066-BCF0-41B4-AE4D-2FCE93BEB7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798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D7FE2-42ED-47F1-A0C6-78BEC1F7A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27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127F3-082B-4B44-A5B3-17CBAE1E8C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4954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384" y="0"/>
              <a:ext cx="4992" cy="4319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192" y="192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endParaRPr lang="ru-RU" alt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endParaRPr lang="ru-RU" altLang="ru-RU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EB646A48-390E-4D57-BE03-0C716CFB46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116013" y="260350"/>
            <a:ext cx="770413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000" i="1"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Буше Франсуа</a:t>
            </a:r>
          </a:p>
          <a:p>
            <a:pPr algn="ctr">
              <a:spcBef>
                <a:spcPct val="50000"/>
              </a:spcBef>
            </a:pP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«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Стиль Людовика</a:t>
            </a:r>
            <a:r>
              <a:rPr lang="en-US" altLang="ru-RU" i="1">
                <a:effectLst>
                  <a:outerShdw blurRad="38100" dist="38100" dir="2700000" algn="tl">
                    <a:srgbClr val="C0C0C0"/>
                  </a:outerShdw>
                </a:effectLst>
              </a:rPr>
              <a:t>XV</a:t>
            </a:r>
            <a:r>
              <a:rPr lang="ru-RU" altLang="ru-RU" i="1">
                <a:effectLst>
                  <a:outerShdw blurRad="38100" dist="38100" dir="2700000" algn="tl">
                    <a:srgbClr val="C0C0C0"/>
                  </a:outerShdw>
                </a:effectLst>
                <a:latin typeface="French Script MT" pitchFamily="66" charset="0"/>
              </a:rPr>
              <a:t>»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08175" y="5229225"/>
            <a:ext cx="59769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 i="1"/>
              <a:t>Картины и биография</a:t>
            </a:r>
          </a:p>
          <a:p>
            <a:pPr algn="ctr">
              <a:spcBef>
                <a:spcPct val="50000"/>
              </a:spcBef>
            </a:pPr>
            <a:r>
              <a:rPr lang="ru-RU" altLang="ru-RU" sz="2000" i="1"/>
              <a:t>Франсуа Буше</a:t>
            </a:r>
          </a:p>
        </p:txBody>
      </p:sp>
      <p:pic>
        <p:nvPicPr>
          <p:cNvPr id="4106" name="Picture 10" descr="Буш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29654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5589588"/>
            <a:ext cx="7772400" cy="158750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1764 Смерть мадам Помпадур. Становится "первым живописцем" короля Людовика XV, избирается на должность директора Королевской академии.</a:t>
            </a:r>
          </a:p>
        </p:txBody>
      </p:sp>
      <p:pic>
        <p:nvPicPr>
          <p:cNvPr id="14340" name="Picture 4" descr="Леда и Зев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5905500" cy="506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948488" y="1125538"/>
            <a:ext cx="1727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0"/>
              <a:t>Леда и Зевс в образе лебедя – 1760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620713"/>
            <a:ext cx="7772400" cy="56880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		Во второй половине 50-х годов 18 столетия творчество Буше стало чересчур отвлеченным и холодным, живопись жесткой, в композициях проявился ложный пафос. Творческий кризис Буше отражает деградацию стиля рококо, вызванную общим упадком аристократической культуры.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400"/>
              <a:t>		Выдающийся декоративный и живописный дар Буше ценили современники. Однако, слава Буше вскоре после его смерти совершенно упала под влиянием реакции классицизма. Франсуа Буше стали обвинять в развращении юношества, и лучшие из картин художника не находили покупателей. В настоящее время эти несправедливые обвинения потеряли свое значение, современная критика отводит Франсуа Буше почетное место среди художников французской школы живописи 18 столетия.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7772400" cy="936625"/>
          </a:xfrm>
        </p:spPr>
        <p:txBody>
          <a:bodyPr/>
          <a:lstStyle/>
          <a:p>
            <a:r>
              <a:rPr lang="ru-RU" altLang="ru-RU" sz="3200" i="1"/>
              <a:t>«Стиль Людовика</a:t>
            </a:r>
            <a:r>
              <a:rPr lang="en-US" altLang="ru-RU" sz="3200" i="1"/>
              <a:t> XV</a:t>
            </a:r>
            <a:r>
              <a:rPr lang="ru-RU" altLang="ru-RU" sz="3200" i="1"/>
              <a:t>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0563" y="1700213"/>
            <a:ext cx="4029075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Начало правления Людовика </a:t>
            </a:r>
            <a:r>
              <a:rPr lang="en-US" altLang="ru-RU" sz="2000"/>
              <a:t>XV</a:t>
            </a:r>
            <a:r>
              <a:rPr lang="ru-RU" altLang="ru-RU" sz="2000"/>
              <a:t> отмечено повышенным легкомыслием, чрезмерной жаждой развлечений, стремлением к роскоши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В это время в искусстве рождается изысканный стиль рококо</a:t>
            </a:r>
          </a:p>
          <a:p>
            <a:pPr>
              <a:lnSpc>
                <a:spcPct val="8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В этом стиле нашли выражение ценности королевского двора и высшей аристократии- Архитектура рококо, интерьер рококо, мебель рококо, живопись рококо. </a:t>
            </a:r>
          </a:p>
        </p:txBody>
      </p:sp>
      <p:pic>
        <p:nvPicPr>
          <p:cNvPr id="6148" name="Picture 3" descr="C:\Users\User\Pictures\Louis%20Le%20Bien-A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331311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042988" y="609282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Людовик </a:t>
            </a:r>
            <a:r>
              <a:rPr lang="en-US" altLang="ru-RU"/>
              <a:t>XV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04813"/>
            <a:ext cx="7340600" cy="4032250"/>
          </a:xfrm>
        </p:spPr>
        <p:txBody>
          <a:bodyPr/>
          <a:lstStyle/>
          <a:p>
            <a:pPr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1800"/>
              <a:t>Один из самых ярких мастеров стиля рококо, законодатель всех видов искусства Франции начала 18 века является Франсуа Буше . </a:t>
            </a:r>
          </a:p>
          <a:p>
            <a:pPr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1800"/>
              <a:t>Он (Francois Boucher) родился 29 сентября 1703 года в Париже, где прожил всю жизнь и скончался там же 30 мая 1770 года.</a:t>
            </a:r>
          </a:p>
          <a:p>
            <a:pPr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endParaRPr lang="ru-RU" altLang="ru-RU" sz="1800"/>
          </a:p>
          <a:p>
            <a:endParaRPr lang="ru-RU" altLang="ru-RU" sz="180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4067175" y="1989138"/>
            <a:ext cx="4319588" cy="44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b="0"/>
              <a:t>Буше самый знаменитый и удачливый мастер, работавший в стиле рококо. Он получал заказы на создание декоративных картин для резиденции короля и мадам де Помпадур, а так же частных особняков в Париже.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b="0"/>
              <a:t> Помимо живописи Буше работал во всех видах декоративного и прикладного искусства: он создавал картоны</a:t>
            </a:r>
            <a:r>
              <a:rPr lang="ru-RU" altLang="ru-RU"/>
              <a:t> </a:t>
            </a:r>
            <a:r>
              <a:rPr lang="ru-RU" altLang="ru-RU" b="0"/>
              <a:t>для шпалер, рисунки для севрского фарфора, расписывал веера, исполнял миниатюры и декоративные росписи. 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5130" name="Picture 6" descr="B035_6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33600"/>
            <a:ext cx="3262312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684213" y="6308725"/>
            <a:ext cx="3455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0"/>
              <a:t>Портрет мадам де Помпадур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7538" y="3500438"/>
            <a:ext cx="4532312" cy="5794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sz="1800"/>
              <a:t>Рождение Венеры 1740 год</a:t>
            </a:r>
          </a:p>
        </p:txBody>
      </p:sp>
      <p:pic>
        <p:nvPicPr>
          <p:cNvPr id="7172" name="Picture 4" descr="boucher_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49275"/>
            <a:ext cx="3673475" cy="292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3529013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b="0"/>
              <a:t>Живопись Буше в полной мере отразила принципы искусства его времени.</a:t>
            </a:r>
            <a:r>
              <a:rPr lang="ru-RU" altLang="ru-RU"/>
              <a:t>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b="0"/>
              <a:t>Одним из любимых жанров живописи рококо были пасторальные мотивы, сюжеты которых художники находили прежде всего в античной мифологии.</a:t>
            </a:r>
            <a:r>
              <a:rPr lang="ru-RU" altLang="ru-RU"/>
              <a:t> 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pic>
        <p:nvPicPr>
          <p:cNvPr id="7176" name="Picture 8" descr="boucher_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357563"/>
            <a:ext cx="244792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95288" y="6453188"/>
            <a:ext cx="4392612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7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1800" b="0"/>
              <a:t>Юпитер и Каллисто 1744 год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779838" y="3933825"/>
            <a:ext cx="51847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b="0"/>
              <a:t>  В своих живописных работах Буше обращался к мифологии и аллегории в трактовке которых подчас проявлялись черты сентиментальности, слащавости. Кокетливые Венера и нимфы, беспечно-шаловливые амуры, пасторальные персонажи, предающиеся утехам любви,— герои его нарядных картин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620713"/>
            <a:ext cx="7772400" cy="554513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1723 году Буше получил академическую премию за картину “Евил-меродах, сын и наследник Навуходоносора, освобождающий из оков царя Иоахима”.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В 1725 Буше представил несколько картин на выставку молодых авторов и был приглашен де Жюльенном сотрудничать в издании произведений Антуана Ватто.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В 1727 Франсуа Буше отправился за свой счет в Рим, где усердно изучал творчество живописцев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1731 Возвращается в Париж. Становится кандидатом в Королевскую академию по отделению исторической живописи.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1733 Женится на Мари-Жанн Вюзо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sz="2000"/>
              <a:t>В 1734 Буше был удостоен звания академика за картину “Ринальдо и Армида”, и в том же году художник украсил комнату королевы в Версальском дворце аллегорическими фигурами Сострадания, Изобилия, Верности и Благоразумия. </a:t>
            </a:r>
          </a:p>
          <a:p>
            <a:pPr>
              <a:lnSpc>
                <a:spcPct val="90000"/>
              </a:lnSpc>
              <a:buClr>
                <a:schemeClr val="tx2"/>
              </a:buClr>
              <a:buSzPct val="110000"/>
              <a:buFont typeface="Wingdings" panose="05000000000000000000" pitchFamily="2" charset="2"/>
              <a:buNone/>
            </a:pPr>
            <a:endParaRPr lang="ru-RU" alt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16013" y="5734050"/>
            <a:ext cx="71675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b="0"/>
              <a:t>“Ринальдо и Армида”  1734г  - звание Академика.</a:t>
            </a:r>
          </a:p>
          <a:p>
            <a:pPr algn="ctr"/>
            <a:r>
              <a:rPr lang="ru-RU" altLang="ru-RU" b="0"/>
              <a:t> Становится действительным членом Королевской академии. </a:t>
            </a:r>
          </a:p>
          <a:p>
            <a:pPr algn="ctr"/>
            <a:r>
              <a:rPr lang="ru-RU" altLang="ru-RU" b="0"/>
              <a:t>Получает первый заказ от Королевской мануфактуры гобеленов.</a:t>
            </a:r>
            <a:r>
              <a:rPr lang="ru-RU" altLang="ru-RU"/>
              <a:t> </a:t>
            </a:r>
          </a:p>
        </p:txBody>
      </p:sp>
      <p:pic>
        <p:nvPicPr>
          <p:cNvPr id="8199" name="Picture 7" descr="Ринальдо и Арми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669607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237288"/>
            <a:ext cx="6769100" cy="4587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1800"/>
              <a:t>“Туалет Венеры”  -расцвет творчества Буше 1751 год</a:t>
            </a:r>
          </a:p>
        </p:txBody>
      </p:sp>
      <p:pic>
        <p:nvPicPr>
          <p:cNvPr id="11269" name="Picture 5" descr="Туалет Венеры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4895850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011863" y="981075"/>
            <a:ext cx="23764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/>
              <a:t>Буше любил светлую живопись и отдавал предпочтение нарядным голубым,  розовым и зеленым тонам.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Зак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20713"/>
            <a:ext cx="4849813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11863" y="2565400"/>
            <a:ext cx="23050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b="0"/>
              <a:t>1752 год - Получает мастерскую в Лувре и ежегодную пенсию в 1000 ливров.</a:t>
            </a:r>
          </a:p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156325" y="765175"/>
            <a:ext cx="2519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«</a:t>
            </a:r>
            <a:r>
              <a:rPr lang="ru-RU" altLang="ru-RU" b="0"/>
              <a:t>Закат»  1752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Любовное пись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056438" cy="50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32363" y="5695950"/>
            <a:ext cx="36004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0000"/>
              <a:buFont typeface="Wingdings" panose="05000000000000000000" pitchFamily="2" charset="2"/>
              <a:buChar char="Ø"/>
            </a:pPr>
            <a:r>
              <a:rPr lang="ru-RU" altLang="ru-RU" b="0"/>
              <a:t>1755 Назначен директором Королевской мануфактуры гобеленов.</a:t>
            </a:r>
          </a:p>
          <a:p>
            <a:pPr>
              <a:spcBef>
                <a:spcPct val="50000"/>
              </a:spcBef>
            </a:pPr>
            <a:endParaRPr lang="ru-RU" altLang="ru-RU" b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042988" y="580548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0"/>
              <a:t>«Любовное письмо»  -1754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69083[1]">
  <a:themeElements>
    <a:clrScheme name="TS001069083[1] 1">
      <a:dk1>
        <a:srgbClr val="000000"/>
      </a:dk1>
      <a:lt1>
        <a:srgbClr val="CC9900"/>
      </a:lt1>
      <a:dk2>
        <a:srgbClr val="663300"/>
      </a:dk2>
      <a:lt2>
        <a:srgbClr val="996600"/>
      </a:lt2>
      <a:accent1>
        <a:srgbClr val="FF6633"/>
      </a:accent1>
      <a:accent2>
        <a:srgbClr val="999933"/>
      </a:accent2>
      <a:accent3>
        <a:srgbClr val="E2CAAA"/>
      </a:accent3>
      <a:accent4>
        <a:srgbClr val="000000"/>
      </a:accent4>
      <a:accent5>
        <a:srgbClr val="FFB8AD"/>
      </a:accent5>
      <a:accent6>
        <a:srgbClr val="8A8A2D"/>
      </a:accent6>
      <a:hlink>
        <a:srgbClr val="CC3300"/>
      </a:hlink>
      <a:folHlink>
        <a:srgbClr val="FFCC99"/>
      </a:folHlink>
    </a:clrScheme>
    <a:fontScheme name="TS001069083[1]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S001069083[1] 1">
        <a:dk1>
          <a:srgbClr val="000000"/>
        </a:dk1>
        <a:lt1>
          <a:srgbClr val="CC9900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E2CAAA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83[1] 2">
        <a:dk1>
          <a:srgbClr val="000000"/>
        </a:dk1>
        <a:lt1>
          <a:srgbClr val="FFFFFF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69083[1]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TS001069083[1]</Template>
  <TotalTime>235</TotalTime>
  <Words>493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Monotype Sorts</vt:lpstr>
      <vt:lpstr>French Script MT</vt:lpstr>
      <vt:lpstr>Wingdings</vt:lpstr>
      <vt:lpstr>TS001069083[1]</vt:lpstr>
      <vt:lpstr>Презентация PowerPoint</vt:lpstr>
      <vt:lpstr>«Стиль Людовика XV»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admin</cp:lastModifiedBy>
  <cp:revision>6</cp:revision>
  <cp:lastPrinted>1601-01-01T00:00:00Z</cp:lastPrinted>
  <dcterms:created xsi:type="dcterms:W3CDTF">2010-11-29T15:17:58Z</dcterms:created>
  <dcterms:modified xsi:type="dcterms:W3CDTF">2015-04-08T17:43:14Z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PrimaryImageGen">
    <vt:lpwstr>1</vt:lpwstr>
  </property>
  <property fmtid="{D5CDD505-2E9C-101B-9397-08002B2CF9AE}" pid="8" name="UANotes">
    <vt:lpwstr>LEGACY PPTDT. 421488L. June 2003 retrofit</vt:lpwstr>
  </property>
  <property fmtid="{D5CDD505-2E9C-101B-9397-08002B2CF9AE}" pid="9" name="ContentTypeId">
    <vt:lpwstr>0x0101006025706CF4CD034688BEBAE97A2E701D0202001F9DE411C1B38343BE78B0080F632418</vt:lpwstr>
  </property>
  <property fmtid="{D5CDD505-2E9C-101B-9397-08002B2CF9AE}" pid="10" name="display_urn:schemas-microsoft-com:office:office#APAuthor">
    <vt:lpwstr>REDMOND\cynvey</vt:lpwstr>
  </property>
  <property fmtid="{D5CDD505-2E9C-101B-9397-08002B2CF9AE}" pid="11" name="APAuthor">
    <vt:lpwstr>241</vt:lpwstr>
  </property>
  <property fmtid="{D5CDD505-2E9C-101B-9397-08002B2CF9AE}" pid="12" name="CHMName">
    <vt:lpwstr/>
  </property>
  <property fmtid="{D5CDD505-2E9C-101B-9397-08002B2CF9AE}" pid="13" name="IsDeleted">
    <vt:lpwstr>0</vt:lpwstr>
  </property>
  <property fmtid="{D5CDD505-2E9C-101B-9397-08002B2CF9AE}" pid="14" name="Milestone">
    <vt:lpwstr>Continuous</vt:lpwstr>
  </property>
  <property fmtid="{D5CDD505-2E9C-101B-9397-08002B2CF9AE}" pid="15" name="ParentAssetId">
    <vt:lpwstr/>
  </property>
  <property fmtid="{D5CDD505-2E9C-101B-9397-08002B2CF9AE}" pid="16" name="ShowIn">
    <vt:lpwstr>Show everywhere</vt:lpwstr>
  </property>
  <property fmtid="{D5CDD505-2E9C-101B-9397-08002B2CF9AE}" pid="17" name="AssetId">
    <vt:lpwstr>TS001069083</vt:lpwstr>
  </property>
  <property fmtid="{D5CDD505-2E9C-101B-9397-08002B2CF9AE}" pid="18" name="IsSearchable">
    <vt:lpwstr>0</vt:lpwstr>
  </property>
  <property fmtid="{D5CDD505-2E9C-101B-9397-08002B2CF9AE}" pid="19" name="EditorialStatus">
    <vt:lpwstr/>
  </property>
  <property fmtid="{D5CDD505-2E9C-101B-9397-08002B2CF9AE}" pid="20" name="NumericId">
    <vt:lpwstr>-1.00000000000000</vt:lpwstr>
  </property>
  <property fmtid="{D5CDD505-2E9C-101B-9397-08002B2CF9AE}" pid="21" name="PublishTargets">
    <vt:lpwstr>OfficeOnline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103</vt:lpwstr>
  </property>
  <property fmtid="{D5CDD505-2E9C-101B-9397-08002B2CF9AE}" pid="24" name="SourceTitle">
    <vt:lpwstr>Tatami design template</vt:lpwstr>
  </property>
  <property fmtid="{D5CDD505-2E9C-101B-9397-08002B2CF9AE}" pid="25" name="UACurrentWords">
    <vt:lpwstr>0</vt:lpwstr>
  </property>
  <property fmtid="{D5CDD505-2E9C-101B-9397-08002B2CF9AE}" pid="26" name="UALocRecommendation">
    <vt:lpwstr>Localize</vt:lpwstr>
  </property>
  <property fmtid="{D5CDD505-2E9C-101B-9397-08002B2CF9AE}" pid="27" name="UALocComments">
    <vt:lpwstr/>
  </property>
  <property fmtid="{D5CDD505-2E9C-101B-9397-08002B2CF9AE}" pid="28" name="Applications">
    <vt:lpwstr>172;#Office 2000;#-1;#TBD;#-1;#TBD;#-1;#TBD;#-1;#TBD;#-1;#TBD;#-1;#TBD</vt:lpwstr>
  </property>
  <property fmtid="{D5CDD505-2E9C-101B-9397-08002B2CF9AE}" pid="29" name="Content Type">
    <vt:lpwstr>OOFile</vt:lpwstr>
  </property>
  <property fmtid="{D5CDD505-2E9C-101B-9397-08002B2CF9AE}" pid="30" name="AuthoringAssetId">
    <vt:lpwstr>TP001069083</vt:lpwstr>
  </property>
</Properties>
</file>