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71" r:id="rId5"/>
    <p:sldId id="258" r:id="rId6"/>
    <p:sldId id="259" r:id="rId7"/>
    <p:sldId id="260" r:id="rId8"/>
    <p:sldId id="261" r:id="rId9"/>
    <p:sldId id="273" r:id="rId10"/>
    <p:sldId id="264" r:id="rId11"/>
    <p:sldId id="265" r:id="rId12"/>
    <p:sldId id="274" r:id="rId13"/>
    <p:sldId id="266" r:id="rId14"/>
    <p:sldId id="267" r:id="rId15"/>
    <p:sldId id="262" r:id="rId16"/>
    <p:sldId id="275" r:id="rId17"/>
    <p:sldId id="263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456E2-CE73-4092-85D4-025CE481C1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62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CA635-3673-48F6-8D41-1168DDD056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21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0D364-07B0-4048-B410-F08111513F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764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C9D63-1813-48A0-BE48-B569E5903D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1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CAC9F-76C2-4751-9B54-53EDCDDD47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69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BB1DD-B485-49FC-80B3-DC0C8DFA2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15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1BAC4-67FE-4D27-8E84-494EF48426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906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29197-44EF-41AC-BF51-8150508A6B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5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166E1-A048-4240-8092-05706B64EC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783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651C9-A5D3-4158-A04A-FE9197E010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64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BFC4A-4D69-43BD-98AE-D064AADE7E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4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0F428-4F9C-4F36-97A3-4447CF46E1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20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7F8D38-5E86-4BA8-B468-00FA8173BB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ythology.sgu.ru/images/im/titiy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kroman.ru/artemis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049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116013" y="1989138"/>
            <a:ext cx="74961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Герой древнегреческой мифологии Аполлон </a:t>
            </a:r>
          </a:p>
        </p:txBody>
      </p:sp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1547813" y="3213100"/>
            <a:ext cx="60674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в произведениях искусства. 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6372225" y="4941888"/>
            <a:ext cx="2228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работу выполнила</a:t>
            </a:r>
          </a:p>
        </p:txBody>
      </p:sp>
      <p:sp>
        <p:nvSpPr>
          <p:cNvPr id="2054" name="WordArt 10"/>
          <p:cNvSpPr>
            <a:spLocks noChangeArrowheads="1" noChangeShapeType="1" noTextEdit="1"/>
          </p:cNvSpPr>
          <p:nvPr/>
        </p:nvSpPr>
        <p:spPr bwMode="auto">
          <a:xfrm>
            <a:off x="6300788" y="5373688"/>
            <a:ext cx="23336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ученица 10 "л" класса</a:t>
            </a:r>
          </a:p>
        </p:txBody>
      </p:sp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5867400" y="5805488"/>
            <a:ext cx="28003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Небрадовская Наташа.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pollo_daph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42037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6237288"/>
            <a:ext cx="550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`</a:t>
            </a:r>
            <a:r>
              <a:rPr lang="ru-RU" altLang="ru-RU">
                <a:solidFill>
                  <a:srgbClr val="CCFFCC"/>
                </a:solidFill>
              </a:rPr>
              <a:t>Аполлон и Дафна`. (автор - Jean-Etienne Liotard) </a:t>
            </a:r>
          </a:p>
        </p:txBody>
      </p:sp>
      <p:sp>
        <p:nvSpPr>
          <p:cNvPr id="1126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404813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CCFFCC"/>
                </a:solidFill>
              </a:rPr>
              <a:t>Не уйти! И она взмолилась отцу Пенею о помощи: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CCFFCC"/>
                </a:solidFill>
              </a:rPr>
              <a:t>- Отец! Помоги дочери! Спрячь меня или измени мой облик, чтобы меня не коснулся этот зверь!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CCFFCC"/>
                </a:solidFill>
              </a:rPr>
              <a:t>Едва прозвучали эти слова, как Дафна почувствовала, что ноги ее деревенеют и уходят в землю по лодыжки. Складки влажной от пота одежды превращаются в кору, руки вытягиваются в ветви: боги превратили Дафну в лавровое дерево. Тщетно обнимал Аполлон прекрасный лавр, от горя сделал он отныне его своим излюбленным и священным растением и украсил голову венком, сплетенным из лавровых ветвей.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apollo_and_daph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32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5651500" y="352425"/>
            <a:ext cx="29321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CCFFCC"/>
                </a:solidFill>
              </a:rPr>
              <a:t>Аполлон, преследующий Дафну. Автор - John William Waterhouse.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aphn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0225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5795963" y="303213"/>
            <a:ext cx="3348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      </a:t>
            </a:r>
            <a:r>
              <a:rPr lang="ru-RU" altLang="ru-RU" sz="2000">
                <a:solidFill>
                  <a:srgbClr val="CCFFCC"/>
                </a:solidFill>
              </a:rPr>
              <a:t>Аполлон и Дафна.</a:t>
            </a:r>
          </a:p>
          <a:p>
            <a:pPr eaLnBrk="1" hangingPunct="1"/>
            <a:r>
              <a:rPr lang="ru-RU" altLang="ru-RU" sz="2000">
                <a:solidFill>
                  <a:srgbClr val="CCFFCC"/>
                </a:solidFill>
              </a:rPr>
              <a:t> Автор - Giovanni Biliverti.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apollo_daph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6200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79388" y="5919788"/>
            <a:ext cx="8964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`</a:t>
            </a:r>
            <a:r>
              <a:rPr lang="ru-RU" altLang="ru-RU" sz="2000">
                <a:solidFill>
                  <a:srgbClr val="CCFFCC"/>
                </a:solidFill>
              </a:rPr>
              <a:t>Аполлон и Дафна`. Дафна просит отца Пенея спасти ее от Аполлона и превращается в лавр. (автор - Nicolas Poussin, 1625)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FFCC"/>
                </a:solidFill>
              </a:rPr>
              <a:t>Аполлон и Марсий</a:t>
            </a:r>
            <a:r>
              <a:rPr lang="ru-RU" altLang="ru-RU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rgbClr val="CCFFCC"/>
                </a:solidFill>
              </a:rPr>
              <a:t>Марсий непрестанно упражнялся и довёл игру на ней до такого совершенства, что осмелился вызвать Аполлона на состязание. Судьёй был Мидас, который, будучи близким по духу и вкусам Марсию, вынес приговор в его пользу. По другому рассказу, судили Музы, и Марсий победил, но затем Аполлон стал играть на кифаре, в состязании в мусическом искусстве он проиграл. Тогда Аполлон подвесил Марсия на высокой сосне и содрал с него кожу, а Мидаса за его суд наградил ослиными ушами.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apollo_mars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871912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5734050"/>
            <a:ext cx="483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CCFFCC"/>
                </a:solidFill>
              </a:rPr>
              <a:t>«Аполлон и Марсий». (автор - Лисс И.) </a:t>
            </a:r>
          </a:p>
        </p:txBody>
      </p:sp>
      <p:pic>
        <p:nvPicPr>
          <p:cNvPr id="16388" name="Picture 8" descr="apollo_mar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3375"/>
            <a:ext cx="3681412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5148263" y="5661025"/>
            <a:ext cx="3671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`</a:t>
            </a:r>
            <a:r>
              <a:rPr lang="ru-RU" altLang="ru-RU" sz="2000">
                <a:solidFill>
                  <a:srgbClr val="CCFFCC"/>
                </a:solidFill>
              </a:rPr>
              <a:t>Аполлон и Марсий`. (автор - Pietro Perugino, 1480-е гг.)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marsyas_apo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294687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668338" y="5502275"/>
            <a:ext cx="7723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CCFFCC"/>
                </a:solidFill>
              </a:rPr>
              <a:t>Аполлон, убивающий Марсия. Автор - Giovanni Stefano Danedi.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apollo_marsy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0671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323850" y="2997200"/>
            <a:ext cx="39608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CCFFCC"/>
                </a:solidFill>
              </a:rPr>
              <a:t>Состязание Аполлона и Марсия: муза, Аполлон, едущий на лебеде, муза, Марсий (краснофигурная керамика) </a:t>
            </a:r>
          </a:p>
        </p:txBody>
      </p:sp>
      <p:pic>
        <p:nvPicPr>
          <p:cNvPr id="18436" name="Picture 8" descr="daphn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47148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5076825" y="5661025"/>
            <a:ext cx="4067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CCFFCC"/>
                </a:solidFill>
              </a:rPr>
              <a:t>Аполлон, преследующий Дафну. Краснофигурная керамика.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836613"/>
            <a:ext cx="5976938" cy="1143000"/>
          </a:xfrm>
        </p:spPr>
        <p:txBody>
          <a:bodyPr/>
          <a:lstStyle/>
          <a:p>
            <a:pPr eaLnBrk="1" hangingPunct="1"/>
            <a:r>
              <a:rPr lang="ru-RU" altLang="ru-RU" u="sng" smtClean="0">
                <a:solidFill>
                  <a:srgbClr val="CCFFCC"/>
                </a:solidFill>
              </a:rPr>
              <a:t>Аполлон и Титий</a:t>
            </a:r>
            <a:r>
              <a:rPr lang="ru-RU" altLang="ru-RU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229600" cy="3382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CCFFCC"/>
                </a:solidFill>
              </a:rPr>
              <a:t>  “Титий, сын Зевса,прибыв в Пифо и увидев богиню Лето, охваченный страстью, стал тянуть ее к себе. Богиня позвала на помощь детей (Артемиду и Аполлона.), и те расстреляли его из лука”. </a:t>
            </a:r>
          </a:p>
        </p:txBody>
      </p:sp>
      <p:pic>
        <p:nvPicPr>
          <p:cNvPr id="19460" name="Picture 5" descr="Голова Аполлона Бельведерс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1114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i?id=525867&amp;tov=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6250"/>
            <a:ext cx="11557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apollo_t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819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leto_tity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7814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5724525" y="4975225"/>
            <a:ext cx="3141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CCFFCC"/>
                </a:solidFill>
              </a:rPr>
              <a:t>Аполлон, Титий и Лето. Краснофигурная керамика. </a:t>
            </a: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539750" y="5300663"/>
            <a:ext cx="3744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000">
                <a:solidFill>
                  <a:srgbClr val="CCFFCC"/>
                </a:solidFill>
              </a:rPr>
              <a:t>«Аполлон, закалывающий Тития». Пентесилеи.  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755650" y="6491288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`) 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5387975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7200" b="1" smtClean="0">
                <a:solidFill>
                  <a:srgbClr val="33CCFF"/>
                </a:solidFill>
                <a:latin typeface="Ariston" pitchFamily="66" charset="0"/>
              </a:rPr>
              <a:t>Аполлон</a:t>
            </a:r>
          </a:p>
        </p:txBody>
      </p:sp>
      <p:pic>
        <p:nvPicPr>
          <p:cNvPr id="3076" name="Picture 9" descr="apo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30622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6975" y="620713"/>
            <a:ext cx="5407025" cy="292417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FFCC"/>
                </a:solidFill>
              </a:rPr>
              <a:t>(Феб - "сияющий"; Мусагет) - сын Зевса и Латоны (Лето), бог света, стреловержец, покровитель предсказаний, искусств, музыки и поэзии, предводитель муз. 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3573463"/>
            <a:ext cx="6913562" cy="2663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CCFFCC"/>
                </a:solidFill>
              </a:rPr>
              <a:t>   Аполлону посвящались лавр и пальма; священные животные - волк, дельфин, ястреб, мышь, ящерица; атрибуты - лира, лук или кифара, эгида. </a:t>
            </a:r>
          </a:p>
          <a:p>
            <a:pPr eaLnBrk="1" hangingPunct="1">
              <a:buFontTx/>
              <a:buNone/>
            </a:pPr>
            <a:endParaRPr lang="ru-RU" altLang="ru-RU" smtClean="0">
              <a:solidFill>
                <a:srgbClr val="CCFFCC"/>
              </a:solidFill>
            </a:endParaRPr>
          </a:p>
          <a:p>
            <a:pPr eaLnBrk="1" hangingPunct="1"/>
            <a:endParaRPr lang="ru-RU" altLang="ru-RU" smtClean="0">
              <a:solidFill>
                <a:srgbClr val="CCFFCC"/>
              </a:solidFill>
            </a:endParaRPr>
          </a:p>
        </p:txBody>
      </p:sp>
      <p:pic>
        <p:nvPicPr>
          <p:cNvPr id="4100" name="Picture 6" descr="apollo_m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376872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pollo_nym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97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827088" y="6491288"/>
            <a:ext cx="708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FFCC"/>
                </a:solidFill>
              </a:rPr>
              <a:t>Аполлон в гостях у нимф`. (скульптура, автор - Francois Girardon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4724400"/>
            <a:ext cx="4176712" cy="1223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solidFill>
                  <a:srgbClr val="CCFFCC"/>
                </a:solidFill>
              </a:rPr>
              <a:t>     Аполлон на колеснице (автор - Pietro Perugino)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 </a:t>
            </a:r>
          </a:p>
        </p:txBody>
      </p:sp>
      <p:pic>
        <p:nvPicPr>
          <p:cNvPr id="6147" name="Picture 5" descr="apollo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3375"/>
            <a:ext cx="39338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6092825"/>
            <a:ext cx="7642225" cy="604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>
                <a:solidFill>
                  <a:srgbClr val="CCFFCC"/>
                </a:solidFill>
              </a:rPr>
              <a:t>      Аполлон, Гиакинф (Гиацинт) и Кипарис`.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>
                <a:solidFill>
                  <a:srgbClr val="CCFFCC"/>
                </a:solidFill>
              </a:rPr>
              <a:t>           (автор - А. А. Иванов,1831-1834) </a:t>
            </a:r>
          </a:p>
        </p:txBody>
      </p:sp>
      <p:pic>
        <p:nvPicPr>
          <p:cNvPr id="7171" name="Picture 5" descr="apollo_lo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po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6063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3995738" y="0"/>
            <a:ext cx="287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FFCC"/>
                </a:solidFill>
              </a:rPr>
              <a:t>Аполлон Бельведерский</a:t>
            </a:r>
            <a:r>
              <a:rPr lang="ru-RU" altLang="ru-RU"/>
              <a:t> </a:t>
            </a:r>
          </a:p>
        </p:txBody>
      </p:sp>
      <p:pic>
        <p:nvPicPr>
          <p:cNvPr id="8196" name="Picture 8" descr="apol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813"/>
            <a:ext cx="1828800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6808788" y="4581525"/>
            <a:ext cx="2335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CCFFCC"/>
                </a:solidFill>
              </a:rPr>
              <a:t>Аполлон с кифарой</a:t>
            </a:r>
            <a:r>
              <a:rPr lang="ru-RU" altLang="ru-RU"/>
              <a:t> </a:t>
            </a:r>
          </a:p>
          <a:p>
            <a:pPr algn="ctr" eaLnBrk="1" hangingPunct="1"/>
            <a:r>
              <a:rPr lang="ru-RU" altLang="ru-RU"/>
              <a:t> </a:t>
            </a:r>
          </a:p>
        </p:txBody>
      </p:sp>
      <p:pic>
        <p:nvPicPr>
          <p:cNvPr id="8198" name="Picture 11" descr="apo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060575"/>
            <a:ext cx="24669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4284663" y="6092825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CCFFCC"/>
                </a:solidFill>
              </a:rPr>
              <a:t>Скульптура Аполлона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FFCC"/>
                </a:solidFill>
              </a:rPr>
              <a:t>Аполлон и Дафна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FFCC"/>
                </a:solidFill>
              </a:rPr>
              <a:t>История любви Аполлона и Дафны рассказана Овидием. Дафна дала слово сохранить целомудрие и остаться безбрачной, подобно богине </a:t>
            </a:r>
            <a:r>
              <a:rPr lang="ru-RU" altLang="ru-RU" smtClean="0">
                <a:solidFill>
                  <a:srgbClr val="CCFFCC"/>
                </a:solidFill>
                <a:hlinkClick r:id="rId2"/>
              </a:rPr>
              <a:t>Артемиде</a:t>
            </a:r>
            <a:r>
              <a:rPr lang="ru-RU" altLang="ru-RU" smtClean="0">
                <a:solidFill>
                  <a:srgbClr val="CCFFCC"/>
                </a:solidFill>
              </a:rPr>
              <a:t>. Аполлон же, домогавшийся любви прекрасной нимфы, вызвал у нее ужас. Словно бы она увидела в нем сквозь ослепляющую красоту свирепость волка. Но в душе бога, разгоряченного отказом, все более и более разгоралось чувство.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aphn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4888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932363" y="692150"/>
            <a:ext cx="3975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FFCC"/>
                </a:solidFill>
              </a:rPr>
              <a:t>Аполлон и Дафна. Скульптура, автор - Gian Lorenzo Bernini. </a:t>
            </a:r>
          </a:p>
        </p:txBody>
      </p:sp>
      <p:sp>
        <p:nvSpPr>
          <p:cNvPr id="1024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CCFFCC"/>
                </a:solidFill>
              </a:rPr>
              <a:t>- Что же ты бежишь от меня, нимфа? - кричал он, пытаясь ее догнать. - Не разбойник я! Не дикий пастух! Я - Аполлон, сын Зевса! Остановись!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CCFFCC"/>
                </a:solidFill>
              </a:rPr>
              <a:t>Дафна продолжала бежать что было сил. Все ближе погоня, девушка уже ощущает за спиной жаркое дыхание Аполлона.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638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Ariston</vt:lpstr>
      <vt:lpstr>Оформление по умолчанию</vt:lpstr>
      <vt:lpstr>Презентация PowerPoint</vt:lpstr>
      <vt:lpstr>Аполлон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Аполлон и Дафна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Аполлон и Марсий </vt:lpstr>
      <vt:lpstr>Презентация PowerPoint</vt:lpstr>
      <vt:lpstr>Презентация PowerPoint</vt:lpstr>
      <vt:lpstr>Презентация PowerPoint</vt:lpstr>
      <vt:lpstr>Аполлон и Титий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49</cp:revision>
  <dcterms:created xsi:type="dcterms:W3CDTF">2009-06-30T11:02:11Z</dcterms:created>
  <dcterms:modified xsi:type="dcterms:W3CDTF">2015-04-08T15:58:11Z</dcterms:modified>
</cp:coreProperties>
</file>