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3A424-3A7C-4884-B281-6478DA47C9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299545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3AF43-09D1-4587-91C9-F2D803285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429663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6A475-9FD1-48D2-946E-702242AEF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8774461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7EB59-B2F5-4184-A813-C4EFB4F552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890406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CBB3E-B54A-4867-9520-114075B760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616229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B14FB-8ED0-42A5-A1AB-8981D4B90A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881375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2280B-6235-4BF1-93DA-331AD972D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940309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8D75C-37FD-427A-A69A-31CB570BF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163929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D714E-B853-4368-88AB-219D10AE4E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089193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86EBC-9003-40ED-A8B5-CF1AAED02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888260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9FF25-6200-4EF9-92A8-9D824B26C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184563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50B41D-F200-45EC-90E8-14E8440171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62913" cy="2306638"/>
          </a:xfrm>
        </p:spPr>
        <p:txBody>
          <a:bodyPr/>
          <a:lstStyle/>
          <a:p>
            <a:pPr eaLnBrk="1" hangingPunct="1"/>
            <a:r>
              <a:rPr lang="ru-RU" altLang="ru-RU" smtClean="0"/>
              <a:t>Русская культура в XVII веке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16238" y="26035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МОУ СОШ с. Новоникольск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03575" y="5876925"/>
            <a:ext cx="23764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с. Новоникольск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/>
              <a:t>2010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62642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00113" y="5949950"/>
            <a:ext cx="705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Культура России. XVII век.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620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92275" y="5949950"/>
            <a:ext cx="568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Русский народ 17 век.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59340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71550" y="5805488"/>
            <a:ext cx="7704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Семиверхая угловая башня Белого города в XVII веке.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116013" y="2133600"/>
            <a:ext cx="7056437" cy="1004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Спасибо за внимание!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24525" y="5373688"/>
            <a:ext cx="31321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Презентацию подготовила ученица 10 «а» класса Андреева Ксения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На переломе эпох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Россия оставалась агрегатной страной со слабым развитием городов. Русская православная церковь продолжала оставаться мощной идеологической силой. Постулат </a:t>
            </a:r>
            <a:r>
              <a:rPr lang="ru-RU" altLang="ru-RU" sz="2400" i="1" smtClean="0"/>
              <a:t>все в руках Божьих</a:t>
            </a:r>
            <a:r>
              <a:rPr lang="ru-RU" altLang="ru-RU" sz="2400" smtClean="0"/>
              <a:t> был основополагающим для страны. Основная масса населения продолжала жить в условиях традиционного средневекового общества. Грамотными были верхи общества, приказная администрация, духовные лица, а крестьянство  и посадские жители были неграмотны. В монастырях при церквах создавались школы, писались летописи и другие сочинения, работали иконописцы, развивалось хорошее пение.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Народная культура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4691062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События XVII века отражали песни, сказки, пословицы, поговорки. Их героями были Скопин-Шуйский, казак Ермак Тимофеевич, атаман Степан Разин. Популярны были бродячие музыканты – исполнители на гуслях, рожках, волынках, кукольные представления с Петрушкой.  Языческие игрища и праздники были широко распространены в народе. 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8146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364163" y="6021388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Казак Ермак Тимофеевич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 build="p"/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Новые культурные веяния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Развивалась городская жизнь – носитель новых культурных процессов, появились первые мануфактуры, формировался всероссийский рынок.Важной причиной сдвигов в области русской культуры стало формирование великорусской нации.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Образование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Простой народ учили грамоте дьячки, духовные лица, писцы. Людей зажиточных – специально нанятые учителя из отечественных грамотеев. Для обучения членов царской семьи приглашали выдающихся просветителей. Семён Полоцкий, воспитатель царских детей, возглавил школу при Спасском монастыре. В некоторых школах детей обучали без мзды. Появлялись школы русских лекарей. Появились первые учебники – букварь В. Бурцева и грамматика М. Смотрицкого. Учебники распространялись в рукописном виде. С каждым годом увеличивалось количество печатной продукции. Вскоре стали выпускать газеты, самые популярные из них были «Вести» и «Куранты».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Литература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События Смуты отразились в «Сказании» келаря Троице-Сергиева монастыря Авраамия Палицына, «Временнике» дьяка Ивана Тимофеева, сочинениикнязя Катырева-Ростовского. В свет вышли «Повесть о покорении Сибири», «Повесть об Азовском сидении донских казаков», «Азбука о голом и небогатом человеке», «Повесть о Шемякине суде», «Служба кабаку». Популярностью пользовались жития святых. «Житие» протопопа Аввакума – своеобразная автобиография.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Изобразительное искусство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Наряду с литературой, бурно развивалось изобразительное искусство. В Российской империи развивался портретный жанр, живопись и прочие направления зобразительного искусства. В 1757 году была открыта Императорская Академия художеств. Художники также поддерживались предпринимателями Российской империи, такими как Третьяковы, Мамонтов и другими. В Российской империи зародились одни из крупнейших коллекций произведений изобразительного искусства.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Музыка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Музыка активно развивалась после эпохи дворцовых переворотов. Одними из первых композиторов Российской империи были: Фомин, Хандошкин, Бортнянский и др. Один из наиболее любимых видов искусства в конце XVIII и в первой половине XIX века — романс. Важную роль в развитии русского романса сыграли композиторы Алябьев, Варламов, Гурилёв, Верстовский, Булахов. Первым крупным представителем русской музыки стал Михаил Иванович Глинка, традиции которого впоследствии использовали многие великие композиторы России, такие как: Чайковский, Мусоргский, Римский-Корсаков, Бородин, Даргомыжский и многие другие. Музыкальную эпоху Российской империи конца XIX-начала XX века развивали Лядов, Глазунов, Танеев, Аренский, Скрябин, Рахманинов, Стравинский и др. Многие заканчивали свою творческую деятельность после 1917 года за рубежом.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62113"/>
            <a:ext cx="5715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00113" y="5516563"/>
            <a:ext cx="7705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XVII век стал временем расцвета древнего московского монастыря.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594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Оформление по умолчанию</vt:lpstr>
      <vt:lpstr>Русская культура в XVII веке</vt:lpstr>
      <vt:lpstr>На переломе эпох</vt:lpstr>
      <vt:lpstr>Народная культура</vt:lpstr>
      <vt:lpstr>Новые культурные веяния</vt:lpstr>
      <vt:lpstr>Образование</vt:lpstr>
      <vt:lpstr>Литература</vt:lpstr>
      <vt:lpstr>Изобразительное искусство</vt:lpstr>
      <vt:lpstr>Музыка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культура XVII век.</dc:title>
  <dc:creator>Xenia</dc:creator>
  <cp:lastModifiedBy>admin</cp:lastModifiedBy>
  <cp:revision>5</cp:revision>
  <dcterms:created xsi:type="dcterms:W3CDTF">2010-02-23T11:31:54Z</dcterms:created>
  <dcterms:modified xsi:type="dcterms:W3CDTF">2015-04-08T14:36:14Z</dcterms:modified>
</cp:coreProperties>
</file>