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5778" name="Group 2"/>
          <p:cNvGrpSpPr>
            <a:grpSpLocks/>
          </p:cNvGrpSpPr>
          <p:nvPr/>
        </p:nvGrpSpPr>
        <p:grpSpPr bwMode="auto">
          <a:xfrm>
            <a:off x="319088" y="1752600"/>
            <a:ext cx="8824912" cy="5129213"/>
            <a:chOff x="201" y="1104"/>
            <a:chExt cx="5559" cy="3231"/>
          </a:xfrm>
        </p:grpSpPr>
        <p:sp>
          <p:nvSpPr>
            <p:cNvPr id="75779"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780"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5781"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782"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783"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5784"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75785"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ru-RU" altLang="ru-RU" noProof="0" smtClean="0"/>
              <a:t>Образец заголовка</a:t>
            </a:r>
          </a:p>
        </p:txBody>
      </p:sp>
      <p:sp>
        <p:nvSpPr>
          <p:cNvPr id="75786"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ru-RU" altLang="ru-RU" noProof="0" smtClean="0"/>
              <a:t>Образец подзаголовка</a:t>
            </a:r>
          </a:p>
        </p:txBody>
      </p:sp>
      <p:sp>
        <p:nvSpPr>
          <p:cNvPr id="75787" name="Rectangle 11"/>
          <p:cNvSpPr>
            <a:spLocks noGrp="1" noChangeArrowheads="1"/>
          </p:cNvSpPr>
          <p:nvPr>
            <p:ph type="dt" sz="quarter" idx="2"/>
          </p:nvPr>
        </p:nvSpPr>
        <p:spPr>
          <a:xfrm>
            <a:off x="990600" y="6245225"/>
            <a:ext cx="1901825" cy="476250"/>
          </a:xfrm>
        </p:spPr>
        <p:txBody>
          <a:bodyPr/>
          <a:lstStyle>
            <a:lvl1pPr>
              <a:defRPr/>
            </a:lvl1pPr>
          </a:lstStyle>
          <a:p>
            <a:endParaRPr lang="ru-RU" altLang="ru-RU"/>
          </a:p>
        </p:txBody>
      </p:sp>
      <p:sp>
        <p:nvSpPr>
          <p:cNvPr id="75788" name="Rectangle 12"/>
          <p:cNvSpPr>
            <a:spLocks noGrp="1" noChangeArrowheads="1"/>
          </p:cNvSpPr>
          <p:nvPr>
            <p:ph type="ftr" sz="quarter" idx="3"/>
          </p:nvPr>
        </p:nvSpPr>
        <p:spPr>
          <a:xfrm>
            <a:off x="3468688" y="6245225"/>
            <a:ext cx="2895600" cy="476250"/>
          </a:xfrm>
        </p:spPr>
        <p:txBody>
          <a:bodyPr/>
          <a:lstStyle>
            <a:lvl1pPr>
              <a:defRPr/>
            </a:lvl1pPr>
          </a:lstStyle>
          <a:p>
            <a:endParaRPr lang="ru-RU" altLang="ru-RU"/>
          </a:p>
        </p:txBody>
      </p:sp>
      <p:sp>
        <p:nvSpPr>
          <p:cNvPr id="75789" name="Rectangle 13"/>
          <p:cNvSpPr>
            <a:spLocks noGrp="1" noChangeArrowheads="1"/>
          </p:cNvSpPr>
          <p:nvPr>
            <p:ph type="sldNum" sz="quarter" idx="4"/>
          </p:nvPr>
        </p:nvSpPr>
        <p:spPr/>
        <p:txBody>
          <a:bodyPr/>
          <a:lstStyle>
            <a:lvl1pPr>
              <a:defRPr/>
            </a:lvl1pPr>
          </a:lstStyle>
          <a:p>
            <a:fld id="{435883FC-82E7-42B6-9A96-58BA50914A5A}"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5A10EFAF-28A1-4265-A8B1-5B4DF259A3AF}" type="slidenum">
              <a:rPr lang="ru-RU" altLang="ru-RU"/>
              <a:pPr/>
              <a:t>‹#›</a:t>
            </a:fld>
            <a:endParaRPr lang="ru-RU" altLang="ru-RU"/>
          </a:p>
        </p:txBody>
      </p:sp>
    </p:spTree>
    <p:extLst>
      <p:ext uri="{BB962C8B-B14F-4D97-AF65-F5344CB8AC3E}">
        <p14:creationId xmlns:p14="http://schemas.microsoft.com/office/powerpoint/2010/main" val="97507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21A40E54-806C-42FB-B7F1-010B879A4DDB}" type="slidenum">
              <a:rPr lang="ru-RU" altLang="ru-RU"/>
              <a:pPr/>
              <a:t>‹#›</a:t>
            </a:fld>
            <a:endParaRPr lang="ru-RU" altLang="ru-RU"/>
          </a:p>
        </p:txBody>
      </p:sp>
    </p:spTree>
    <p:extLst>
      <p:ext uri="{BB962C8B-B14F-4D97-AF65-F5344CB8AC3E}">
        <p14:creationId xmlns:p14="http://schemas.microsoft.com/office/powerpoint/2010/main" val="190610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7CD1009-663B-46EC-A81B-56B364959297}" type="slidenum">
              <a:rPr lang="ru-RU" altLang="ru-RU"/>
              <a:pPr/>
              <a:t>‹#›</a:t>
            </a:fld>
            <a:endParaRPr lang="ru-RU" altLang="ru-RU"/>
          </a:p>
        </p:txBody>
      </p:sp>
    </p:spTree>
    <p:extLst>
      <p:ext uri="{BB962C8B-B14F-4D97-AF65-F5344CB8AC3E}">
        <p14:creationId xmlns:p14="http://schemas.microsoft.com/office/powerpoint/2010/main" val="241697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7548041-AE1C-4687-B774-AF78AC418CBC}" type="slidenum">
              <a:rPr lang="ru-RU" altLang="ru-RU"/>
              <a:pPr/>
              <a:t>‹#›</a:t>
            </a:fld>
            <a:endParaRPr lang="ru-RU" altLang="ru-RU"/>
          </a:p>
        </p:txBody>
      </p:sp>
    </p:spTree>
    <p:extLst>
      <p:ext uri="{BB962C8B-B14F-4D97-AF65-F5344CB8AC3E}">
        <p14:creationId xmlns:p14="http://schemas.microsoft.com/office/powerpoint/2010/main" val="309325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A08054BB-7863-4E48-876E-8E518B00B226}" type="slidenum">
              <a:rPr lang="ru-RU" altLang="ru-RU"/>
              <a:pPr/>
              <a:t>‹#›</a:t>
            </a:fld>
            <a:endParaRPr lang="ru-RU" altLang="ru-RU"/>
          </a:p>
        </p:txBody>
      </p:sp>
    </p:spTree>
    <p:extLst>
      <p:ext uri="{BB962C8B-B14F-4D97-AF65-F5344CB8AC3E}">
        <p14:creationId xmlns:p14="http://schemas.microsoft.com/office/powerpoint/2010/main" val="41117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A4A96CFD-619F-46A8-86D5-77092FEA6237}" type="slidenum">
              <a:rPr lang="ru-RU" altLang="ru-RU"/>
              <a:pPr/>
              <a:t>‹#›</a:t>
            </a:fld>
            <a:endParaRPr lang="ru-RU" altLang="ru-RU"/>
          </a:p>
        </p:txBody>
      </p:sp>
    </p:spTree>
    <p:extLst>
      <p:ext uri="{BB962C8B-B14F-4D97-AF65-F5344CB8AC3E}">
        <p14:creationId xmlns:p14="http://schemas.microsoft.com/office/powerpoint/2010/main" val="255162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79D4E39C-958B-44E2-8CD9-B174DC8214F4}" type="slidenum">
              <a:rPr lang="ru-RU" altLang="ru-RU"/>
              <a:pPr/>
              <a:t>‹#›</a:t>
            </a:fld>
            <a:endParaRPr lang="ru-RU" altLang="ru-RU"/>
          </a:p>
        </p:txBody>
      </p:sp>
    </p:spTree>
    <p:extLst>
      <p:ext uri="{BB962C8B-B14F-4D97-AF65-F5344CB8AC3E}">
        <p14:creationId xmlns:p14="http://schemas.microsoft.com/office/powerpoint/2010/main" val="3735450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44BA91FE-53F5-46A5-A0F6-62D363F0B987}" type="slidenum">
              <a:rPr lang="ru-RU" altLang="ru-RU"/>
              <a:pPr/>
              <a:t>‹#›</a:t>
            </a:fld>
            <a:endParaRPr lang="ru-RU" altLang="ru-RU"/>
          </a:p>
        </p:txBody>
      </p:sp>
    </p:spTree>
    <p:extLst>
      <p:ext uri="{BB962C8B-B14F-4D97-AF65-F5344CB8AC3E}">
        <p14:creationId xmlns:p14="http://schemas.microsoft.com/office/powerpoint/2010/main" val="212120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01547B6D-0C1E-4DC6-9742-75AF14273DA0}" type="slidenum">
              <a:rPr lang="ru-RU" altLang="ru-RU"/>
              <a:pPr/>
              <a:t>‹#›</a:t>
            </a:fld>
            <a:endParaRPr lang="ru-RU" altLang="ru-RU"/>
          </a:p>
        </p:txBody>
      </p:sp>
    </p:spTree>
    <p:extLst>
      <p:ext uri="{BB962C8B-B14F-4D97-AF65-F5344CB8AC3E}">
        <p14:creationId xmlns:p14="http://schemas.microsoft.com/office/powerpoint/2010/main" val="177884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66E24EC8-13B5-408D-995E-6DBA32F6BFED}" type="slidenum">
              <a:rPr lang="ru-RU" altLang="ru-RU"/>
              <a:pPr/>
              <a:t>‹#›</a:t>
            </a:fld>
            <a:endParaRPr lang="ru-RU" altLang="ru-RU"/>
          </a:p>
        </p:txBody>
      </p:sp>
    </p:spTree>
    <p:extLst>
      <p:ext uri="{BB962C8B-B14F-4D97-AF65-F5344CB8AC3E}">
        <p14:creationId xmlns:p14="http://schemas.microsoft.com/office/powerpoint/2010/main" val="11864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319088" y="1828800"/>
            <a:ext cx="8824912" cy="5029200"/>
            <a:chOff x="201" y="1152"/>
            <a:chExt cx="5559" cy="3168"/>
          </a:xfrm>
        </p:grpSpPr>
        <p:sp>
          <p:nvSpPr>
            <p:cNvPr id="74755"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756"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757"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4758"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4759"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4760"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4761"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74762"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74763"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ru-RU" altLang="ru-RU"/>
          </a:p>
        </p:txBody>
      </p:sp>
      <p:sp>
        <p:nvSpPr>
          <p:cNvPr id="74764"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ru-RU" altLang="ru-RU"/>
          </a:p>
        </p:txBody>
      </p:sp>
      <p:sp>
        <p:nvSpPr>
          <p:cNvPr id="74765"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93E4CE15-C4A1-4FC8-AF5B-FA702E0C81F9}" type="slidenum">
              <a:rPr lang="ru-RU" altLang="ru-RU"/>
              <a:pPr/>
              <a:t>‹#›</a:t>
            </a:fld>
            <a:endParaRPr lang="ru-RU" altLang="ru-RU"/>
          </a:p>
        </p:txBody>
      </p:sp>
      <p:sp>
        <p:nvSpPr>
          <p:cNvPr id="74766"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74767"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3.jpeg"/><Relationship Id="rId2" Type="http://schemas.openxmlformats.org/officeDocument/2006/relationships/image" Target="../media/image5.jpe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jpeg"/><Relationship Id="rId5" Type="http://schemas.openxmlformats.org/officeDocument/2006/relationships/image" Target="../media/image8.jpeg"/><Relationship Id="rId15" Type="http://schemas.openxmlformats.org/officeDocument/2006/relationships/image" Target="../media/image15.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981200"/>
            <a:ext cx="7772400" cy="3048000"/>
          </a:xfrm>
        </p:spPr>
        <p:txBody>
          <a:bodyPr/>
          <a:lstStyle/>
          <a:p>
            <a:r>
              <a:rPr lang="en-US" altLang="ru-RU" sz="4800"/>
              <a:t>Fast food and everything about him</a:t>
            </a:r>
            <a:br>
              <a:rPr lang="en-US" altLang="ru-RU" sz="4800"/>
            </a:br>
            <a:endParaRPr lang="ru-RU" altLang="ru-RU" sz="4800"/>
          </a:p>
        </p:txBody>
      </p:sp>
      <p:sp>
        <p:nvSpPr>
          <p:cNvPr id="4099" name="Rectangle 3"/>
          <p:cNvSpPr>
            <a:spLocks noGrp="1" noChangeArrowheads="1"/>
          </p:cNvSpPr>
          <p:nvPr>
            <p:ph type="subTitle" idx="1"/>
          </p:nvPr>
        </p:nvSpPr>
        <p:spPr/>
        <p:txBody>
          <a:bodyPr/>
          <a:lstStyle/>
          <a:p>
            <a:endParaRPr lang="ru-RU" alt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13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9" name="Rectangle 13"/>
          <p:cNvSpPr>
            <a:spLocks noGrp="1" noRot="1" noChangeArrowheads="1"/>
          </p:cNvSpPr>
          <p:nvPr>
            <p:ph type="body" idx="1"/>
          </p:nvPr>
        </p:nvSpPr>
        <p:spPr/>
        <p:txBody>
          <a:bodyPr/>
          <a:lstStyle/>
          <a:p>
            <a:r>
              <a:rPr lang="en-US" altLang="ru-RU"/>
              <a:t>Fastfood (born fast food, fast food) - the class of fast food, usually offered by specialized institutions. The term "fast food" denote food that  Fast can be cooked quickly and provide the client. The term "fast food" was first introduced in the Merriam-Webster dictionary in 1951. </a:t>
            </a:r>
          </a:p>
          <a:p>
            <a:endParaRPr lang="ru-RU" altLang="ru-RU"/>
          </a:p>
        </p:txBody>
      </p:sp>
      <p:sp>
        <p:nvSpPr>
          <p:cNvPr id="24591" name="Rectangle 15"/>
          <p:cNvSpPr>
            <a:spLocks noGrp="1" noChangeArrowheads="1"/>
          </p:cNvSpPr>
          <p:nvPr>
            <p:ph type="title"/>
          </p:nvPr>
        </p:nvSpPr>
        <p:spPr>
          <a:xfrm>
            <a:off x="0" y="0"/>
            <a:ext cx="76200" cy="74613"/>
          </a:xfrm>
          <a:solidFill>
            <a:schemeClr val="bg1"/>
          </a:solidFill>
          <a:ln>
            <a:solidFill>
              <a:schemeClr val="tx1"/>
            </a:solidFill>
            <a:miter lim="800000"/>
            <a:headEnd/>
            <a:tailEnd/>
          </a:ln>
        </p:spPr>
        <p:txBody>
          <a:bodyPr anchor="t"/>
          <a:lstStyle/>
          <a:p>
            <a:endParaRPr lang="ru-RU" alt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1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p:cNvSpPr>
            <a:spLocks noGrp="1" noRot="1" noChangeArrowheads="1"/>
          </p:cNvSpPr>
          <p:nvPr>
            <p:ph type="title"/>
          </p:nvPr>
        </p:nvSpPr>
        <p:spPr/>
        <p:txBody>
          <a:bodyPr/>
          <a:lstStyle/>
          <a:p>
            <a:r>
              <a:rPr lang="en-US" altLang="ru-RU"/>
              <a:t>         The history of fast food </a:t>
            </a:r>
            <a:endParaRPr lang="ru-RU" altLang="ru-RU"/>
          </a:p>
        </p:txBody>
      </p:sp>
      <p:sp>
        <p:nvSpPr>
          <p:cNvPr id="31770" name="Rectangle 26"/>
          <p:cNvSpPr>
            <a:spLocks noGrp="1" noRot="1" noChangeArrowheads="1"/>
          </p:cNvSpPr>
          <p:nvPr>
            <p:ph type="body" idx="1"/>
          </p:nvPr>
        </p:nvSpPr>
        <p:spPr/>
        <p:txBody>
          <a:bodyPr/>
          <a:lstStyle/>
          <a:p>
            <a:pPr>
              <a:lnSpc>
                <a:spcPct val="80000"/>
              </a:lnSpc>
            </a:pPr>
            <a:r>
              <a:rPr lang="en-US" altLang="ru-RU" sz="2800"/>
              <a:t>Fast food was known in ancient Rome. In every town there was mass eateries and markets, where trading in all kinds of foods. One of the popular dishes are cakes of dough, smeared with olive oil (the prototype of Italian pizza), which are also used as an edible plate. </a:t>
            </a:r>
          </a:p>
          <a:p>
            <a:pPr>
              <a:lnSpc>
                <a:spcPct val="80000"/>
              </a:lnSpc>
            </a:pPr>
            <a:endParaRPr lang="en-US" altLang="ru-RU" sz="2800"/>
          </a:p>
          <a:p>
            <a:pPr>
              <a:lnSpc>
                <a:spcPct val="80000"/>
              </a:lnSpc>
            </a:pPr>
            <a:r>
              <a:rPr lang="en-US" altLang="ru-RU" sz="2800"/>
              <a:t> In China, the markets traded in a hot instant noodles (the prototype of modern). In India, Europe and Russia were popular variety of bread (as in Russia and cakes). </a:t>
            </a:r>
          </a:p>
          <a:p>
            <a:pPr>
              <a:lnSpc>
                <a:spcPct val="80000"/>
              </a:lnSpc>
            </a:pPr>
            <a:endParaRPr lang="ru-RU" altLang="ru-RU"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7" name="Picture 9" descr="902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1488"/>
          </a:xfrm>
          <a:prstGeom prst="rect">
            <a:avLst/>
          </a:prstGeom>
          <a:noFill/>
          <a:extLst>
            <a:ext uri="{909E8E84-426E-40DD-AFC4-6F175D3DCCD1}">
              <a14:hiddenFill xmlns:a14="http://schemas.microsoft.com/office/drawing/2010/main">
                <a:solidFill>
                  <a:srgbClr val="FFFFFF"/>
                </a:solidFill>
              </a14:hiddenFill>
            </a:ext>
          </a:extLst>
        </p:spPr>
      </p:pic>
      <p:sp>
        <p:nvSpPr>
          <p:cNvPr id="32778" name="Rectangle 10"/>
          <p:cNvSpPr>
            <a:spLocks noGrp="1" noRot="1" noChangeArrowheads="1"/>
          </p:cNvSpPr>
          <p:nvPr>
            <p:ph type="title"/>
          </p:nvPr>
        </p:nvSpPr>
        <p:spPr/>
        <p:txBody>
          <a:bodyPr/>
          <a:lstStyle/>
          <a:p>
            <a:endParaRPr lang="ru-RU" altLang="ru-RU"/>
          </a:p>
        </p:txBody>
      </p:sp>
      <p:sp>
        <p:nvSpPr>
          <p:cNvPr id="32779" name="Rectangle 11"/>
          <p:cNvSpPr>
            <a:spLocks noGrp="1" noRot="1" noChangeArrowheads="1"/>
          </p:cNvSpPr>
          <p:nvPr>
            <p:ph type="body" idx="1"/>
          </p:nvPr>
        </p:nvSpPr>
        <p:spPr>
          <a:xfrm>
            <a:off x="457200" y="228600"/>
            <a:ext cx="8229600" cy="5791200"/>
          </a:xfrm>
        </p:spPr>
        <p:txBody>
          <a:bodyPr/>
          <a:lstStyle/>
          <a:p>
            <a:r>
              <a:rPr lang="en-US" altLang="ru-RU" sz="2800"/>
              <a:t>Fast food industry emerged in the 1920's in America. In 1921 the company opened in Kansas White Castle, a specialty which was unusual at the time of hamburgers. Sustained price (5 cents until 1946) and strange attracted buyers, and doubts about the safety of the product were dispelled by the cunning of the owner of Billy Ingram (when specifically recruited men in white coats gave the impression that even doctors are buying hamburgers). In the late 1940's, the company White Castle began to appear competitors, of which the most serious was the McDonald's. </a:t>
            </a:r>
          </a:p>
          <a:p>
            <a:endParaRPr lang="ru-RU" altLang="ru-RU"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sandw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2"/>
          <p:cNvSpPr>
            <a:spLocks noGrp="1" noRot="1" noChangeArrowheads="1"/>
          </p:cNvSpPr>
          <p:nvPr>
            <p:ph type="title"/>
          </p:nvPr>
        </p:nvSpPr>
        <p:spPr>
          <a:xfrm>
            <a:off x="457200" y="255588"/>
            <a:ext cx="8385175" cy="711200"/>
          </a:xfrm>
        </p:spPr>
        <p:txBody>
          <a:bodyPr/>
          <a:lstStyle/>
          <a:p>
            <a:r>
              <a:rPr lang="en-US" altLang="ru-RU" sz="4000"/>
              <a:t>         </a:t>
            </a:r>
            <a:r>
              <a:rPr lang="ru-RU" altLang="ru-RU" sz="4000"/>
              <a:t>Impact on health </a:t>
            </a:r>
          </a:p>
        </p:txBody>
      </p:sp>
      <p:sp>
        <p:nvSpPr>
          <p:cNvPr id="60419" name="Rectangle 3"/>
          <p:cNvSpPr>
            <a:spLocks noGrp="1" noRot="1" noChangeArrowheads="1"/>
          </p:cNvSpPr>
          <p:nvPr>
            <p:ph type="body" idx="1"/>
          </p:nvPr>
        </p:nvSpPr>
        <p:spPr>
          <a:xfrm>
            <a:off x="152400" y="1066800"/>
            <a:ext cx="8839200" cy="5791200"/>
          </a:xfrm>
        </p:spPr>
        <p:txBody>
          <a:bodyPr/>
          <a:lstStyle/>
          <a:p>
            <a:pPr>
              <a:lnSpc>
                <a:spcPct val="90000"/>
              </a:lnSpc>
            </a:pPr>
            <a:r>
              <a:rPr lang="en-US" altLang="ru-RU" sz="2800"/>
              <a:t>Fast food, according to Committee on Nutrition, Massachusetts Medical Society, especially vysokokalorien that leads to obesity and related diseases. Fast food is often rich in carcinogenic trans-saturated fats (margarine, kombizhir). Fast food contains a lot of fried foods (fries, and so n.), Also rich in carcinogens (acrylamide, etc.). High sugar content in soft drinks, rolls, etc., is dangerous not only for its caloric content, but also increased risk of developing diabetes and other diseases. </a:t>
            </a:r>
          </a:p>
          <a:p>
            <a:pPr>
              <a:lnSpc>
                <a:spcPct val="90000"/>
              </a:lnSpc>
            </a:pPr>
            <a:endParaRPr lang="en-US" altLang="ru-RU" sz="2800"/>
          </a:p>
          <a:p>
            <a:pPr>
              <a:lnSpc>
                <a:spcPct val="90000"/>
              </a:lnSpc>
            </a:pPr>
            <a:r>
              <a:rPr lang="en-US" altLang="ru-RU" sz="2800"/>
              <a:t> Semi-finished products are widely used in online fast-foods, as well as other food "factory" production, may contain a variety of chemical food additives. </a:t>
            </a:r>
          </a:p>
          <a:p>
            <a:pPr>
              <a:lnSpc>
                <a:spcPct val="90000"/>
              </a:lnSpc>
            </a:pPr>
            <a:endParaRPr lang="ru-RU" altLang="ru-RU"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81000" y="0"/>
            <a:ext cx="8229600" cy="1143000"/>
          </a:xfrm>
        </p:spPr>
        <p:txBody>
          <a:bodyPr/>
          <a:lstStyle/>
          <a:p>
            <a:r>
              <a:rPr lang="en-US" altLang="ru-RU"/>
              <a:t>           </a:t>
            </a:r>
            <a:r>
              <a:rPr lang="ru-RU" altLang="ru-RU"/>
              <a:t>It hurts us all </a:t>
            </a:r>
          </a:p>
        </p:txBody>
      </p:sp>
      <p:sp>
        <p:nvSpPr>
          <p:cNvPr id="61443" name="Rectangle 3"/>
          <p:cNvSpPr>
            <a:spLocks noGrp="1" noRot="1" noChangeArrowheads="1"/>
          </p:cNvSpPr>
          <p:nvPr>
            <p:ph type="body" idx="1"/>
          </p:nvPr>
        </p:nvSpPr>
        <p:spPr/>
        <p:txBody>
          <a:bodyPr/>
          <a:lstStyle/>
          <a:p>
            <a:endParaRPr lang="ru-RU" altLang="ru-RU"/>
          </a:p>
        </p:txBody>
      </p:sp>
      <p:pic>
        <p:nvPicPr>
          <p:cNvPr id="61444" name="Picture 4" descr="13 (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1400"/>
            <a:ext cx="19050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100px-Corndog_out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0"/>
            <a:ext cx="1447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46" name="Picture 6" descr="120px-Döner_keb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81400"/>
            <a:ext cx="1905000" cy="1816100"/>
          </a:xfrm>
          <a:prstGeom prst="rect">
            <a:avLst/>
          </a:prstGeom>
          <a:noFill/>
          <a:extLst>
            <a:ext uri="{909E8E84-426E-40DD-AFC4-6F175D3DCCD1}">
              <a14:hiddenFill xmlns:a14="http://schemas.microsoft.com/office/drawing/2010/main">
                <a:solidFill>
                  <a:srgbClr val="FFFFFF"/>
                </a:solidFill>
              </a14:hiddenFill>
            </a:ext>
          </a:extLst>
        </p:spPr>
      </p:pic>
      <p:pic>
        <p:nvPicPr>
          <p:cNvPr id="61447" name="Picture 7" descr="120px-Fish_and_ch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6002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448" name="Picture 8" descr="120px-Hamburger_sandwi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581400"/>
            <a:ext cx="1905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449" name="Picture 9" descr="120px-Hotdog_to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581400"/>
            <a:ext cx="19812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61450" name="Picture 10" descr="120px-Leftovers_pizz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5372100"/>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1451" name="Picture 11" descr="120px-Pommes-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5381625"/>
            <a:ext cx="17526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61452" name="Picture 12" descr="120px-Sandwi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3581400"/>
            <a:ext cx="1447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53" name="Picture 13" descr="110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9000" y="5410200"/>
            <a:ext cx="1981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1454" name="Picture 14" descr="9027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0" y="5430838"/>
            <a:ext cx="1924050" cy="1427162"/>
          </a:xfrm>
          <a:prstGeom prst="rect">
            <a:avLst/>
          </a:prstGeom>
          <a:noFill/>
          <a:extLst>
            <a:ext uri="{909E8E84-426E-40DD-AFC4-6F175D3DCCD1}">
              <a14:hiddenFill xmlns:a14="http://schemas.microsoft.com/office/drawing/2010/main">
                <a:solidFill>
                  <a:srgbClr val="FFFFFF"/>
                </a:solidFill>
              </a14:hiddenFill>
            </a:ext>
          </a:extLst>
        </p:spPr>
      </p:pic>
      <p:pic>
        <p:nvPicPr>
          <p:cNvPr id="61455" name="Picture 15" descr="sandwic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410200"/>
            <a:ext cx="152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1456" name="Picture 16" descr="25064713_1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1524000"/>
            <a:ext cx="30480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457" name="Picture 17" descr="i "/>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1524000"/>
            <a:ext cx="21336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1458" name="Picture 18" descr="i"/>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524000"/>
            <a:ext cx="159067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51</TotalTime>
  <Words>395</Words>
  <Application>Microsoft Office PowerPoint</Application>
  <PresentationFormat>Экран (4:3)</PresentationFormat>
  <Paragraphs>12</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Arial Black</vt:lpstr>
      <vt:lpstr>Times New Roman</vt:lpstr>
      <vt:lpstr>Wingdings</vt:lpstr>
      <vt:lpstr>Трава</vt:lpstr>
      <vt:lpstr>Fast food and everything about him </vt:lpstr>
      <vt:lpstr>Презентация PowerPoint</vt:lpstr>
      <vt:lpstr>         The history of fast food </vt:lpstr>
      <vt:lpstr>Презентация PowerPoint</vt:lpstr>
      <vt:lpstr>         Impact on health </vt:lpstr>
      <vt:lpstr>           It hurts us all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2</cp:revision>
  <cp:lastPrinted>1601-01-01T00:00:00Z</cp:lastPrinted>
  <dcterms:created xsi:type="dcterms:W3CDTF">1601-01-01T00:00:00Z</dcterms:created>
  <dcterms:modified xsi:type="dcterms:W3CDTF">2015-04-08T17:24:33Z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