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8" r:id="rId2"/>
  </p:sldMasterIdLst>
  <p:sldIdLst>
    <p:sldId id="256" r:id="rId3"/>
    <p:sldId id="258" r:id="rId4"/>
    <p:sldId id="257" r:id="rId5"/>
    <p:sldId id="262" r:id="rId6"/>
    <p:sldId id="264" r:id="rId7"/>
    <p:sldId id="265" r:id="rId8"/>
    <p:sldId id="260" r:id="rId9"/>
    <p:sldId id="261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4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7F17F-A5DE-428A-A4A8-CDF4EE80A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36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998AE-D299-49A3-8A8A-ABF68E68F4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475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DA081-DEE5-4DA8-8072-B131B28942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42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116E8-F7AA-4F9F-A487-0D541844A7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105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8A99D-A03C-408E-9C4A-FB8EED7DB2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77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85A97-7E17-4966-B8F8-8272163C4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60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0B3D3-C650-40A4-9FE0-93A1E991F9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665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27341-2695-4E23-98A9-2FDBA65A25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24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3209D-8091-4B88-A013-4539B3833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6214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683A0-D8B6-428A-AC7D-78D092904B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092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B0867-6B84-4105-9DCF-FCE16E6D1A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07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537C8-9552-46DE-9C50-71242F8512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35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A610E-B17C-4752-A7DC-8161BFCA52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352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D03F0-0D6B-4069-9CDD-EEE17A7D76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9233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20D11-F7B4-4C0E-A161-B73EB193E5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DB426-E894-40DF-B6B5-B179662E68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36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B4B29-D04F-4BBF-8ABD-477EC4C34A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21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3077C-BB15-4D88-B6A4-30E1444E28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74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1B4C4-67DA-4E6E-941B-D399B78B36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24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DCED9-D374-494B-BCE4-ED10D08FF2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78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9D951-6B83-4543-B3B1-193CBC6B05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92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814CB-2D51-4177-B460-D208DE0730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75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0D26563-403A-48CB-8886-03BBA555F9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AC15355E-0B1E-48E3-9927-C58BF337D4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21336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8800" b="1" smtClean="0">
                <a:solidFill>
                  <a:srgbClr val="000099"/>
                </a:solidFill>
              </a:rPr>
              <a:t>Александр</a:t>
            </a:r>
            <a:r>
              <a:rPr lang="ru-RU" altLang="ru-RU" sz="8800" b="1" u="sng" smtClean="0">
                <a:solidFill>
                  <a:srgbClr val="000099"/>
                </a:solidFill>
              </a:rPr>
              <a:t> </a:t>
            </a:r>
            <a:r>
              <a:rPr lang="ru-RU" altLang="ru-RU" sz="8800" b="1" smtClean="0">
                <a:solidFill>
                  <a:srgbClr val="000099"/>
                </a:solidFill>
              </a:rPr>
              <a:t>Степанович</a:t>
            </a:r>
            <a:r>
              <a:rPr lang="en-US" altLang="ru-RU" sz="8800" b="1" u="sng" smtClean="0">
                <a:solidFill>
                  <a:srgbClr val="000099"/>
                </a:solidFill>
              </a:rPr>
              <a:t> </a:t>
            </a:r>
            <a:r>
              <a:rPr lang="ru-RU" altLang="ru-RU" sz="8800" b="1" smtClean="0">
                <a:solidFill>
                  <a:srgbClr val="000099"/>
                </a:solidFill>
              </a:rPr>
              <a:t>Попов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529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b="0" smtClean="0">
                <a:solidFill>
                  <a:schemeClr val="folHlink"/>
                </a:solidFill>
              </a:rPr>
              <a:t>Над презентацией «Александр</a:t>
            </a:r>
            <a:r>
              <a:rPr lang="ru-RU" sz="9600" b="0" u="sng" smtClean="0">
                <a:solidFill>
                  <a:schemeClr val="folHlink"/>
                </a:solidFill>
              </a:rPr>
              <a:t> </a:t>
            </a:r>
            <a:r>
              <a:rPr lang="ru-RU" sz="9600" b="0" smtClean="0">
                <a:solidFill>
                  <a:schemeClr val="folHlink"/>
                </a:solidFill>
              </a:rPr>
              <a:t>Степанович</a:t>
            </a:r>
            <a:r>
              <a:rPr lang="ru-RU" sz="9600" b="0" u="sng" smtClean="0">
                <a:solidFill>
                  <a:schemeClr val="folHlink"/>
                </a:solidFill>
              </a:rPr>
              <a:t> </a:t>
            </a:r>
            <a:r>
              <a:rPr lang="ru-RU" sz="9600" b="0" smtClean="0">
                <a:solidFill>
                  <a:schemeClr val="folHlink"/>
                </a:solidFill>
              </a:rPr>
              <a:t>Попов» работал ученик 8 «б» класса Гимназии №116 Вовк Илья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smtClean="0"/>
              <a:t>Литература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Терра-Лексикон: Иллюстрированный энциклопедический словарь</a:t>
            </a:r>
          </a:p>
          <a:p>
            <a:pPr eaLnBrk="1" hangingPunct="1">
              <a:defRPr/>
            </a:pPr>
            <a:r>
              <a:rPr lang="ru-RU" sz="4000" smtClean="0"/>
              <a:t>Большая советская энциклопедия</a:t>
            </a:r>
          </a:p>
          <a:p>
            <a:pPr eaLnBrk="1" hangingPunct="1">
              <a:defRPr/>
            </a:pPr>
            <a:r>
              <a:rPr lang="ru-RU" sz="4000" smtClean="0"/>
              <a:t>История развития техники</a:t>
            </a:r>
          </a:p>
          <a:p>
            <a:pPr eaLnBrk="1" hangingPunct="1">
              <a:defRPr/>
            </a:pPr>
            <a:r>
              <a:rPr lang="ru-RU" sz="4000" smtClean="0"/>
              <a:t>150-летие А. С. Попову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692150"/>
            <a:ext cx="4043362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smtClean="0"/>
              <a:t>     Попов Александр Степанович [4(16).3.1859, поселок Турьинские Рудники, ныне Краснотурьинск Свердловской области, — 31.12.1905(13.1.1906), Петербург] — российский физик и электротехник, первый использовал электро-магнитные волны в практических целях.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4438650" cy="570547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smtClean="0"/>
              <a:t>История жизни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600200"/>
            <a:ext cx="418623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smtClean="0"/>
              <a:t>     В семье его отца, местного священника, кроме Александра было ещё 6 человек детей. Жили более чем скромно. Поэтому Сашу отдали учиться сначала в начальное духовное училище, а затем в духовную семинарию, где детей духовенства обучали бесплатно. 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7563"/>
            <a:ext cx="9144000" cy="3311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/>
              <a:t>     </a:t>
            </a:r>
            <a:r>
              <a:rPr lang="ru-RU" sz="2800" smtClean="0"/>
              <a:t>После окончания общеобразовательных классов Пермской духовной семинарии Александр успешно сдал вступительные экзамены на физико-математический факультет Петербургского университета. Годы учения в университете не были для Попова лёгкими. Средств не хватало, и он вынужден был подрабатывать электромонтёром в конторе «Электротехник». В эти годы окончательно сформировались научные взгляды Попова: его особенно привлекали проблемы новейшей физики и электротехники.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4256087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0322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620713"/>
            <a:ext cx="5364162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/>
              <a:t>       </a:t>
            </a:r>
            <a:r>
              <a:rPr lang="ru-RU" sz="2200" smtClean="0"/>
              <a:t>Успешно окончив университет в 1882 году, А. С. Попов получил приглашение остаться там для подготовки к профессорской деятельности по кафедре физики. Но молодого учёного больше привлекали экспериментальные исследования в области электричества, и он поступил преподавателем физики и электротехники в Минный офицерский класс в Кронштадте, где имелся хорошо оборудованный физический кабинет. В 1890 году получил приглашение на должность преподавателя физики в Техническое училище Морского ведомства в Кронштадте. В этот период всё своё свободное время Попов посвящает физическим опытам, главным образом, изучению электромагнитных колебаний. В 1901 году Попова назначили профессором Петербургского электротехнического института, а в 1905 году его избрали ректором этого института. </a:t>
            </a: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429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/>
              <a:t>Радиоприёмник А. С. Попова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1125538"/>
            <a:ext cx="575945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100" smtClean="0"/>
              <a:t>       Чувствительная трубка с металлическими опилками 2 укреплялась в горизонтальном положении на часовой пружине между зажимами 1-1; к выводу трубки присоединялся отрезок проволоки, представлявший собой приемную антенну 7. Электрический ток от батареи 6 замыкался через чувствительную трубку и электромагнитное реле 4; вследствие</a:t>
            </a:r>
            <a:r>
              <a:rPr lang="en-US" sz="2100" smtClean="0"/>
              <a:t> </a:t>
            </a:r>
            <a:r>
              <a:rPr lang="ru-RU" sz="2100" smtClean="0"/>
              <a:t>сопротивления опилок трубки до 100000 Ом ток в цепи батареи был недостаточен для притяжения якоря электромагнитного реле. Как только трубка подвергалась действию электромагнитной волны, опилки слипались, сопротивление трубки значительно уменьшалось, ток в цепи возрастал и якорь реле 4 притягивался. При этом в точке 5 происходило замыкание второй цепи, и ток направлялся через обмотку звонка 3, в результате чего звонок приходил в действие. Молоточек звонка при возвращении в прежнее положение ударял по трубке, и она поэтому вновь становилась чувствительной к электромагнитным волнам.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576638" cy="446405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260350"/>
            <a:ext cx="4140200" cy="6408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smtClean="0"/>
              <a:t>     7 мая 1895 г. А. С. Попов демонстрировал работу радиоприемника во время своего доклада на заседании Физического отделения Русского физико-химического общества. Этот день — 7 мая 1895 г. считается в России датой изобретения радио. Статья А. С. Попова с описанием конструкции приемника была опубликована в журнале Русского физико-химического общества в январе 1896 г.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762500" cy="363855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4032250" cy="2687638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Грозоотметчик А. С. Попова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484313"/>
            <a:ext cx="3995737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200" smtClean="0"/>
              <a:t>       </a:t>
            </a:r>
            <a:r>
              <a:rPr lang="ru-RU" sz="2200" smtClean="0"/>
              <a:t>Во время опытов в 1895 Попов обнаружил, что его приёмник реагирует также и на грозовые разряды. Поэтому Попов построил специальный прибор, записывающий на движущуюся бумажную ленту сигналы, вызванные электромагнитным излучением гроз. Этот прибор, названный впоследствии грозоотметчиком, в 1895—96 использовался им для изучения характера атмосферных помех. Приёмник  Попова и грозоотметчик Попова хранятся в Центральном музее связи в Ленинграде. 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762500" cy="441960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168</TotalTime>
  <Words>578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Monotype Corsiva</vt:lpstr>
      <vt:lpstr>Arial</vt:lpstr>
      <vt:lpstr>Wingdings</vt:lpstr>
      <vt:lpstr>Calibri</vt:lpstr>
      <vt:lpstr>Клен</vt:lpstr>
      <vt:lpstr>Оформление по умолчанию</vt:lpstr>
      <vt:lpstr>Александр Степанович Попов</vt:lpstr>
      <vt:lpstr>Литература</vt:lpstr>
      <vt:lpstr>Презентация PowerPoint</vt:lpstr>
      <vt:lpstr>История жизни</vt:lpstr>
      <vt:lpstr>Презентация PowerPoint</vt:lpstr>
      <vt:lpstr>Презентация PowerPoint</vt:lpstr>
      <vt:lpstr>Радиоприёмник А. С. Попова</vt:lpstr>
      <vt:lpstr>Презентация PowerPoint</vt:lpstr>
      <vt:lpstr>Грозоотметчик А. С. Попова </vt:lpstr>
      <vt:lpstr>Над презентацией «Александр Степанович Попов» работал ученик 8 «б» класса Гимназии №116 Вовк Илья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Степанович Попов</dc:title>
  <dc:creator>Илья</dc:creator>
  <cp:lastModifiedBy>admin</cp:lastModifiedBy>
  <cp:revision>6</cp:revision>
  <dcterms:created xsi:type="dcterms:W3CDTF">2010-03-15T14:02:00Z</dcterms:created>
  <dcterms:modified xsi:type="dcterms:W3CDTF">2015-04-08T15:14:37Z</dcterms:modified>
</cp:coreProperties>
</file>