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73" r:id="rId5"/>
    <p:sldId id="259" r:id="rId6"/>
    <p:sldId id="272" r:id="rId7"/>
    <p:sldId id="260" r:id="rId8"/>
    <p:sldId id="263" r:id="rId9"/>
    <p:sldId id="264" r:id="rId10"/>
    <p:sldId id="261" r:id="rId11"/>
    <p:sldId id="276" r:id="rId12"/>
    <p:sldId id="271" r:id="rId13"/>
    <p:sldId id="275" r:id="rId14"/>
    <p:sldId id="262" r:id="rId15"/>
    <p:sldId id="266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2FC"/>
    <a:srgbClr val="BFF3F9"/>
    <a:srgbClr val="FB19FB"/>
    <a:srgbClr val="E6E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E145C-4B90-4833-9DF4-64ACF84BA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A1425-26C9-4E5F-9CFC-E7461AC7C0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0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D47D0-4A2E-4367-A481-4EBBBE6AD6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20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563E-9981-4FFA-B8D6-CFECCC4E1C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88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EE3BE-142B-4286-AACB-F9F6BF68AD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188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4465A-148E-4413-B705-3D269DBA4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44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78043-4FBE-479C-B995-E46EB545B3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59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7FA44-E6FF-4ECF-9FAA-EDEA2DF67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012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B5C85-9D16-464B-AD23-9C1F68C242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20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C8D80-EA4B-4679-9845-19EBD1B196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65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3905D-78CC-4343-876E-89D70A0DBE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01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4741B-61F0-4AAB-BFB8-EEF6B26324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64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ABD98-CE98-4C1F-92CE-71046AC37B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35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7BA3B-9667-4EAA-9C9A-DC38459915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91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6F02F-D4F1-45E4-B876-C2305559DB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70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80BDF1-117D-43DD-8757-DD23CC0BE4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3" name="Picture 19" descr="709832239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WordArt 23"/>
          <p:cNvSpPr>
            <a:spLocks noChangeArrowheads="1" noChangeShapeType="1" noTextEdit="1"/>
          </p:cNvSpPr>
          <p:nvPr/>
        </p:nvSpPr>
        <p:spPr bwMode="auto">
          <a:xfrm>
            <a:off x="685800" y="2971800"/>
            <a:ext cx="7924800" cy="1362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/>
            <a:r>
              <a:rPr lang="ru-RU" sz="9600" kern="10" spc="1921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История Древнего Египта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3429000" cy="762000"/>
          </a:xfrm>
        </p:spPr>
        <p:txBody>
          <a:bodyPr/>
          <a:lstStyle/>
          <a:p>
            <a:pPr eaLnBrk="1" hangingPunct="1"/>
            <a:r>
              <a:rPr lang="ru-RU" altLang="ru-RU" sz="3600" b="1" i="1" smtClean="0"/>
              <a:t>Пирамиды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4038600" cy="670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3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/>
              <a:t>Египетские пирамиды это архитектурные памятники Древнего Египта, среди которых одно из «семи чудес света» — пирамида Хеопса. Пирамиды представляют собой огромные каменные сооружения. Они использовались в качестве гробниц для фараонов Древнего Египта. Слово «пирамида» — греческое. По мнению одних исследователей, большая куча пшеницы и стала прообразом пирамиды. По мнению других учёных, это слово произошло от названия поминального пирога пирамидальной формы. Всего в Египте было обнаружено 118 пирамид (на ноябрь 2008 года). По общепризнанной версии, первая египетская пирамида была построена по приказу фараона 3 династии Джокера — Ступенчатая пирамида в Баккара, архитектором которой, согласно древнеегипетской традиции, считается высший сановник (чата) Джокера Имхотеп. По мнению египтологов эта пирамида является развитием масштабы — традиционной гробницы знати в Древнем Египте периодов Раннего и Древнего царств. Самые известные пирамиды: Хеопса, Херена и Микешина.</a:t>
            </a:r>
          </a:p>
        </p:txBody>
      </p:sp>
      <p:pic>
        <p:nvPicPr>
          <p:cNvPr id="11268" name="Picture 11" descr="e2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657600"/>
            <a:ext cx="38100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3" descr="egypt-00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8600"/>
            <a:ext cx="38100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705600" cy="990600"/>
          </a:xfrm>
        </p:spPr>
        <p:txBody>
          <a:bodyPr/>
          <a:lstStyle/>
          <a:p>
            <a:pPr eaLnBrk="1" hangingPunct="1"/>
            <a:r>
              <a:rPr lang="ru-RU" altLang="ru-RU" smtClean="0"/>
              <a:t>Строение пирамид</a:t>
            </a:r>
          </a:p>
        </p:txBody>
      </p:sp>
      <p:pic>
        <p:nvPicPr>
          <p:cNvPr id="12291" name="Picture 5" descr="image00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162800" cy="538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16n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990600"/>
            <a:ext cx="3886200" cy="523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 descr="36945448_anubi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4300538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6" descr="statue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2304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" descr="scene-ohoty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25908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15" descr="пппвпв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705350"/>
            <a:ext cx="2590800" cy="193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18" descr="пппп"/>
          <p:cNvPicPr>
            <a:picLocks noChangeAspect="1" noChangeArrowheads="1"/>
          </p:cNvPicPr>
          <p:nvPr>
            <p:ph sz="half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4724400"/>
            <a:ext cx="2438400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60438"/>
          </a:xfrm>
        </p:spPr>
        <p:txBody>
          <a:bodyPr/>
          <a:lstStyle/>
          <a:p>
            <a:pPr eaLnBrk="1" hangingPunct="1"/>
            <a:r>
              <a:rPr lang="ru-RU" altLang="ru-RU" smtClean="0"/>
              <a:t>Египетские кошки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038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Предположительно, одомашнивание кошки произошло в Египте в течение III тысячелетия до н. э. До того, как стать домашним любимцем, ценящимся за свою мягкость, грациозность и беззаботность, кошка, прежде всего, стала оберегающим животным. Охотясь на мелких грызунов, они оберегали амбары, где Египтяне хранили свою провизию (прежде всего — пшеницу), жизненно важную для этого сельскохозяйственного народа. Охотясь на крыс, кошки устраняли источник серьёзных заболеваний (таких как чума). Наконец, охотясь на змей (обычно рогатых гадюк), они делали близлежащие окрестности более безопасными.</a:t>
            </a:r>
          </a:p>
        </p:txBody>
      </p:sp>
      <p:pic>
        <p:nvPicPr>
          <p:cNvPr id="28684" name="Picture 12" descr="cadb123d7d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914400"/>
            <a:ext cx="46005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Статуэтки кошек древнего Египта</a:t>
            </a:r>
          </a:p>
        </p:txBody>
      </p:sp>
      <p:pic>
        <p:nvPicPr>
          <p:cNvPr id="16387" name="Picture 13" descr="387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962400"/>
            <a:ext cx="24384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15" descr="j38387_122849463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219200"/>
            <a:ext cx="26670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19" descr="suv09152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86200"/>
            <a:ext cx="2895600" cy="281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20" descr="38d90e2ae1b1b2ac91fda03f2a7a1be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143000"/>
            <a:ext cx="25146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" descr="may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419600"/>
            <a:ext cx="28194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18" descr="logo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505200"/>
            <a:ext cx="2090738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21" descr="11534518_egipet_18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9146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3" descr="203209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276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8" descr="0a6dd18a25b5"/>
          <p:cNvPicPr>
            <a:picLocks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762000"/>
            <a:ext cx="1617663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30" descr="н"/>
          <p:cNvPicPr>
            <a:picLocks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533400"/>
            <a:ext cx="3048000" cy="227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3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40386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10" descr="4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52400"/>
            <a:ext cx="3581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11" descr="4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124200"/>
            <a:ext cx="42672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2" descr="75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581400"/>
            <a:ext cx="35052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61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39624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10" descr="7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3657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11" descr="83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733800"/>
            <a:ext cx="39624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18" descr="20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733800"/>
            <a:ext cx="38862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 i="1" u="sng" smtClean="0"/>
              <a:t>Работу выполнила: </a:t>
            </a:r>
            <a:br>
              <a:rPr lang="ru-RU" altLang="ru-RU" sz="2800" b="1" i="1" u="sng" smtClean="0"/>
            </a:br>
            <a:r>
              <a:rPr lang="ru-RU" altLang="ru-RU" sz="2800" b="1" i="1" u="sng" smtClean="0"/>
              <a:t>Пыжова Елена </a:t>
            </a:r>
            <a:br>
              <a:rPr lang="ru-RU" altLang="ru-RU" sz="2800" b="1" i="1" u="sng" smtClean="0"/>
            </a:br>
            <a:r>
              <a:rPr lang="ru-RU" altLang="ru-RU" sz="2800" b="1" i="1" u="sng" smtClean="0"/>
              <a:t>Ученица 5а класса </a:t>
            </a:r>
            <a:br>
              <a:rPr lang="ru-RU" altLang="ru-RU" sz="2800" b="1" i="1" u="sng" smtClean="0"/>
            </a:br>
            <a:r>
              <a:rPr lang="ru-RU" altLang="ru-RU" sz="2800" b="1" i="1" u="sng" smtClean="0"/>
              <a:t>Гимназии № 9</a:t>
            </a:r>
          </a:p>
        </p:txBody>
      </p:sp>
      <p:pic>
        <p:nvPicPr>
          <p:cNvPr id="20483" name="Picture 25" descr="x_202a163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05000"/>
            <a:ext cx="6019800" cy="4814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62484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Древний Египет</a:t>
            </a:r>
            <a:r>
              <a:rPr lang="ru-RU" altLang="ru-RU" smtClean="0"/>
              <a:t> — одно из первых государств в истории человечества, возникшее на африканском континенте в долине реки Нил примерно в начале IV тысячелетия до н. э. и просуществовавшее до 30 г до н. э. Относится к так называемым первым «речным цивилизациям», которые характеризуются сильной деспотической властью, рабовладельческим строем и долгим периодом существования.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36945448_anubistr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304800"/>
            <a:ext cx="4300538" cy="623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j38387_1228494633"/>
          <p:cNvPicPr>
            <a:picLocks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810000"/>
            <a:ext cx="2478088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19" descr="g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2895600" cy="281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21" descr="7438bf201385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52400"/>
            <a:ext cx="2551113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26" descr="п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89706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0_5a16_44eaae7b_XL"/>
          <p:cNvPicPr>
            <a:picLocks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00200"/>
            <a:ext cx="360045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Происхождение названия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3600" smtClean="0"/>
              <a:t>Название страны — «Египет» — происходит от названия древней египетской столицы Хикупта. Греки, перефразировав это слово, назвали весь Египет словом «Айгюптос» затем термин перекочевал во все остальные европейские языки.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74322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447800"/>
            <a:ext cx="60340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13" descr="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5975" y="4421188"/>
            <a:ext cx="3248025" cy="2436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16" descr="f_1710145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480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74" name="WordArt 30"/>
          <p:cNvSpPr>
            <a:spLocks noChangeArrowheads="1" noChangeShapeType="1" noTextEdit="1"/>
          </p:cNvSpPr>
          <p:nvPr/>
        </p:nvSpPr>
        <p:spPr bwMode="auto">
          <a:xfrm>
            <a:off x="2514600" y="3581400"/>
            <a:ext cx="3124200" cy="1123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 Сфинкс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/>
              <a:t>География</a:t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Древний Египет развивался в нижнем и среднем течении Нила. В эпоху Нового царства власть фараонов простиралась до четвертых нильских порогов на юге и распространялась на значительные территории в Восточном Средиземноморье, а также на побережье Красного моря.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Весь Египет с раннединастического периода делился на две большие области: Верхний и Нижний Египет. А эти, в свою очередь, имели по несколько десятков областей, которые греки назвали номами.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Более 90% территории Египта занимает пустыня, так называемая «Красная земля». Жизнь там была возможна только в оазисах и в долинах высохших рек.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 descr="02 КАРТА ЕГИПТА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8600"/>
            <a:ext cx="63246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7438bf20138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04800"/>
            <a:ext cx="65532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241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Происхождение названия</vt:lpstr>
      <vt:lpstr>Презентация PowerPoint</vt:lpstr>
      <vt:lpstr>География </vt:lpstr>
      <vt:lpstr>Презентация PowerPoint</vt:lpstr>
      <vt:lpstr>Презентация PowerPoint</vt:lpstr>
      <vt:lpstr>Пирамиды</vt:lpstr>
      <vt:lpstr>Строение пирамид</vt:lpstr>
      <vt:lpstr>Презентация PowerPoint</vt:lpstr>
      <vt:lpstr>Презентация PowerPoint</vt:lpstr>
      <vt:lpstr>Египетские кошки </vt:lpstr>
      <vt:lpstr>Статуэтки кошек древнего Египта</vt:lpstr>
      <vt:lpstr>Презентация PowerPoint</vt:lpstr>
      <vt:lpstr>Презентация PowerPoint</vt:lpstr>
      <vt:lpstr>Презентация PowerPoint</vt:lpstr>
      <vt:lpstr>Работу выполнила:  Пыжова Елена  Ученица 5а класса  Гимназии № 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19</cp:revision>
  <cp:lastPrinted>1601-01-01T00:00:00Z</cp:lastPrinted>
  <dcterms:created xsi:type="dcterms:W3CDTF">1601-01-01T00:00:00Z</dcterms:created>
  <dcterms:modified xsi:type="dcterms:W3CDTF">2015-04-08T17:24:55Z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