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algn="l" rtl="0" fontAlgn="base">
      <a:lnSpc>
        <a:spcPct val="80000"/>
      </a:lnSpc>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alpha val="43137"/>
            </a:srgbClr>
          </a:outerShdw>
        </a:effectLst>
        <a:latin typeface="Garamond" panose="02020404030301010803" pitchFamily="18" charset="0"/>
        <a:ea typeface="+mn-ea"/>
        <a:cs typeface="+mn-cs"/>
      </a:defRPr>
    </a:lvl1pPr>
    <a:lvl2pPr marL="457200" algn="l" rtl="0" fontAlgn="base">
      <a:lnSpc>
        <a:spcPct val="80000"/>
      </a:lnSpc>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alpha val="43137"/>
            </a:srgbClr>
          </a:outerShdw>
        </a:effectLst>
        <a:latin typeface="Garamond" panose="02020404030301010803" pitchFamily="18" charset="0"/>
        <a:ea typeface="+mn-ea"/>
        <a:cs typeface="+mn-cs"/>
      </a:defRPr>
    </a:lvl2pPr>
    <a:lvl3pPr marL="914400" algn="l" rtl="0" fontAlgn="base">
      <a:lnSpc>
        <a:spcPct val="80000"/>
      </a:lnSpc>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alpha val="43137"/>
            </a:srgbClr>
          </a:outerShdw>
        </a:effectLst>
        <a:latin typeface="Garamond" panose="02020404030301010803" pitchFamily="18" charset="0"/>
        <a:ea typeface="+mn-ea"/>
        <a:cs typeface="+mn-cs"/>
      </a:defRPr>
    </a:lvl3pPr>
    <a:lvl4pPr marL="1371600" algn="l" rtl="0" fontAlgn="base">
      <a:lnSpc>
        <a:spcPct val="80000"/>
      </a:lnSpc>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alpha val="43137"/>
            </a:srgbClr>
          </a:outerShdw>
        </a:effectLst>
        <a:latin typeface="Garamond" panose="02020404030301010803" pitchFamily="18" charset="0"/>
        <a:ea typeface="+mn-ea"/>
        <a:cs typeface="+mn-cs"/>
      </a:defRPr>
    </a:lvl4pPr>
    <a:lvl5pPr marL="1828800" algn="l" rtl="0" fontAlgn="base">
      <a:lnSpc>
        <a:spcPct val="80000"/>
      </a:lnSpc>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alpha val="43137"/>
            </a:srgbClr>
          </a:outerShdw>
        </a:effectLst>
        <a:latin typeface="Garamond" panose="02020404030301010803"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Garamond" panose="02020404030301010803"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Garamond" panose="02020404030301010803"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Garamond" panose="02020404030301010803"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28" autoAdjust="0"/>
  </p:normalViewPr>
  <p:slideViewPr>
    <p:cSldViewPr>
      <p:cViewPr varScale="1">
        <p:scale>
          <a:sx n="43" d="100"/>
          <a:sy n="43" d="100"/>
        </p:scale>
        <p:origin x="129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0825" cy="6850063"/>
            <a:chOff x="0" y="0"/>
            <a:chExt cx="5758" cy="4315"/>
          </a:xfrm>
        </p:grpSpPr>
        <p:grpSp>
          <p:nvGrpSpPr>
            <p:cNvPr id="5123" name="Group 3"/>
            <p:cNvGrpSpPr>
              <a:grpSpLocks/>
            </p:cNvGrpSpPr>
            <p:nvPr userDrawn="1"/>
          </p:nvGrpSpPr>
          <p:grpSpPr bwMode="auto">
            <a:xfrm>
              <a:off x="1728" y="2230"/>
              <a:ext cx="4027" cy="2085"/>
              <a:chOff x="1728" y="2230"/>
              <a:chExt cx="4027" cy="2085"/>
            </a:xfrm>
          </p:grpSpPr>
          <p:sp>
            <p:nvSpPr>
              <p:cNvPr id="5124"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25"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26"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27"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28"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5129"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30"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ru-RU" altLang="ru-RU" noProof="0" smtClean="0"/>
              <a:t>Образец заголовка</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ru-RU" altLang="ru-RU" noProof="0" smtClean="0"/>
              <a:t>Образец подзаголовка</a:t>
            </a:r>
          </a:p>
        </p:txBody>
      </p:sp>
      <p:sp>
        <p:nvSpPr>
          <p:cNvPr id="5133" name="Rectangle 13"/>
          <p:cNvSpPr>
            <a:spLocks noGrp="1" noChangeArrowheads="1"/>
          </p:cNvSpPr>
          <p:nvPr>
            <p:ph type="dt" sz="quarter" idx="2"/>
          </p:nvPr>
        </p:nvSpPr>
        <p:spPr>
          <a:xfrm>
            <a:off x="457200" y="6248400"/>
            <a:ext cx="2133600" cy="476250"/>
          </a:xfrm>
        </p:spPr>
        <p:txBody>
          <a:bodyPr/>
          <a:lstStyle>
            <a:lvl1pPr>
              <a:defRPr/>
            </a:lvl1pPr>
          </a:lstStyle>
          <a:p>
            <a:endParaRPr lang="ru-RU" altLang="ru-RU"/>
          </a:p>
        </p:txBody>
      </p:sp>
      <p:sp>
        <p:nvSpPr>
          <p:cNvPr id="5134" name="Rectangle 14"/>
          <p:cNvSpPr>
            <a:spLocks noGrp="1" noChangeArrowheads="1"/>
          </p:cNvSpPr>
          <p:nvPr>
            <p:ph type="ftr" sz="quarter" idx="3"/>
          </p:nvPr>
        </p:nvSpPr>
        <p:spPr>
          <a:xfrm>
            <a:off x="3124200" y="6251575"/>
            <a:ext cx="2895600" cy="476250"/>
          </a:xfrm>
        </p:spPr>
        <p:txBody>
          <a:bodyPr/>
          <a:lstStyle>
            <a:lvl1pPr>
              <a:defRPr/>
            </a:lvl1pPr>
          </a:lstStyle>
          <a:p>
            <a:endParaRPr lang="ru-RU" altLang="ru-RU"/>
          </a:p>
        </p:txBody>
      </p:sp>
      <p:sp>
        <p:nvSpPr>
          <p:cNvPr id="5135" name="Rectangle 15"/>
          <p:cNvSpPr>
            <a:spLocks noGrp="1" noChangeArrowheads="1"/>
          </p:cNvSpPr>
          <p:nvPr>
            <p:ph type="sldNum" sz="quarter" idx="4"/>
          </p:nvPr>
        </p:nvSpPr>
        <p:spPr>
          <a:xfrm>
            <a:off x="6553200" y="6254750"/>
            <a:ext cx="2133600" cy="476250"/>
          </a:xfrm>
        </p:spPr>
        <p:txBody>
          <a:bodyPr/>
          <a:lstStyle>
            <a:lvl1pPr>
              <a:defRPr/>
            </a:lvl1pPr>
          </a:lstStyle>
          <a:p>
            <a:fld id="{216A3538-1F97-4D96-B61F-ACC328BA348D}" type="slidenum">
              <a:rPr lang="ru-RU" altLang="ru-RU"/>
              <a:pPr/>
              <a:t>‹#›</a:t>
            </a:fld>
            <a:endParaRPr lang="ru-RU" alt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омер слайда 4"/>
          <p:cNvSpPr>
            <a:spLocks noGrp="1"/>
          </p:cNvSpPr>
          <p:nvPr>
            <p:ph type="sldNum" sz="quarter" idx="11"/>
          </p:nvPr>
        </p:nvSpPr>
        <p:spPr/>
        <p:txBody>
          <a:bodyPr/>
          <a:lstStyle>
            <a:lvl1pPr>
              <a:defRPr/>
            </a:lvl1pPr>
          </a:lstStyle>
          <a:p>
            <a:fld id="{2A0BFB96-C692-474C-B19B-3168AAAFB0B3}" type="slidenum">
              <a:rPr lang="ru-RU" altLang="ru-RU"/>
              <a:pPr/>
              <a:t>‹#›</a:t>
            </a:fld>
            <a:endParaRPr lang="ru-RU" altLang="ru-RU"/>
          </a:p>
        </p:txBody>
      </p:sp>
      <p:sp>
        <p:nvSpPr>
          <p:cNvPr id="6" name="Нижний колонтитул 5"/>
          <p:cNvSpPr>
            <a:spLocks noGrp="1"/>
          </p:cNvSpPr>
          <p:nvPr>
            <p:ph type="ftr" sz="quarter" idx="12"/>
          </p:nvPr>
        </p:nvSpPr>
        <p:spPr/>
        <p:txBody>
          <a:bodyPr/>
          <a:lstStyle>
            <a:lvl1pPr>
              <a:defRPr/>
            </a:lvl1pPr>
          </a:lstStyle>
          <a:p>
            <a:endParaRPr lang="ru-RU" altLang="ru-RU"/>
          </a:p>
        </p:txBody>
      </p:sp>
    </p:spTree>
    <p:extLst>
      <p:ext uri="{BB962C8B-B14F-4D97-AF65-F5344CB8AC3E}">
        <p14:creationId xmlns:p14="http://schemas.microsoft.com/office/powerpoint/2010/main" val="1454127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омер слайда 4"/>
          <p:cNvSpPr>
            <a:spLocks noGrp="1"/>
          </p:cNvSpPr>
          <p:nvPr>
            <p:ph type="sldNum" sz="quarter" idx="11"/>
          </p:nvPr>
        </p:nvSpPr>
        <p:spPr/>
        <p:txBody>
          <a:bodyPr/>
          <a:lstStyle>
            <a:lvl1pPr>
              <a:defRPr/>
            </a:lvl1pPr>
          </a:lstStyle>
          <a:p>
            <a:fld id="{B3D01B81-4252-4A28-96BD-DE1E3DDD52BB}" type="slidenum">
              <a:rPr lang="ru-RU" altLang="ru-RU"/>
              <a:pPr/>
              <a:t>‹#›</a:t>
            </a:fld>
            <a:endParaRPr lang="ru-RU" altLang="ru-RU"/>
          </a:p>
        </p:txBody>
      </p:sp>
      <p:sp>
        <p:nvSpPr>
          <p:cNvPr id="6" name="Нижний колонтитул 5"/>
          <p:cNvSpPr>
            <a:spLocks noGrp="1"/>
          </p:cNvSpPr>
          <p:nvPr>
            <p:ph type="ftr" sz="quarter" idx="12"/>
          </p:nvPr>
        </p:nvSpPr>
        <p:spPr/>
        <p:txBody>
          <a:bodyPr/>
          <a:lstStyle>
            <a:lvl1pPr>
              <a:defRPr/>
            </a:lvl1pPr>
          </a:lstStyle>
          <a:p>
            <a:endParaRPr lang="ru-RU" altLang="ru-RU"/>
          </a:p>
        </p:txBody>
      </p:sp>
    </p:spTree>
    <p:extLst>
      <p:ext uri="{BB962C8B-B14F-4D97-AF65-F5344CB8AC3E}">
        <p14:creationId xmlns:p14="http://schemas.microsoft.com/office/powerpoint/2010/main" val="3564613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омер слайда 4"/>
          <p:cNvSpPr>
            <a:spLocks noGrp="1"/>
          </p:cNvSpPr>
          <p:nvPr>
            <p:ph type="sldNum" sz="quarter" idx="11"/>
          </p:nvPr>
        </p:nvSpPr>
        <p:spPr/>
        <p:txBody>
          <a:bodyPr/>
          <a:lstStyle>
            <a:lvl1pPr>
              <a:defRPr/>
            </a:lvl1pPr>
          </a:lstStyle>
          <a:p>
            <a:fld id="{F7D0702E-5A57-493F-BB47-5C7385B07B55}" type="slidenum">
              <a:rPr lang="ru-RU" altLang="ru-RU"/>
              <a:pPr/>
              <a:t>‹#›</a:t>
            </a:fld>
            <a:endParaRPr lang="ru-RU" altLang="ru-RU"/>
          </a:p>
        </p:txBody>
      </p:sp>
      <p:sp>
        <p:nvSpPr>
          <p:cNvPr id="6" name="Нижний колонтитул 5"/>
          <p:cNvSpPr>
            <a:spLocks noGrp="1"/>
          </p:cNvSpPr>
          <p:nvPr>
            <p:ph type="ftr" sz="quarter" idx="12"/>
          </p:nvPr>
        </p:nvSpPr>
        <p:spPr/>
        <p:txBody>
          <a:bodyPr/>
          <a:lstStyle>
            <a:lvl1pPr>
              <a:defRPr/>
            </a:lvl1pPr>
          </a:lstStyle>
          <a:p>
            <a:endParaRPr lang="ru-RU" altLang="ru-RU"/>
          </a:p>
        </p:txBody>
      </p:sp>
    </p:spTree>
    <p:extLst>
      <p:ext uri="{BB962C8B-B14F-4D97-AF65-F5344CB8AC3E}">
        <p14:creationId xmlns:p14="http://schemas.microsoft.com/office/powerpoint/2010/main" val="1191254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омер слайда 4"/>
          <p:cNvSpPr>
            <a:spLocks noGrp="1"/>
          </p:cNvSpPr>
          <p:nvPr>
            <p:ph type="sldNum" sz="quarter" idx="11"/>
          </p:nvPr>
        </p:nvSpPr>
        <p:spPr/>
        <p:txBody>
          <a:bodyPr/>
          <a:lstStyle>
            <a:lvl1pPr>
              <a:defRPr/>
            </a:lvl1pPr>
          </a:lstStyle>
          <a:p>
            <a:fld id="{03531AE0-6EDF-4F93-B601-3339855D831F}" type="slidenum">
              <a:rPr lang="ru-RU" altLang="ru-RU"/>
              <a:pPr/>
              <a:t>‹#›</a:t>
            </a:fld>
            <a:endParaRPr lang="ru-RU" altLang="ru-RU"/>
          </a:p>
        </p:txBody>
      </p:sp>
      <p:sp>
        <p:nvSpPr>
          <p:cNvPr id="6" name="Нижний колонтитул 5"/>
          <p:cNvSpPr>
            <a:spLocks noGrp="1"/>
          </p:cNvSpPr>
          <p:nvPr>
            <p:ph type="ftr" sz="quarter" idx="12"/>
          </p:nvPr>
        </p:nvSpPr>
        <p:spPr/>
        <p:txBody>
          <a:bodyPr/>
          <a:lstStyle>
            <a:lvl1pPr>
              <a:defRPr/>
            </a:lvl1pPr>
          </a:lstStyle>
          <a:p>
            <a:endParaRPr lang="ru-RU" altLang="ru-RU"/>
          </a:p>
        </p:txBody>
      </p:sp>
    </p:spTree>
    <p:extLst>
      <p:ext uri="{BB962C8B-B14F-4D97-AF65-F5344CB8AC3E}">
        <p14:creationId xmlns:p14="http://schemas.microsoft.com/office/powerpoint/2010/main" val="157131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омер слайда 5"/>
          <p:cNvSpPr>
            <a:spLocks noGrp="1"/>
          </p:cNvSpPr>
          <p:nvPr>
            <p:ph type="sldNum" sz="quarter" idx="11"/>
          </p:nvPr>
        </p:nvSpPr>
        <p:spPr/>
        <p:txBody>
          <a:bodyPr/>
          <a:lstStyle>
            <a:lvl1pPr>
              <a:defRPr/>
            </a:lvl1pPr>
          </a:lstStyle>
          <a:p>
            <a:fld id="{4CC453CD-84E4-4A6B-86EF-2F075DB8BE2B}" type="slidenum">
              <a:rPr lang="ru-RU" altLang="ru-RU"/>
              <a:pPr/>
              <a:t>‹#›</a:t>
            </a:fld>
            <a:endParaRPr lang="ru-RU" altLang="ru-RU"/>
          </a:p>
        </p:txBody>
      </p:sp>
      <p:sp>
        <p:nvSpPr>
          <p:cNvPr id="7" name="Нижний колонтитул 6"/>
          <p:cNvSpPr>
            <a:spLocks noGrp="1"/>
          </p:cNvSpPr>
          <p:nvPr>
            <p:ph type="ftr" sz="quarter" idx="12"/>
          </p:nvPr>
        </p:nvSpPr>
        <p:spPr/>
        <p:txBody>
          <a:bodyPr/>
          <a:lstStyle>
            <a:lvl1pPr>
              <a:defRPr/>
            </a:lvl1pPr>
          </a:lstStyle>
          <a:p>
            <a:endParaRPr lang="ru-RU" altLang="ru-RU"/>
          </a:p>
        </p:txBody>
      </p:sp>
    </p:spTree>
    <p:extLst>
      <p:ext uri="{BB962C8B-B14F-4D97-AF65-F5344CB8AC3E}">
        <p14:creationId xmlns:p14="http://schemas.microsoft.com/office/powerpoint/2010/main" val="4164659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омер слайда 7"/>
          <p:cNvSpPr>
            <a:spLocks noGrp="1"/>
          </p:cNvSpPr>
          <p:nvPr>
            <p:ph type="sldNum" sz="quarter" idx="11"/>
          </p:nvPr>
        </p:nvSpPr>
        <p:spPr/>
        <p:txBody>
          <a:bodyPr/>
          <a:lstStyle>
            <a:lvl1pPr>
              <a:defRPr/>
            </a:lvl1pPr>
          </a:lstStyle>
          <a:p>
            <a:fld id="{E8EB7104-19C3-4654-9F85-EAF14279A392}" type="slidenum">
              <a:rPr lang="ru-RU" altLang="ru-RU"/>
              <a:pPr/>
              <a:t>‹#›</a:t>
            </a:fld>
            <a:endParaRPr lang="ru-RU" altLang="ru-RU"/>
          </a:p>
        </p:txBody>
      </p:sp>
      <p:sp>
        <p:nvSpPr>
          <p:cNvPr id="9" name="Нижний колонтитул 8"/>
          <p:cNvSpPr>
            <a:spLocks noGrp="1"/>
          </p:cNvSpPr>
          <p:nvPr>
            <p:ph type="ftr" sz="quarter" idx="12"/>
          </p:nvPr>
        </p:nvSpPr>
        <p:spPr/>
        <p:txBody>
          <a:bodyPr/>
          <a:lstStyle>
            <a:lvl1pPr>
              <a:defRPr/>
            </a:lvl1pPr>
          </a:lstStyle>
          <a:p>
            <a:endParaRPr lang="ru-RU" altLang="ru-RU"/>
          </a:p>
        </p:txBody>
      </p:sp>
    </p:spTree>
    <p:extLst>
      <p:ext uri="{BB962C8B-B14F-4D97-AF65-F5344CB8AC3E}">
        <p14:creationId xmlns:p14="http://schemas.microsoft.com/office/powerpoint/2010/main" val="3890752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омер слайда 3"/>
          <p:cNvSpPr>
            <a:spLocks noGrp="1"/>
          </p:cNvSpPr>
          <p:nvPr>
            <p:ph type="sldNum" sz="quarter" idx="11"/>
          </p:nvPr>
        </p:nvSpPr>
        <p:spPr/>
        <p:txBody>
          <a:bodyPr/>
          <a:lstStyle>
            <a:lvl1pPr>
              <a:defRPr/>
            </a:lvl1pPr>
          </a:lstStyle>
          <a:p>
            <a:fld id="{F77A95F9-E1AB-4199-8B85-615C8E5CF513}" type="slidenum">
              <a:rPr lang="ru-RU" altLang="ru-RU"/>
              <a:pPr/>
              <a:t>‹#›</a:t>
            </a:fld>
            <a:endParaRPr lang="ru-RU" altLang="ru-RU"/>
          </a:p>
        </p:txBody>
      </p:sp>
      <p:sp>
        <p:nvSpPr>
          <p:cNvPr id="5" name="Нижний колонтитул 4"/>
          <p:cNvSpPr>
            <a:spLocks noGrp="1"/>
          </p:cNvSpPr>
          <p:nvPr>
            <p:ph type="ftr" sz="quarter" idx="12"/>
          </p:nvPr>
        </p:nvSpPr>
        <p:spPr/>
        <p:txBody>
          <a:bodyPr/>
          <a:lstStyle>
            <a:lvl1pPr>
              <a:defRPr/>
            </a:lvl1pPr>
          </a:lstStyle>
          <a:p>
            <a:endParaRPr lang="ru-RU" altLang="ru-RU"/>
          </a:p>
        </p:txBody>
      </p:sp>
    </p:spTree>
    <p:extLst>
      <p:ext uri="{BB962C8B-B14F-4D97-AF65-F5344CB8AC3E}">
        <p14:creationId xmlns:p14="http://schemas.microsoft.com/office/powerpoint/2010/main" val="203738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омер слайда 2"/>
          <p:cNvSpPr>
            <a:spLocks noGrp="1"/>
          </p:cNvSpPr>
          <p:nvPr>
            <p:ph type="sldNum" sz="quarter" idx="11"/>
          </p:nvPr>
        </p:nvSpPr>
        <p:spPr/>
        <p:txBody>
          <a:bodyPr/>
          <a:lstStyle>
            <a:lvl1pPr>
              <a:defRPr/>
            </a:lvl1pPr>
          </a:lstStyle>
          <a:p>
            <a:fld id="{83B38A72-2F4D-4DA6-B534-9284CF520101}" type="slidenum">
              <a:rPr lang="ru-RU" altLang="ru-RU"/>
              <a:pPr/>
              <a:t>‹#›</a:t>
            </a:fld>
            <a:endParaRPr lang="ru-RU" altLang="ru-RU"/>
          </a:p>
        </p:txBody>
      </p:sp>
      <p:sp>
        <p:nvSpPr>
          <p:cNvPr id="4" name="Нижний колонтитул 3"/>
          <p:cNvSpPr>
            <a:spLocks noGrp="1"/>
          </p:cNvSpPr>
          <p:nvPr>
            <p:ph type="ftr" sz="quarter" idx="12"/>
          </p:nvPr>
        </p:nvSpPr>
        <p:spPr/>
        <p:txBody>
          <a:bodyPr/>
          <a:lstStyle>
            <a:lvl1pPr>
              <a:defRPr/>
            </a:lvl1pPr>
          </a:lstStyle>
          <a:p>
            <a:endParaRPr lang="ru-RU" altLang="ru-RU"/>
          </a:p>
        </p:txBody>
      </p:sp>
    </p:spTree>
    <p:extLst>
      <p:ext uri="{BB962C8B-B14F-4D97-AF65-F5344CB8AC3E}">
        <p14:creationId xmlns:p14="http://schemas.microsoft.com/office/powerpoint/2010/main" val="555480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омер слайда 5"/>
          <p:cNvSpPr>
            <a:spLocks noGrp="1"/>
          </p:cNvSpPr>
          <p:nvPr>
            <p:ph type="sldNum" sz="quarter" idx="11"/>
          </p:nvPr>
        </p:nvSpPr>
        <p:spPr/>
        <p:txBody>
          <a:bodyPr/>
          <a:lstStyle>
            <a:lvl1pPr>
              <a:defRPr/>
            </a:lvl1pPr>
          </a:lstStyle>
          <a:p>
            <a:fld id="{89E66470-1BDE-4DBF-8857-4A88320F7DE1}" type="slidenum">
              <a:rPr lang="ru-RU" altLang="ru-RU"/>
              <a:pPr/>
              <a:t>‹#›</a:t>
            </a:fld>
            <a:endParaRPr lang="ru-RU" altLang="ru-RU"/>
          </a:p>
        </p:txBody>
      </p:sp>
      <p:sp>
        <p:nvSpPr>
          <p:cNvPr id="7" name="Нижний колонтитул 6"/>
          <p:cNvSpPr>
            <a:spLocks noGrp="1"/>
          </p:cNvSpPr>
          <p:nvPr>
            <p:ph type="ftr" sz="quarter" idx="12"/>
          </p:nvPr>
        </p:nvSpPr>
        <p:spPr/>
        <p:txBody>
          <a:bodyPr/>
          <a:lstStyle>
            <a:lvl1pPr>
              <a:defRPr/>
            </a:lvl1pPr>
          </a:lstStyle>
          <a:p>
            <a:endParaRPr lang="ru-RU" altLang="ru-RU"/>
          </a:p>
        </p:txBody>
      </p:sp>
    </p:spTree>
    <p:extLst>
      <p:ext uri="{BB962C8B-B14F-4D97-AF65-F5344CB8AC3E}">
        <p14:creationId xmlns:p14="http://schemas.microsoft.com/office/powerpoint/2010/main" val="2509290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омер слайда 5"/>
          <p:cNvSpPr>
            <a:spLocks noGrp="1"/>
          </p:cNvSpPr>
          <p:nvPr>
            <p:ph type="sldNum" sz="quarter" idx="11"/>
          </p:nvPr>
        </p:nvSpPr>
        <p:spPr/>
        <p:txBody>
          <a:bodyPr/>
          <a:lstStyle>
            <a:lvl1pPr>
              <a:defRPr/>
            </a:lvl1pPr>
          </a:lstStyle>
          <a:p>
            <a:fld id="{FA301AF3-CB81-4A60-A550-5B413CF1CE47}" type="slidenum">
              <a:rPr lang="ru-RU" altLang="ru-RU"/>
              <a:pPr/>
              <a:t>‹#›</a:t>
            </a:fld>
            <a:endParaRPr lang="ru-RU" altLang="ru-RU"/>
          </a:p>
        </p:txBody>
      </p:sp>
      <p:sp>
        <p:nvSpPr>
          <p:cNvPr id="7" name="Нижний колонтитул 6"/>
          <p:cNvSpPr>
            <a:spLocks noGrp="1"/>
          </p:cNvSpPr>
          <p:nvPr>
            <p:ph type="ftr" sz="quarter" idx="12"/>
          </p:nvPr>
        </p:nvSpPr>
        <p:spPr/>
        <p:txBody>
          <a:bodyPr/>
          <a:lstStyle>
            <a:lvl1pPr>
              <a:defRPr/>
            </a:lvl1pPr>
          </a:lstStyle>
          <a:p>
            <a:endParaRPr lang="ru-RU" altLang="ru-RU"/>
          </a:p>
        </p:txBody>
      </p:sp>
    </p:spTree>
    <p:extLst>
      <p:ext uri="{BB962C8B-B14F-4D97-AF65-F5344CB8AC3E}">
        <p14:creationId xmlns:p14="http://schemas.microsoft.com/office/powerpoint/2010/main" val="187885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effectLst/>
                <a:latin typeface="Arial" panose="020B0604020202020204" pitchFamily="34" charset="0"/>
              </a:defRPr>
            </a:lvl1pPr>
          </a:lstStyle>
          <a:p>
            <a:endParaRPr lang="ru-RU" altLang="ru-RU"/>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a:effectLst/>
                <a:latin typeface="Arial" panose="020B0604020202020204" pitchFamily="34" charset="0"/>
              </a:defRPr>
            </a:lvl1pPr>
          </a:lstStyle>
          <a:p>
            <a:fld id="{435500A3-10BE-4E0E-A317-A6646F65BFB1}" type="slidenum">
              <a:rPr lang="ru-RU" altLang="ru-RU"/>
              <a:pPr/>
              <a:t>‹#›</a:t>
            </a:fld>
            <a:endParaRPr lang="ru-RU" altLang="ru-RU"/>
          </a:p>
        </p:txBody>
      </p:sp>
      <p:grpSp>
        <p:nvGrpSpPr>
          <p:cNvPr id="4100" name="Group 4"/>
          <p:cNvGrpSpPr>
            <a:grpSpLocks/>
          </p:cNvGrpSpPr>
          <p:nvPr/>
        </p:nvGrpSpPr>
        <p:grpSpPr bwMode="auto">
          <a:xfrm>
            <a:off x="0" y="0"/>
            <a:ext cx="9140825" cy="6850063"/>
            <a:chOff x="0" y="0"/>
            <a:chExt cx="5758" cy="4315"/>
          </a:xfrm>
        </p:grpSpPr>
        <p:grpSp>
          <p:nvGrpSpPr>
            <p:cNvPr id="4101"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03"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04"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05"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06"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4107"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4108"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sz="1200">
                <a:effectLst/>
                <a:latin typeface="Arial" panose="020B0604020202020204" pitchFamily="34" charset="0"/>
              </a:defRPr>
            </a:lvl1pPr>
          </a:lstStyle>
          <a:p>
            <a:endParaRPr lang="ru-RU" altLang="ru-RU"/>
          </a:p>
        </p:txBody>
      </p:sp>
      <p:sp>
        <p:nvSpPr>
          <p:cNvPr id="4111"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Documents%20and%20Settings\&#1058;&#1072;&#1085;&#1103;\&#1056;&#1072;&#1073;&#1086;&#1095;&#1080;&#1081;%20&#1089;&#1090;&#1086;&#1083;\&#1080;&#1088;&#1080;&#1085;&#1072;\ivanova_nochj_na_lysoi_gore.mp3"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Documents%20and%20Settings\&#1058;&#1072;&#1085;&#1103;\&#1056;&#1072;&#1073;&#1086;&#1095;&#1080;&#1081;%20&#1089;&#1090;&#1086;&#1083;\&#1080;&#1088;&#1080;&#1085;&#1072;\&#1087;&#1077;&#1089;&#1077;&#1085;&#1082;&#1080;\5_act_iii_scene_2.mp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Documents%20and%20Settings\&#1058;&#1072;&#1085;&#1103;\&#1056;&#1072;&#1073;&#1086;&#1095;&#1080;&#1081;%20&#1089;&#1090;&#1086;&#1083;\&#1080;&#1088;&#1080;&#1085;&#1072;\&#1087;&#1077;&#1089;&#1077;&#1085;&#1082;&#1080;\Mussorgsky_Kartinki_Horowitz_01a.mp3"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419475" y="1125538"/>
            <a:ext cx="6188075" cy="2568575"/>
          </a:xfrm>
        </p:spPr>
        <p:txBody>
          <a:bodyPr/>
          <a:lstStyle/>
          <a:p>
            <a:r>
              <a:rPr lang="ru-RU" altLang="ru-RU" sz="6600"/>
              <a:t>Модест Петрович Мусоргский</a:t>
            </a:r>
            <a:r>
              <a:rPr lang="ru-RU" altLang="ru-RU" sz="5400"/>
              <a:t>      </a:t>
            </a:r>
          </a:p>
        </p:txBody>
      </p:sp>
      <p:sp>
        <p:nvSpPr>
          <p:cNvPr id="2053" name="Rectangle 5"/>
          <p:cNvSpPr>
            <a:spLocks noGrp="1" noChangeArrowheads="1"/>
          </p:cNvSpPr>
          <p:nvPr>
            <p:ph type="subTitle" idx="1"/>
          </p:nvPr>
        </p:nvSpPr>
        <p:spPr>
          <a:xfrm>
            <a:off x="3276600" y="3933825"/>
            <a:ext cx="6400800" cy="1752600"/>
          </a:xfrm>
        </p:spPr>
        <p:txBody>
          <a:bodyPr/>
          <a:lstStyle/>
          <a:p>
            <a:r>
              <a:rPr lang="ru-RU" altLang="ru-RU" sz="3600"/>
              <a:t> 1839 г- 1881 г</a:t>
            </a:r>
          </a:p>
        </p:txBody>
      </p:sp>
      <p:pic>
        <p:nvPicPr>
          <p:cNvPr id="2052" name="Picture 4" descr="мус"/>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700213"/>
            <a:ext cx="2916237" cy="3841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5"/>
          <p:cNvSpPr>
            <a:spLocks noGrp="1" noRot="1" noChangeArrowheads="1"/>
          </p:cNvSpPr>
          <p:nvPr>
            <p:ph type="title"/>
          </p:nvPr>
        </p:nvSpPr>
        <p:spPr>
          <a:xfrm>
            <a:off x="1187450" y="0"/>
            <a:ext cx="6707188" cy="777875"/>
          </a:xfrm>
        </p:spPr>
        <p:txBody>
          <a:bodyPr/>
          <a:lstStyle/>
          <a:p>
            <a:r>
              <a:rPr lang="ru-RU" altLang="ru-RU" sz="2800"/>
              <a:t>История жизни</a:t>
            </a:r>
          </a:p>
        </p:txBody>
      </p:sp>
      <p:sp>
        <p:nvSpPr>
          <p:cNvPr id="7174" name="Rectangle 6"/>
          <p:cNvSpPr>
            <a:spLocks noGrp="1" noChangeArrowheads="1"/>
          </p:cNvSpPr>
          <p:nvPr>
            <p:ph type="body" idx="4294967295"/>
          </p:nvPr>
        </p:nvSpPr>
        <p:spPr>
          <a:xfrm>
            <a:off x="539750" y="692150"/>
            <a:ext cx="8229600" cy="5832475"/>
          </a:xfrm>
        </p:spPr>
        <p:txBody>
          <a:bodyPr/>
          <a:lstStyle/>
          <a:p>
            <a:pPr>
              <a:lnSpc>
                <a:spcPct val="80000"/>
              </a:lnSpc>
            </a:pPr>
            <a:r>
              <a:rPr lang="ru-RU" altLang="ru-RU" sz="2000"/>
              <a:t>Родился Модест Мусоргский 21 марта 1839 года в селе Карево Торопецкого уезда, в имении своего отца, небогатого помещика Петра Алексеевича. Детство он провел на Псковщине, в глуши, среди лесов и озер. Он был самым младшим, четвертым сыном в семье. Двое старших умерли один за другим в младенческом возрасте. Вся нежность матери, Юлии Ивановны была отдана двум оставшимся, а особенно ему, любимцу, меньшому, Модиньке. Это она первая стала учить его играть на старом пианино, стоявшем в зале их деревянного барского дома. </a:t>
            </a:r>
          </a:p>
          <a:p>
            <a:pPr>
              <a:lnSpc>
                <a:spcPct val="80000"/>
              </a:lnSpc>
            </a:pPr>
            <a:r>
              <a:rPr lang="ru-RU" altLang="ru-RU" sz="2000"/>
              <a:t>Но будущее Мусоргского было предрешено. В десятилетнем возрасте он вместе со старшим братом приехал в Петербург. Здесь ему надлежало поступить в привилегированное военное училище — Школу гвардейских подпрапорщиков. </a:t>
            </a:r>
          </a:p>
          <a:p>
            <a:pPr>
              <a:lnSpc>
                <a:spcPct val="80000"/>
              </a:lnSpc>
            </a:pPr>
            <a:r>
              <a:rPr lang="ru-RU" altLang="ru-RU" sz="2000"/>
              <a:t>По окончании Школы Мусоргский был определен в Преображенский гвардейский полк. Модесту было семнадцать лет. Обязанности его были необременительны. Но неожиданно для всех Мусоргский подает в отставку и сворачивает с пути, столь удачно начатого. </a:t>
            </a:r>
          </a:p>
          <a:p>
            <a:pPr>
              <a:lnSpc>
                <a:spcPct val="80000"/>
              </a:lnSpc>
            </a:pPr>
            <a:r>
              <a:rPr lang="ru-RU" altLang="ru-RU" sz="2000"/>
              <a:t>Незадолго до того один из товарищей-преображенцев, знакомый с Даргомыжским, привел к нему Мусоргского. Юноша сразу покорил  музыканта не только своей игрой на фортепиано, но и свободными импровизациями. Даргомыжский высоко оценил его незаурядные музыкальные способности и познакомил с Балакиревым и Кюи. Так началась для молодого музыканта новая жизнь, в которой главное место заняли Балакирев и кружок «Могучая кучка».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468313" y="-171450"/>
            <a:ext cx="8229600" cy="1143000"/>
          </a:xfrm>
        </p:spPr>
        <p:txBody>
          <a:bodyPr/>
          <a:lstStyle/>
          <a:p>
            <a:r>
              <a:rPr lang="ru-RU" altLang="ru-RU" sz="2800"/>
              <a:t>Творческая деятельность</a:t>
            </a:r>
          </a:p>
        </p:txBody>
      </p:sp>
      <p:sp>
        <p:nvSpPr>
          <p:cNvPr id="20483" name="Rectangle 3"/>
          <p:cNvSpPr>
            <a:spLocks noGrp="1" noChangeArrowheads="1"/>
          </p:cNvSpPr>
          <p:nvPr>
            <p:ph type="body" idx="1"/>
          </p:nvPr>
        </p:nvSpPr>
        <p:spPr>
          <a:xfrm>
            <a:off x="468313" y="836613"/>
            <a:ext cx="8229600" cy="5761037"/>
          </a:xfrm>
        </p:spPr>
        <p:txBody>
          <a:bodyPr/>
          <a:lstStyle/>
          <a:p>
            <a:pPr>
              <a:lnSpc>
                <a:spcPct val="80000"/>
              </a:lnSpc>
            </a:pPr>
            <a:r>
              <a:rPr lang="ru-RU" altLang="ru-RU" sz="2000"/>
              <a:t>Творческая деятельность Мусоргского начиналась бурно. Каждое произведение открывало новые горизонты, даже если и не доводилось до конца. Так остались незавершенными оперы Царь Эдип и Саламбо, где впервые композитор попытался воплотить сложнейшее переплетение судеб народа и сильной властной личности. </a:t>
            </a:r>
          </a:p>
          <a:p>
            <a:pPr>
              <a:lnSpc>
                <a:spcPct val="80000"/>
              </a:lnSpc>
            </a:pPr>
            <a:r>
              <a:rPr lang="ru-RU" altLang="ru-RU" sz="2000"/>
              <a:t>Исключительно важную роль для творчества Мусоргского сыграла незаконченная опера Женитьба (1 акт 1868 г.), в которой он использовал почти неизмененный текст пьесы Н. Гоголя, поставив перед собой задачу музыкального воспроизведения человеческой речи во всех ее тончайших изгибах. Увлеченный идеей программности, Мусоргский создает, ряд симфонических произведений, среди которых - Ночь на Лысой горе (1867). </a:t>
            </a:r>
          </a:p>
          <a:p>
            <a:pPr>
              <a:lnSpc>
                <a:spcPct val="80000"/>
              </a:lnSpc>
            </a:pPr>
            <a:r>
              <a:rPr lang="ru-RU" altLang="ru-RU" sz="2000"/>
              <a:t>Но наиболее яркие художественные открытия были осуществлены в 60-е гг. в вокальной музыке. Появились песни, где впервые в музыке предстала галерея народных типов, людей униженных и оскорбленных: Калистрат, Гопак, Светик Савишна, Колыбельная Еремушке, Сиротка, По грибы. Поразительно умение Мусоргского метко и точно воссоздать в музыке живую натуру, воспроизвести ярко характерную речь, придать сюжету сценическую зримость. А главное, песни пронизаны такой силой сострадания к обездоленному человеку, что в каждой из них обыденный факт поднимается до уровня трагического обобщения, до социально-обличительного пафоса. Не случайно песня Семинарист была запрещена цензурой!</a:t>
            </a:r>
          </a:p>
        </p:txBody>
      </p:sp>
      <p:pic>
        <p:nvPicPr>
          <p:cNvPr id="20484" name="ivanova_nochj_na_lysoi_gore.mp3">
            <a:hlinkClick r:id="" action="ppaction://media"/>
          </p:cNvPr>
          <p:cNvPicPr>
            <a:picLocks noRot="1" noChangeAspect="1" noChangeArrowheads="1"/>
          </p:cNvPicPr>
          <p:nvPr>
            <a:audioFile r:link="rId1"/>
          </p:nvPr>
        </p:nvPicPr>
        <p:blipFill>
          <a:blip r:embed="rId3">
            <a:extLst>
              <a:ext uri="{28A0092B-C50C-407E-A947-70E740481C1C}">
                <a14:useLocalDpi xmlns:a14="http://schemas.microsoft.com/office/drawing/2010/main" val="0"/>
              </a:ext>
            </a:extLst>
          </a:blip>
          <a:srcRect/>
          <a:stretch>
            <a:fillRect/>
          </a:stretch>
        </p:blipFill>
        <p:spPr bwMode="auto">
          <a:xfrm>
            <a:off x="2987675" y="3644900"/>
            <a:ext cx="360363"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484"/>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20484"/>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mediacall" presetSubtype="0" fill="hold" nodeType="clickEffect">
                                  <p:stCondLst>
                                    <p:cond delay="0"/>
                                  </p:stCondLst>
                                  <p:childTnLst>
                                    <p:cmd type="call" cmd="stop">
                                      <p:cBhvr>
                                        <p:cTn id="10" dur="1" fill="hold"/>
                                        <p:tgtEl>
                                          <p:spTgt spid="20484"/>
                                        </p:tgtEl>
                                      </p:cBhvr>
                                    </p:cmd>
                                  </p:childTnLst>
                                </p:cTn>
                              </p:par>
                            </p:childTnLst>
                          </p:cTn>
                        </p:par>
                      </p:childTnLst>
                    </p:cTn>
                  </p:par>
                </p:childTnLst>
              </p:cTn>
              <p:nextCondLst>
                <p:cond evt="onClick" delay="0">
                  <p:tgtEl>
                    <p:spTgt spid="20484"/>
                  </p:tgtEl>
                </p:cond>
              </p:nextCondLst>
            </p:seq>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2048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323850" y="549275"/>
            <a:ext cx="8229600" cy="1223963"/>
          </a:xfrm>
        </p:spPr>
        <p:txBody>
          <a:bodyPr/>
          <a:lstStyle/>
          <a:p>
            <a:pPr>
              <a:lnSpc>
                <a:spcPct val="80000"/>
              </a:lnSpc>
            </a:pPr>
            <a:r>
              <a:rPr lang="ru-RU" altLang="ru-RU" sz="2400"/>
              <a:t>Вершиной творчества Мусоргского 60-х гг. стала опера Борис Годунов. Демократически настроенная публика встретила новое произведение Мусоргского с истинным энтузиазмом. </a:t>
            </a:r>
          </a:p>
        </p:txBody>
      </p:sp>
      <p:sp>
        <p:nvSpPr>
          <p:cNvPr id="22536" name="Text Box 8"/>
          <p:cNvSpPr txBox="1">
            <a:spLocks noChangeArrowheads="1"/>
          </p:cNvSpPr>
          <p:nvPr/>
        </p:nvSpPr>
        <p:spPr bwMode="auto">
          <a:xfrm>
            <a:off x="323850" y="1844675"/>
            <a:ext cx="4535488"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20000"/>
              </a:spcBef>
            </a:pPr>
            <a:r>
              <a:rPr lang="ru-RU" altLang="ru-RU">
                <a:effectLst>
                  <a:outerShdw blurRad="38100" dist="38100" dir="2700000" algn="tl">
                    <a:srgbClr val="000000"/>
                  </a:outerShdw>
                </a:effectLst>
                <a:latin typeface="Garamond" panose="02020404030301010803" pitchFamily="18" charset="0"/>
              </a:rPr>
              <a:t>Однако дальнейшая судьба оперы складывалась трудно, ибо это произведение самым решительным образом разрушало привычные представления об оперном спектакле. Здесь все было новым: и остросоциальная идея непримиримости интересов народа и царской власти, и глубина раскрытия страстей и характеров, и психологическая сложность образа царя-детоубийцы. </a:t>
            </a:r>
          </a:p>
        </p:txBody>
      </p:sp>
      <p:pic>
        <p:nvPicPr>
          <p:cNvPr id="22537" name="Picture 9" descr="0ferlucc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363" y="1557338"/>
            <a:ext cx="3665537" cy="4897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endParaRPr lang="ru-RU" altLang="ru-RU"/>
          </a:p>
        </p:txBody>
      </p:sp>
      <p:sp>
        <p:nvSpPr>
          <p:cNvPr id="23555" name="Rectangle 3"/>
          <p:cNvSpPr>
            <a:spLocks noGrp="1" noChangeArrowheads="1"/>
          </p:cNvSpPr>
          <p:nvPr>
            <p:ph type="body" idx="1"/>
          </p:nvPr>
        </p:nvSpPr>
        <p:spPr/>
        <p:txBody>
          <a:bodyPr/>
          <a:lstStyle/>
          <a:p>
            <a:pPr>
              <a:lnSpc>
                <a:spcPct val="80000"/>
              </a:lnSpc>
            </a:pPr>
            <a:r>
              <a:rPr lang="ru-RU" altLang="ru-RU" sz="2400"/>
              <a:t>Работа над Хованщиной протекала сложно - Мусоргский обратился к материалу, далеко выходящему за рамки оперного спектакля. В это время Мусоргский тяжело переживал распад Балакиревского кружка, охлаждение отношений с Кюи и Римским-Корсаковым, отход Балакирева от музыкально-общественной деятельности. Однако вопреки всему, творческая мощь композитора в этот период поражает силой, богатством художественных идей. Параллельно с трагической Хованщиной с 1875 г. Мусоргский работает над комической оперой Сорочинская ярмарка (по Гоголю). Летом 1874 г. он создает одно из выдающихся произведений фортепианной литературы - цикл Картинки с выставки, посвященный Стасову, которому Мусоргский был бесконечно признателен за участие и поддержку.</a:t>
            </a:r>
          </a:p>
        </p:txBody>
      </p:sp>
      <p:pic>
        <p:nvPicPr>
          <p:cNvPr id="23556" name="5_act_iii_scene_2.mp3">
            <a:hlinkClick r:id="" action="ppaction://media"/>
          </p:cNvPr>
          <p:cNvPicPr>
            <a:picLocks noRot="1" noChangeAspect="1" noChangeArrowheads="1"/>
          </p:cNvPicPr>
          <p:nvPr>
            <a:audioFile r:link="rId1"/>
          </p:nvPr>
        </p:nvPicPr>
        <p:blipFill>
          <a:blip r:embed="rId3">
            <a:extLst>
              <a:ext uri="{28A0092B-C50C-407E-A947-70E740481C1C}">
                <a14:useLocalDpi xmlns:a14="http://schemas.microsoft.com/office/drawing/2010/main" val="0"/>
              </a:ext>
            </a:extLst>
          </a:blip>
          <a:srcRect/>
          <a:stretch>
            <a:fillRect/>
          </a:stretch>
        </p:blipFill>
        <p:spPr bwMode="auto">
          <a:xfrm>
            <a:off x="8532813" y="42926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3556"/>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23556"/>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mediacall" presetSubtype="0" fill="hold" nodeType="clickEffect">
                                  <p:stCondLst>
                                    <p:cond delay="0"/>
                                  </p:stCondLst>
                                  <p:childTnLst>
                                    <p:cmd type="call" cmd="stop">
                                      <p:cBhvr>
                                        <p:cTn id="10" dur="1" fill="hold"/>
                                        <p:tgtEl>
                                          <p:spTgt spid="23556"/>
                                        </p:tgtEl>
                                      </p:cBhvr>
                                    </p:cmd>
                                  </p:childTnLst>
                                </p:cTn>
                              </p:par>
                            </p:childTnLst>
                          </p:cTn>
                        </p:par>
                      </p:childTnLst>
                    </p:cTn>
                  </p:par>
                </p:childTnLst>
              </p:cTn>
              <p:nextCondLst>
                <p:cond evt="onClick" delay="0">
                  <p:tgtEl>
                    <p:spTgt spid="23556"/>
                  </p:tgtEl>
                </p:cond>
              </p:nextCondLst>
            </p:seq>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23556"/>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457200" y="404813"/>
            <a:ext cx="8435975" cy="5721350"/>
          </a:xfrm>
        </p:spPr>
        <p:txBody>
          <a:bodyPr/>
          <a:lstStyle/>
          <a:p>
            <a:r>
              <a:rPr lang="ru-RU" altLang="ru-RU" sz="2800"/>
              <a:t>Идея написать цикл Картинки с выставки возникла под впечатлением посмертной выставки произведений художника В. Гартмана в феврале 1874 г. Он был близким другом Мусоргского, и его внезапная кончина глубоко потрясла композитора. Работа протекала бурно, интенсивно: Звуки и мысль в воздухе повисли, глотаю и объедаюсь, едва успевая царапать на бумаге. А параллельно один за другим появляются 3 вокальных цикла: Детская (1872, на собств. стихи), Без солнца (1874) и Песни и пляски смерти (1875-77 - оба на ст. А. Голенищева-Кутузова). Они становятся итогом всего камерно-вокального творчества композитора.</a:t>
            </a:r>
          </a:p>
        </p:txBody>
      </p:sp>
      <p:pic>
        <p:nvPicPr>
          <p:cNvPr id="24580" name="Mussorgsky_Kartinki_Horowitz_01a.mp3">
            <a:hlinkClick r:id="" action="ppaction://media"/>
          </p:cNvPr>
          <p:cNvPicPr>
            <a:picLocks noRot="1" noChangeAspect="1" noChangeArrowheads="1"/>
          </p:cNvPicPr>
          <p:nvPr>
            <a:audioFile r:link="rId1"/>
          </p:nvPr>
        </p:nvPicPr>
        <p:blipFill>
          <a:blip r:embed="rId3">
            <a:extLst>
              <a:ext uri="{28A0092B-C50C-407E-A947-70E740481C1C}">
                <a14:useLocalDpi xmlns:a14="http://schemas.microsoft.com/office/drawing/2010/main" val="0"/>
              </a:ext>
            </a:extLst>
          </a:blip>
          <a:srcRect/>
          <a:stretch>
            <a:fillRect/>
          </a:stretch>
        </p:blipFill>
        <p:spPr bwMode="auto">
          <a:xfrm>
            <a:off x="4211638" y="616585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4580"/>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39879" fill="hold"/>
                                        <p:tgtEl>
                                          <p:spTgt spid="24580"/>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mediacall" presetSubtype="0" fill="hold" nodeType="clickEffect">
                                  <p:stCondLst>
                                    <p:cond delay="0"/>
                                  </p:stCondLst>
                                  <p:childTnLst>
                                    <p:cmd type="call" cmd="stop">
                                      <p:cBhvr>
                                        <p:cTn id="10" dur="1" fill="hold"/>
                                        <p:tgtEl>
                                          <p:spTgt spid="24580"/>
                                        </p:tgtEl>
                                      </p:cBhvr>
                                    </p:cmd>
                                  </p:childTnLst>
                                </p:cTn>
                              </p:par>
                            </p:childTnLst>
                          </p:cTn>
                        </p:par>
                      </p:childTnLst>
                    </p:cTn>
                  </p:par>
                </p:childTnLst>
              </p:cTn>
              <p:nextCondLst>
                <p:cond evt="onClick" delay="0">
                  <p:tgtEl>
                    <p:spTgt spid="24580"/>
                  </p:tgtEl>
                </p:cond>
              </p:nextCondLst>
            </p:seq>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24580"/>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4" name="Picture 4" descr="Mysorgski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3644900"/>
            <a:ext cx="4248150" cy="2997200"/>
          </a:xfrm>
          <a:prstGeom prst="rect">
            <a:avLst/>
          </a:prstGeom>
          <a:noFill/>
          <a:extLst>
            <a:ext uri="{909E8E84-426E-40DD-AFC4-6F175D3DCCD1}">
              <a14:hiddenFill xmlns:a14="http://schemas.microsoft.com/office/drawing/2010/main">
                <a:solidFill>
                  <a:srgbClr val="FFFFFF"/>
                </a:solidFill>
              </a14:hiddenFill>
            </a:ext>
          </a:extLst>
        </p:spPr>
      </p:pic>
      <p:sp>
        <p:nvSpPr>
          <p:cNvPr id="25603" name="Rectangle 3"/>
          <p:cNvSpPr>
            <a:spLocks noGrp="1" noChangeArrowheads="1"/>
          </p:cNvSpPr>
          <p:nvPr>
            <p:ph type="body" idx="1"/>
          </p:nvPr>
        </p:nvSpPr>
        <p:spPr>
          <a:xfrm>
            <a:off x="457200" y="260350"/>
            <a:ext cx="8435975" cy="3600450"/>
          </a:xfrm>
        </p:spPr>
        <p:txBody>
          <a:bodyPr/>
          <a:lstStyle/>
          <a:p>
            <a:pPr>
              <a:lnSpc>
                <a:spcPct val="90000"/>
              </a:lnSpc>
            </a:pPr>
            <a:r>
              <a:rPr lang="ru-RU" altLang="ru-RU" sz="2400"/>
              <a:t>Тяжело больной, жестоко страдающий от нужды, одиночества, непризнания, Мусоргский упрямо твердит, что будет драться до последней капли крови. Незадолго до кончины, летом 1879 г. он совершает вместе с певицей Д. Леоновой большую концертную поездку по югу России и Украины, исполняет музыку Глинки, кучкистов, Шуберта, Шопена, Листа, Шумана, отрывки из своей оперы Сорочинская ярмарка и пишет знаменательные слова: К новому музыкальному труду, широкой музыкальной работе зовет жизнь... к новым берегам пока безбрежного искусства!</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395288" y="692150"/>
            <a:ext cx="5184775" cy="6408738"/>
          </a:xfrm>
        </p:spPr>
        <p:txBody>
          <a:bodyPr/>
          <a:lstStyle/>
          <a:p>
            <a:pPr>
              <a:lnSpc>
                <a:spcPct val="80000"/>
              </a:lnSpc>
            </a:pPr>
            <a:r>
              <a:rPr lang="ru-RU" altLang="ru-RU" sz="2400"/>
              <a:t>Судьба распорядилась иначе. Здоровье Мусоргского резко ухудшилось. В феврале 1881 г. случился удар. Мусоргского поместили в Николаевский военно-сухопутный госпиталь, где он скончался, так и не успев завершить Хованщину и Сорочинскую ярмарку.</a:t>
            </a:r>
          </a:p>
          <a:p>
            <a:pPr>
              <a:lnSpc>
                <a:spcPct val="80000"/>
              </a:lnSpc>
            </a:pPr>
            <a:r>
              <a:rPr lang="ru-RU" altLang="ru-RU" sz="2400"/>
              <a:t>Весь архив композитора после его смерти попал к Римскому-Корсакову. Он закончил Хованщину, осуществил новую редакцию Бориса Годунова и добился их постановки на императорской оперной сцене. Сорочинскую ярмарку завершил А. Лядов.</a:t>
            </a:r>
          </a:p>
        </p:txBody>
      </p:sp>
      <p:pic>
        <p:nvPicPr>
          <p:cNvPr id="26628" name="Picture 4" descr="мус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1196975"/>
            <a:ext cx="3068638" cy="3551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чение">
  <a:themeElements>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Течение">
      <a:majorFont>
        <a:latin typeface="Garamond"/>
        <a:ea typeface=""/>
        <a:cs typeface=""/>
      </a:majorFont>
      <a:minorFont>
        <a:latin typeface="Garamond"/>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
            <a:schemeClr val="hlink"/>
          </a:buClr>
          <a:buSzPct val="70000"/>
          <a:buFont typeface="Wingdings" panose="05000000000000000000" pitchFamily="2" charset="2"/>
          <a:buChar char="n"/>
          <a:tabLst/>
          <a:defRPr kumimoji="0" lang="ru-RU" altLang="ru-RU" sz="2400" b="0" i="0" u="none" strike="noStrike" cap="none" normalizeH="0" baseline="0" smtClean="0">
            <a:ln>
              <a:noFill/>
            </a:ln>
            <a:solidFill>
              <a:schemeClr val="tx1"/>
            </a:solidFill>
            <a:effectLst>
              <a:outerShdw blurRad="38100" dist="38100" dir="2700000" algn="tl">
                <a:srgbClr val="000000">
                  <a:alpha val="43137"/>
                </a:srgbClr>
              </a:outerShdw>
            </a:effectLst>
            <a:latin typeface="Garamond" panose="02020404030301010803"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
            <a:schemeClr val="hlink"/>
          </a:buClr>
          <a:buSzPct val="70000"/>
          <a:buFont typeface="Wingdings" panose="05000000000000000000" pitchFamily="2" charset="2"/>
          <a:buChar char="n"/>
          <a:tabLst/>
          <a:defRPr kumimoji="0" lang="ru-RU" altLang="ru-RU" sz="2400" b="0" i="0" u="none" strike="noStrike" cap="none" normalizeH="0" baseline="0" smtClean="0">
            <a:ln>
              <a:noFill/>
            </a:ln>
            <a:solidFill>
              <a:schemeClr val="tx1"/>
            </a:solidFill>
            <a:effectLst>
              <a:outerShdw blurRad="38100" dist="38100" dir="2700000" algn="tl">
                <a:srgbClr val="000000">
                  <a:alpha val="43137"/>
                </a:srgbClr>
              </a:outerShdw>
            </a:effectLst>
            <a:latin typeface="Garamond" panose="02020404030301010803" pitchFamily="18" charset="0"/>
          </a:defRPr>
        </a:defPPr>
      </a:lstStyle>
    </a:lnDef>
  </a:objectDefaults>
  <a:extraClrSchemeLst>
    <a:extraClrScheme>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Течение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Течение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Течение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Течение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Течение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Течение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Течение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Течение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Stream</Template>
  <TotalTime>231</TotalTime>
  <Words>905</Words>
  <Application>Microsoft Office PowerPoint</Application>
  <PresentationFormat>Экран (4:3)</PresentationFormat>
  <Paragraphs>18</Paragraphs>
  <Slides>8</Slides>
  <Notes>0</Notes>
  <HiddenSlides>0</HiddenSlides>
  <MMClips>3</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Garamond</vt:lpstr>
      <vt:lpstr>Times New Roman</vt:lpstr>
      <vt:lpstr>Wingdings</vt:lpstr>
      <vt:lpstr>Течение</vt:lpstr>
      <vt:lpstr>Модест Петрович Мусоргский      </vt:lpstr>
      <vt:lpstr>История жизни</vt:lpstr>
      <vt:lpstr>Творческая деятельность</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Модест Петрович Мусоргский      </dc:title>
  <dc:creator>Таня</dc:creator>
  <cp:lastModifiedBy>admin</cp:lastModifiedBy>
  <cp:revision>4</cp:revision>
  <dcterms:created xsi:type="dcterms:W3CDTF">2009-12-08T15:24:04Z</dcterms:created>
  <dcterms:modified xsi:type="dcterms:W3CDTF">2015-04-08T16:08:27Z</dcterms:modified>
</cp:coreProperties>
</file>