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ru-RU"/>
    </a:defPPr>
    <a:lvl1pPr algn="l" rtl="0" fontAlgn="base">
      <a:lnSpc>
        <a:spcPct val="80000"/>
      </a:lnSpc>
      <a:spcBef>
        <a:spcPct val="20000"/>
      </a:spcBef>
      <a:spcAft>
        <a:spcPct val="0"/>
      </a:spcAft>
      <a:buClr>
        <a:schemeClr val="hlink"/>
      </a:buClr>
      <a:buSzPct val="70000"/>
      <a:buFont typeface="Wingdings" panose="05000000000000000000" pitchFamily="2" charset="2"/>
      <a:buChar char="n"/>
      <a:defRPr sz="2400" kern="1200">
        <a:solidFill>
          <a:schemeClr val="tx1"/>
        </a:solidFill>
        <a:effectLst>
          <a:outerShdw blurRad="38100" dist="38100" dir="2700000" algn="tl">
            <a:srgbClr val="000000">
              <a:alpha val="43137"/>
            </a:srgbClr>
          </a:outerShdw>
        </a:effectLst>
        <a:latin typeface="Garamond" panose="02020404030301010803" pitchFamily="18" charset="0"/>
        <a:ea typeface="+mn-ea"/>
        <a:cs typeface="+mn-cs"/>
      </a:defRPr>
    </a:lvl1pPr>
    <a:lvl2pPr marL="457200" algn="l" rtl="0" fontAlgn="base">
      <a:lnSpc>
        <a:spcPct val="80000"/>
      </a:lnSpc>
      <a:spcBef>
        <a:spcPct val="20000"/>
      </a:spcBef>
      <a:spcAft>
        <a:spcPct val="0"/>
      </a:spcAft>
      <a:buClr>
        <a:schemeClr val="hlink"/>
      </a:buClr>
      <a:buSzPct val="70000"/>
      <a:buFont typeface="Wingdings" panose="05000000000000000000" pitchFamily="2" charset="2"/>
      <a:buChar char="n"/>
      <a:defRPr sz="2400" kern="1200">
        <a:solidFill>
          <a:schemeClr val="tx1"/>
        </a:solidFill>
        <a:effectLst>
          <a:outerShdw blurRad="38100" dist="38100" dir="2700000" algn="tl">
            <a:srgbClr val="000000">
              <a:alpha val="43137"/>
            </a:srgbClr>
          </a:outerShdw>
        </a:effectLst>
        <a:latin typeface="Garamond" panose="02020404030301010803" pitchFamily="18" charset="0"/>
        <a:ea typeface="+mn-ea"/>
        <a:cs typeface="+mn-cs"/>
      </a:defRPr>
    </a:lvl2pPr>
    <a:lvl3pPr marL="914400" algn="l" rtl="0" fontAlgn="base">
      <a:lnSpc>
        <a:spcPct val="80000"/>
      </a:lnSpc>
      <a:spcBef>
        <a:spcPct val="20000"/>
      </a:spcBef>
      <a:spcAft>
        <a:spcPct val="0"/>
      </a:spcAft>
      <a:buClr>
        <a:schemeClr val="hlink"/>
      </a:buClr>
      <a:buSzPct val="70000"/>
      <a:buFont typeface="Wingdings" panose="05000000000000000000" pitchFamily="2" charset="2"/>
      <a:buChar char="n"/>
      <a:defRPr sz="2400" kern="1200">
        <a:solidFill>
          <a:schemeClr val="tx1"/>
        </a:solidFill>
        <a:effectLst>
          <a:outerShdw blurRad="38100" dist="38100" dir="2700000" algn="tl">
            <a:srgbClr val="000000">
              <a:alpha val="43137"/>
            </a:srgbClr>
          </a:outerShdw>
        </a:effectLst>
        <a:latin typeface="Garamond" panose="02020404030301010803" pitchFamily="18" charset="0"/>
        <a:ea typeface="+mn-ea"/>
        <a:cs typeface="+mn-cs"/>
      </a:defRPr>
    </a:lvl3pPr>
    <a:lvl4pPr marL="1371600" algn="l" rtl="0" fontAlgn="base">
      <a:lnSpc>
        <a:spcPct val="80000"/>
      </a:lnSpc>
      <a:spcBef>
        <a:spcPct val="20000"/>
      </a:spcBef>
      <a:spcAft>
        <a:spcPct val="0"/>
      </a:spcAft>
      <a:buClr>
        <a:schemeClr val="hlink"/>
      </a:buClr>
      <a:buSzPct val="70000"/>
      <a:buFont typeface="Wingdings" panose="05000000000000000000" pitchFamily="2" charset="2"/>
      <a:buChar char="n"/>
      <a:defRPr sz="2400" kern="1200">
        <a:solidFill>
          <a:schemeClr val="tx1"/>
        </a:solidFill>
        <a:effectLst>
          <a:outerShdw blurRad="38100" dist="38100" dir="2700000" algn="tl">
            <a:srgbClr val="000000">
              <a:alpha val="43137"/>
            </a:srgbClr>
          </a:outerShdw>
        </a:effectLst>
        <a:latin typeface="Garamond" panose="02020404030301010803" pitchFamily="18" charset="0"/>
        <a:ea typeface="+mn-ea"/>
        <a:cs typeface="+mn-cs"/>
      </a:defRPr>
    </a:lvl4pPr>
    <a:lvl5pPr marL="1828800" algn="l" rtl="0" fontAlgn="base">
      <a:lnSpc>
        <a:spcPct val="80000"/>
      </a:lnSpc>
      <a:spcBef>
        <a:spcPct val="20000"/>
      </a:spcBef>
      <a:spcAft>
        <a:spcPct val="0"/>
      </a:spcAft>
      <a:buClr>
        <a:schemeClr val="hlink"/>
      </a:buClr>
      <a:buSzPct val="70000"/>
      <a:buFont typeface="Wingdings" panose="05000000000000000000" pitchFamily="2" charset="2"/>
      <a:buChar char="n"/>
      <a:defRPr sz="2400" kern="1200">
        <a:solidFill>
          <a:schemeClr val="tx1"/>
        </a:solidFill>
        <a:effectLst>
          <a:outerShdw blurRad="38100" dist="38100" dir="2700000" algn="tl">
            <a:srgbClr val="000000">
              <a:alpha val="43137"/>
            </a:srgbClr>
          </a:outerShdw>
        </a:effectLst>
        <a:latin typeface="Garamond" panose="02020404030301010803" pitchFamily="18" charset="0"/>
        <a:ea typeface="+mn-ea"/>
        <a:cs typeface="+mn-cs"/>
      </a:defRPr>
    </a:lvl5pPr>
    <a:lvl6pPr marL="2286000" algn="l" defTabSz="914400" rtl="0" eaLnBrk="1" latinLnBrk="0" hangingPunct="1">
      <a:defRPr sz="2400" kern="1200">
        <a:solidFill>
          <a:schemeClr val="tx1"/>
        </a:solidFill>
        <a:effectLst>
          <a:outerShdw blurRad="38100" dist="38100" dir="2700000" algn="tl">
            <a:srgbClr val="000000">
              <a:alpha val="43137"/>
            </a:srgbClr>
          </a:outerShdw>
        </a:effectLst>
        <a:latin typeface="Garamond" panose="02020404030301010803" pitchFamily="18" charset="0"/>
        <a:ea typeface="+mn-ea"/>
        <a:cs typeface="+mn-cs"/>
      </a:defRPr>
    </a:lvl6pPr>
    <a:lvl7pPr marL="2743200" algn="l" defTabSz="914400" rtl="0" eaLnBrk="1" latinLnBrk="0" hangingPunct="1">
      <a:defRPr sz="2400" kern="1200">
        <a:solidFill>
          <a:schemeClr val="tx1"/>
        </a:solidFill>
        <a:effectLst>
          <a:outerShdw blurRad="38100" dist="38100" dir="2700000" algn="tl">
            <a:srgbClr val="000000">
              <a:alpha val="43137"/>
            </a:srgbClr>
          </a:outerShdw>
        </a:effectLst>
        <a:latin typeface="Garamond" panose="02020404030301010803" pitchFamily="18" charset="0"/>
        <a:ea typeface="+mn-ea"/>
        <a:cs typeface="+mn-cs"/>
      </a:defRPr>
    </a:lvl7pPr>
    <a:lvl8pPr marL="3200400" algn="l" defTabSz="914400" rtl="0" eaLnBrk="1" latinLnBrk="0" hangingPunct="1">
      <a:defRPr sz="2400" kern="1200">
        <a:solidFill>
          <a:schemeClr val="tx1"/>
        </a:solidFill>
        <a:effectLst>
          <a:outerShdw blurRad="38100" dist="38100" dir="2700000" algn="tl">
            <a:srgbClr val="000000">
              <a:alpha val="43137"/>
            </a:srgbClr>
          </a:outerShdw>
        </a:effectLst>
        <a:latin typeface="Garamond" panose="02020404030301010803" pitchFamily="18" charset="0"/>
        <a:ea typeface="+mn-ea"/>
        <a:cs typeface="+mn-cs"/>
      </a:defRPr>
    </a:lvl8pPr>
    <a:lvl9pPr marL="3657600" algn="l" defTabSz="914400" rtl="0" eaLnBrk="1" latinLnBrk="0" hangingPunct="1">
      <a:defRPr sz="2400" kern="1200">
        <a:solidFill>
          <a:schemeClr val="tx1"/>
        </a:solidFill>
        <a:effectLst>
          <a:outerShdw blurRad="38100" dist="38100" dir="2700000" algn="tl">
            <a:srgbClr val="000000">
              <a:alpha val="43137"/>
            </a:srgbClr>
          </a:outerShdw>
        </a:effectLst>
        <a:latin typeface="Garamond" panose="02020404030301010803"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0" autoAdjust="0"/>
    <p:restoredTop sz="94728" autoAdjust="0"/>
  </p:normalViewPr>
  <p:slideViewPr>
    <p:cSldViewPr>
      <p:cViewPr varScale="1">
        <p:scale>
          <a:sx n="43" d="100"/>
          <a:sy n="43" d="100"/>
        </p:scale>
        <p:origin x="1296"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5122" name="Group 2"/>
          <p:cNvGrpSpPr>
            <a:grpSpLocks/>
          </p:cNvGrpSpPr>
          <p:nvPr/>
        </p:nvGrpSpPr>
        <p:grpSpPr bwMode="auto">
          <a:xfrm>
            <a:off x="0" y="0"/>
            <a:ext cx="9140825" cy="6850063"/>
            <a:chOff x="0" y="0"/>
            <a:chExt cx="5758" cy="4315"/>
          </a:xfrm>
        </p:grpSpPr>
        <p:grpSp>
          <p:nvGrpSpPr>
            <p:cNvPr id="5123" name="Group 3"/>
            <p:cNvGrpSpPr>
              <a:grpSpLocks/>
            </p:cNvGrpSpPr>
            <p:nvPr userDrawn="1"/>
          </p:nvGrpSpPr>
          <p:grpSpPr bwMode="auto">
            <a:xfrm>
              <a:off x="1728" y="2230"/>
              <a:ext cx="4027" cy="2085"/>
              <a:chOff x="1728" y="2230"/>
              <a:chExt cx="4027" cy="2085"/>
            </a:xfrm>
          </p:grpSpPr>
          <p:sp>
            <p:nvSpPr>
              <p:cNvPr id="5124" name="Freeform 4"/>
              <p:cNvSpPr>
                <a:spLocks/>
              </p:cNvSpPr>
              <p:nvPr/>
            </p:nvSpPr>
            <p:spPr bwMode="hidden">
              <a:xfrm>
                <a:off x="1728" y="2644"/>
                <a:ext cx="2882" cy="1671"/>
              </a:xfrm>
              <a:custGeom>
                <a:avLst/>
                <a:gdLst>
                  <a:gd name="T0" fmla="*/ 2740 w 2882"/>
                  <a:gd name="T1" fmla="*/ 528 h 1671"/>
                  <a:gd name="T2" fmla="*/ 2632 w 2882"/>
                  <a:gd name="T3" fmla="*/ 484 h 1671"/>
                  <a:gd name="T4" fmla="*/ 2480 w 2882"/>
                  <a:gd name="T5" fmla="*/ 424 h 1671"/>
                  <a:gd name="T6" fmla="*/ 2203 w 2882"/>
                  <a:gd name="T7" fmla="*/ 343 h 1671"/>
                  <a:gd name="T8" fmla="*/ 1970 w 2882"/>
                  <a:gd name="T9" fmla="*/ 277 h 1671"/>
                  <a:gd name="T10" fmla="*/ 1807 w 2882"/>
                  <a:gd name="T11" fmla="*/ 212 h 1671"/>
                  <a:gd name="T12" fmla="*/ 1693 w 2882"/>
                  <a:gd name="T13" fmla="*/ 152 h 1671"/>
                  <a:gd name="T14" fmla="*/ 1628 w 2882"/>
                  <a:gd name="T15" fmla="*/ 103 h 1671"/>
                  <a:gd name="T16" fmla="*/ 1590 w 2882"/>
                  <a:gd name="T17" fmla="*/ 60 h 1671"/>
                  <a:gd name="T18" fmla="*/ 1579 w 2882"/>
                  <a:gd name="T19" fmla="*/ 27 h 1671"/>
                  <a:gd name="T20" fmla="*/ 1585 w 2882"/>
                  <a:gd name="T21" fmla="*/ 0 h 1671"/>
                  <a:gd name="T22" fmla="*/ 1557 w 2882"/>
                  <a:gd name="T23" fmla="*/ 49 h 1671"/>
                  <a:gd name="T24" fmla="*/ 1568 w 2882"/>
                  <a:gd name="T25" fmla="*/ 98 h 1671"/>
                  <a:gd name="T26" fmla="*/ 1617 w 2882"/>
                  <a:gd name="T27" fmla="*/ 141 h 1671"/>
                  <a:gd name="T28" fmla="*/ 1688 w 2882"/>
                  <a:gd name="T29" fmla="*/ 185 h 1671"/>
                  <a:gd name="T30" fmla="*/ 1791 w 2882"/>
                  <a:gd name="T31" fmla="*/ 228 h 1671"/>
                  <a:gd name="T32" fmla="*/ 2040 w 2882"/>
                  <a:gd name="T33" fmla="*/ 310 h 1671"/>
                  <a:gd name="T34" fmla="*/ 2285 w 2882"/>
                  <a:gd name="T35" fmla="*/ 381 h 1671"/>
                  <a:gd name="T36" fmla="*/ 2464 w 2882"/>
                  <a:gd name="T37" fmla="*/ 435 h 1671"/>
                  <a:gd name="T38" fmla="*/ 2605 w 2882"/>
                  <a:gd name="T39" fmla="*/ 484 h 1671"/>
                  <a:gd name="T40" fmla="*/ 2708 w 2882"/>
                  <a:gd name="T41" fmla="*/ 528 h 1671"/>
                  <a:gd name="T42" fmla="*/ 2768 w 2882"/>
                  <a:gd name="T43" fmla="*/ 560 h 1671"/>
                  <a:gd name="T44" fmla="*/ 2795 w 2882"/>
                  <a:gd name="T45" fmla="*/ 593 h 1671"/>
                  <a:gd name="T46" fmla="*/ 2795 w 2882"/>
                  <a:gd name="T47" fmla="*/ 642 h 1671"/>
                  <a:gd name="T48" fmla="*/ 2762 w 2882"/>
                  <a:gd name="T49" fmla="*/ 691 h 1671"/>
                  <a:gd name="T50" fmla="*/ 2692 w 2882"/>
                  <a:gd name="T51" fmla="*/ 735 h 1671"/>
                  <a:gd name="T52" fmla="*/ 2589 w 2882"/>
                  <a:gd name="T53" fmla="*/ 778 h 1671"/>
                  <a:gd name="T54" fmla="*/ 2458 w 2882"/>
                  <a:gd name="T55" fmla="*/ 822 h 1671"/>
                  <a:gd name="T56" fmla="*/ 2301 w 2882"/>
                  <a:gd name="T57" fmla="*/ 865 h 1671"/>
                  <a:gd name="T58" fmla="*/ 2030 w 2882"/>
                  <a:gd name="T59" fmla="*/ 930 h 1671"/>
                  <a:gd name="T60" fmla="*/ 1606 w 2882"/>
                  <a:gd name="T61" fmla="*/ 1034 h 1671"/>
                  <a:gd name="T62" fmla="*/ 1145 w 2882"/>
                  <a:gd name="T63" fmla="*/ 1164 h 1671"/>
                  <a:gd name="T64" fmla="*/ 673 w 2882"/>
                  <a:gd name="T65" fmla="*/ 1328 h 1671"/>
                  <a:gd name="T66" fmla="*/ 217 w 2882"/>
                  <a:gd name="T67" fmla="*/ 1545 h 1671"/>
                  <a:gd name="T68" fmla="*/ 353 w 2882"/>
                  <a:gd name="T69" fmla="*/ 1671 h 1671"/>
                  <a:gd name="T70" fmla="*/ 754 w 2882"/>
                  <a:gd name="T71" fmla="*/ 1469 h 1671"/>
                  <a:gd name="T72" fmla="*/ 1145 w 2882"/>
                  <a:gd name="T73" fmla="*/ 1311 h 1671"/>
                  <a:gd name="T74" fmla="*/ 1519 w 2882"/>
                  <a:gd name="T75" fmla="*/ 1186 h 1671"/>
                  <a:gd name="T76" fmla="*/ 1861 w 2882"/>
                  <a:gd name="T77" fmla="*/ 1083 h 1671"/>
                  <a:gd name="T78" fmla="*/ 2165 w 2882"/>
                  <a:gd name="T79" fmla="*/ 1007 h 1671"/>
                  <a:gd name="T80" fmla="*/ 2426 w 2882"/>
                  <a:gd name="T81" fmla="*/ 947 h 1671"/>
                  <a:gd name="T82" fmla="*/ 2626 w 2882"/>
                  <a:gd name="T83" fmla="*/ 892 h 1671"/>
                  <a:gd name="T84" fmla="*/ 2762 w 2882"/>
                  <a:gd name="T85" fmla="*/ 838 h 1671"/>
                  <a:gd name="T86" fmla="*/ 2827 w 2882"/>
                  <a:gd name="T87" fmla="*/ 794 h 1671"/>
                  <a:gd name="T88" fmla="*/ 2865 w 2882"/>
                  <a:gd name="T89" fmla="*/ 745 h 1671"/>
                  <a:gd name="T90" fmla="*/ 2882 w 2882"/>
                  <a:gd name="T91" fmla="*/ 702 h 1671"/>
                  <a:gd name="T92" fmla="*/ 2854 w 2882"/>
                  <a:gd name="T93" fmla="*/ 620 h 1671"/>
                  <a:gd name="T94" fmla="*/ 2800 w 2882"/>
                  <a:gd name="T95" fmla="*/ 560 h 1671"/>
                  <a:gd name="T96" fmla="*/ 2773 w 2882"/>
                  <a:gd name="T97" fmla="*/ 544 h 16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125" name="Freeform 5"/>
              <p:cNvSpPr>
                <a:spLocks/>
              </p:cNvSpPr>
              <p:nvPr/>
            </p:nvSpPr>
            <p:spPr bwMode="hidden">
              <a:xfrm>
                <a:off x="4170" y="2671"/>
                <a:ext cx="1259" cy="811"/>
              </a:xfrm>
              <a:custGeom>
                <a:avLst/>
                <a:gdLst>
                  <a:gd name="T0" fmla="*/ 1259 w 1259"/>
                  <a:gd name="T1" fmla="*/ 615 h 811"/>
                  <a:gd name="T2" fmla="*/ 1248 w 1259"/>
                  <a:gd name="T3" fmla="*/ 588 h 811"/>
                  <a:gd name="T4" fmla="*/ 1237 w 1259"/>
                  <a:gd name="T5" fmla="*/ 566 h 811"/>
                  <a:gd name="T6" fmla="*/ 1216 w 1259"/>
                  <a:gd name="T7" fmla="*/ 539 h 811"/>
                  <a:gd name="T8" fmla="*/ 1188 w 1259"/>
                  <a:gd name="T9" fmla="*/ 517 h 811"/>
                  <a:gd name="T10" fmla="*/ 1123 w 1259"/>
                  <a:gd name="T11" fmla="*/ 479 h 811"/>
                  <a:gd name="T12" fmla="*/ 1042 w 1259"/>
                  <a:gd name="T13" fmla="*/ 441 h 811"/>
                  <a:gd name="T14" fmla="*/ 944 w 1259"/>
                  <a:gd name="T15" fmla="*/ 408 h 811"/>
                  <a:gd name="T16" fmla="*/ 841 w 1259"/>
                  <a:gd name="T17" fmla="*/ 381 h 811"/>
                  <a:gd name="T18" fmla="*/ 727 w 1259"/>
                  <a:gd name="T19" fmla="*/ 348 h 811"/>
                  <a:gd name="T20" fmla="*/ 613 w 1259"/>
                  <a:gd name="T21" fmla="*/ 321 h 811"/>
                  <a:gd name="T22" fmla="*/ 499 w 1259"/>
                  <a:gd name="T23" fmla="*/ 294 h 811"/>
                  <a:gd name="T24" fmla="*/ 391 w 1259"/>
                  <a:gd name="T25" fmla="*/ 261 h 811"/>
                  <a:gd name="T26" fmla="*/ 288 w 1259"/>
                  <a:gd name="T27" fmla="*/ 229 h 811"/>
                  <a:gd name="T28" fmla="*/ 195 w 1259"/>
                  <a:gd name="T29" fmla="*/ 196 h 811"/>
                  <a:gd name="T30" fmla="*/ 119 w 1259"/>
                  <a:gd name="T31" fmla="*/ 152 h 811"/>
                  <a:gd name="T32" fmla="*/ 54 w 1259"/>
                  <a:gd name="T33" fmla="*/ 109 h 811"/>
                  <a:gd name="T34" fmla="*/ 33 w 1259"/>
                  <a:gd name="T35" fmla="*/ 87 h 811"/>
                  <a:gd name="T36" fmla="*/ 16 w 1259"/>
                  <a:gd name="T37" fmla="*/ 60 h 811"/>
                  <a:gd name="T38" fmla="*/ 5 w 1259"/>
                  <a:gd name="T39" fmla="*/ 33 h 811"/>
                  <a:gd name="T40" fmla="*/ 0 w 1259"/>
                  <a:gd name="T41" fmla="*/ 0 h 811"/>
                  <a:gd name="T42" fmla="*/ 0 w 1259"/>
                  <a:gd name="T43" fmla="*/ 6 h 811"/>
                  <a:gd name="T44" fmla="*/ 0 w 1259"/>
                  <a:gd name="T45" fmla="*/ 11 h 811"/>
                  <a:gd name="T46" fmla="*/ 0 w 1259"/>
                  <a:gd name="T47" fmla="*/ 38 h 811"/>
                  <a:gd name="T48" fmla="*/ 5 w 1259"/>
                  <a:gd name="T49" fmla="*/ 60 h 811"/>
                  <a:gd name="T50" fmla="*/ 16 w 1259"/>
                  <a:gd name="T51" fmla="*/ 87 h 811"/>
                  <a:gd name="T52" fmla="*/ 33 w 1259"/>
                  <a:gd name="T53" fmla="*/ 114 h 811"/>
                  <a:gd name="T54" fmla="*/ 54 w 1259"/>
                  <a:gd name="T55" fmla="*/ 142 h 811"/>
                  <a:gd name="T56" fmla="*/ 87 w 1259"/>
                  <a:gd name="T57" fmla="*/ 174 h 811"/>
                  <a:gd name="T58" fmla="*/ 125 w 1259"/>
                  <a:gd name="T59" fmla="*/ 207 h 811"/>
                  <a:gd name="T60" fmla="*/ 179 w 1259"/>
                  <a:gd name="T61" fmla="*/ 240 h 811"/>
                  <a:gd name="T62" fmla="*/ 244 w 1259"/>
                  <a:gd name="T63" fmla="*/ 278 h 811"/>
                  <a:gd name="T64" fmla="*/ 326 w 1259"/>
                  <a:gd name="T65" fmla="*/ 310 h 811"/>
                  <a:gd name="T66" fmla="*/ 418 w 1259"/>
                  <a:gd name="T67" fmla="*/ 348 h 811"/>
                  <a:gd name="T68" fmla="*/ 526 w 1259"/>
                  <a:gd name="T69" fmla="*/ 381 h 811"/>
                  <a:gd name="T70" fmla="*/ 657 w 1259"/>
                  <a:gd name="T71" fmla="*/ 414 h 811"/>
                  <a:gd name="T72" fmla="*/ 749 w 1259"/>
                  <a:gd name="T73" fmla="*/ 435 h 811"/>
                  <a:gd name="T74" fmla="*/ 830 w 1259"/>
                  <a:gd name="T75" fmla="*/ 463 h 811"/>
                  <a:gd name="T76" fmla="*/ 901 w 1259"/>
                  <a:gd name="T77" fmla="*/ 490 h 811"/>
                  <a:gd name="T78" fmla="*/ 966 w 1259"/>
                  <a:gd name="T79" fmla="*/ 512 h 811"/>
                  <a:gd name="T80" fmla="*/ 1015 w 1259"/>
                  <a:gd name="T81" fmla="*/ 539 h 811"/>
                  <a:gd name="T82" fmla="*/ 1053 w 1259"/>
                  <a:gd name="T83" fmla="*/ 566 h 811"/>
                  <a:gd name="T84" fmla="*/ 1080 w 1259"/>
                  <a:gd name="T85" fmla="*/ 593 h 811"/>
                  <a:gd name="T86" fmla="*/ 1102 w 1259"/>
                  <a:gd name="T87" fmla="*/ 620 h 811"/>
                  <a:gd name="T88" fmla="*/ 1112 w 1259"/>
                  <a:gd name="T89" fmla="*/ 648 h 811"/>
                  <a:gd name="T90" fmla="*/ 1118 w 1259"/>
                  <a:gd name="T91" fmla="*/ 675 h 811"/>
                  <a:gd name="T92" fmla="*/ 1112 w 1259"/>
                  <a:gd name="T93" fmla="*/ 697 h 811"/>
                  <a:gd name="T94" fmla="*/ 1096 w 1259"/>
                  <a:gd name="T95" fmla="*/ 724 h 811"/>
                  <a:gd name="T96" fmla="*/ 1080 w 1259"/>
                  <a:gd name="T97" fmla="*/ 746 h 811"/>
                  <a:gd name="T98" fmla="*/ 1053 w 1259"/>
                  <a:gd name="T99" fmla="*/ 767 h 811"/>
                  <a:gd name="T100" fmla="*/ 1015 w 1259"/>
                  <a:gd name="T101" fmla="*/ 789 h 811"/>
                  <a:gd name="T102" fmla="*/ 977 w 1259"/>
                  <a:gd name="T103" fmla="*/ 811 h 811"/>
                  <a:gd name="T104" fmla="*/ 1047 w 1259"/>
                  <a:gd name="T105" fmla="*/ 789 h 811"/>
                  <a:gd name="T106" fmla="*/ 1107 w 1259"/>
                  <a:gd name="T107" fmla="*/ 767 h 811"/>
                  <a:gd name="T108" fmla="*/ 1156 w 1259"/>
                  <a:gd name="T109" fmla="*/ 746 h 811"/>
                  <a:gd name="T110" fmla="*/ 1199 w 1259"/>
                  <a:gd name="T111" fmla="*/ 724 h 811"/>
                  <a:gd name="T112" fmla="*/ 1226 w 1259"/>
                  <a:gd name="T113" fmla="*/ 702 h 811"/>
                  <a:gd name="T114" fmla="*/ 1248 w 1259"/>
                  <a:gd name="T115" fmla="*/ 675 h 811"/>
                  <a:gd name="T116" fmla="*/ 1259 w 1259"/>
                  <a:gd name="T117" fmla="*/ 648 h 811"/>
                  <a:gd name="T118" fmla="*/ 1259 w 1259"/>
                  <a:gd name="T119" fmla="*/ 615 h 811"/>
                  <a:gd name="T120" fmla="*/ 1259 w 1259"/>
                  <a:gd name="T121" fmla="*/ 615 h 8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126" name="Freeform 6"/>
              <p:cNvSpPr>
                <a:spLocks/>
              </p:cNvSpPr>
              <p:nvPr/>
            </p:nvSpPr>
            <p:spPr bwMode="hidden">
              <a:xfrm>
                <a:off x="2900" y="3346"/>
                <a:ext cx="2849" cy="969"/>
              </a:xfrm>
              <a:custGeom>
                <a:avLst/>
                <a:gdLst>
                  <a:gd name="T0" fmla="*/ 92 w 2849"/>
                  <a:gd name="T1" fmla="*/ 958 h 969"/>
                  <a:gd name="T2" fmla="*/ 0 w 2849"/>
                  <a:gd name="T3" fmla="*/ 969 h 969"/>
                  <a:gd name="T4" fmla="*/ 391 w 2849"/>
                  <a:gd name="T5" fmla="*/ 969 h 969"/>
                  <a:gd name="T6" fmla="*/ 434 w 2849"/>
                  <a:gd name="T7" fmla="*/ 947 h 969"/>
                  <a:gd name="T8" fmla="*/ 483 w 2849"/>
                  <a:gd name="T9" fmla="*/ 914 h 969"/>
                  <a:gd name="T10" fmla="*/ 554 w 2849"/>
                  <a:gd name="T11" fmla="*/ 876 h 969"/>
                  <a:gd name="T12" fmla="*/ 635 w 2849"/>
                  <a:gd name="T13" fmla="*/ 838 h 969"/>
                  <a:gd name="T14" fmla="*/ 727 w 2849"/>
                  <a:gd name="T15" fmla="*/ 794 h 969"/>
                  <a:gd name="T16" fmla="*/ 836 w 2849"/>
                  <a:gd name="T17" fmla="*/ 745 h 969"/>
                  <a:gd name="T18" fmla="*/ 961 w 2849"/>
                  <a:gd name="T19" fmla="*/ 696 h 969"/>
                  <a:gd name="T20" fmla="*/ 1102 w 2849"/>
                  <a:gd name="T21" fmla="*/ 642 h 969"/>
                  <a:gd name="T22" fmla="*/ 1259 w 2849"/>
                  <a:gd name="T23" fmla="*/ 582 h 969"/>
                  <a:gd name="T24" fmla="*/ 1433 w 2849"/>
                  <a:gd name="T25" fmla="*/ 522 h 969"/>
                  <a:gd name="T26" fmla="*/ 1623 w 2849"/>
                  <a:gd name="T27" fmla="*/ 462 h 969"/>
                  <a:gd name="T28" fmla="*/ 1829 w 2849"/>
                  <a:gd name="T29" fmla="*/ 403 h 969"/>
                  <a:gd name="T30" fmla="*/ 2057 w 2849"/>
                  <a:gd name="T31" fmla="*/ 343 h 969"/>
                  <a:gd name="T32" fmla="*/ 2301 w 2849"/>
                  <a:gd name="T33" fmla="*/ 283 h 969"/>
                  <a:gd name="T34" fmla="*/ 2567 w 2849"/>
                  <a:gd name="T35" fmla="*/ 223 h 969"/>
                  <a:gd name="T36" fmla="*/ 2849 w 2849"/>
                  <a:gd name="T37" fmla="*/ 163 h 969"/>
                  <a:gd name="T38" fmla="*/ 2849 w 2849"/>
                  <a:gd name="T39" fmla="*/ 0 h 969"/>
                  <a:gd name="T40" fmla="*/ 2817 w 2849"/>
                  <a:gd name="T41" fmla="*/ 16 h 969"/>
                  <a:gd name="T42" fmla="*/ 2773 w 2849"/>
                  <a:gd name="T43" fmla="*/ 33 h 969"/>
                  <a:gd name="T44" fmla="*/ 2719 w 2849"/>
                  <a:gd name="T45" fmla="*/ 54 h 969"/>
                  <a:gd name="T46" fmla="*/ 2648 w 2849"/>
                  <a:gd name="T47" fmla="*/ 76 h 969"/>
                  <a:gd name="T48" fmla="*/ 2572 w 2849"/>
                  <a:gd name="T49" fmla="*/ 98 h 969"/>
                  <a:gd name="T50" fmla="*/ 2491 w 2849"/>
                  <a:gd name="T51" fmla="*/ 120 h 969"/>
                  <a:gd name="T52" fmla="*/ 2399 w 2849"/>
                  <a:gd name="T53" fmla="*/ 147 h 969"/>
                  <a:gd name="T54" fmla="*/ 2301 w 2849"/>
                  <a:gd name="T55" fmla="*/ 169 h 969"/>
                  <a:gd name="T56" fmla="*/ 2095 w 2849"/>
                  <a:gd name="T57" fmla="*/ 223 h 969"/>
                  <a:gd name="T58" fmla="*/ 1889 w 2849"/>
                  <a:gd name="T59" fmla="*/ 277 h 969"/>
                  <a:gd name="T60" fmla="*/ 1688 w 2849"/>
                  <a:gd name="T61" fmla="*/ 326 h 969"/>
                  <a:gd name="T62" fmla="*/ 1590 w 2849"/>
                  <a:gd name="T63" fmla="*/ 354 h 969"/>
                  <a:gd name="T64" fmla="*/ 1503 w 2849"/>
                  <a:gd name="T65" fmla="*/ 381 h 969"/>
                  <a:gd name="T66" fmla="*/ 1107 w 2849"/>
                  <a:gd name="T67" fmla="*/ 506 h 969"/>
                  <a:gd name="T68" fmla="*/ 912 w 2849"/>
                  <a:gd name="T69" fmla="*/ 577 h 969"/>
                  <a:gd name="T70" fmla="*/ 727 w 2849"/>
                  <a:gd name="T71" fmla="*/ 647 h 969"/>
                  <a:gd name="T72" fmla="*/ 548 w 2849"/>
                  <a:gd name="T73" fmla="*/ 718 h 969"/>
                  <a:gd name="T74" fmla="*/ 380 w 2849"/>
                  <a:gd name="T75" fmla="*/ 794 h 969"/>
                  <a:gd name="T76" fmla="*/ 228 w 2849"/>
                  <a:gd name="T77" fmla="*/ 876 h 969"/>
                  <a:gd name="T78" fmla="*/ 92 w 2849"/>
                  <a:gd name="T79" fmla="*/ 958 h 969"/>
                  <a:gd name="T80" fmla="*/ 92 w 2849"/>
                  <a:gd name="T81" fmla="*/ 958 h 9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127" name="Freeform 7"/>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128" name="Freeform 8"/>
              <p:cNvSpPr>
                <a:spLocks/>
              </p:cNvSpPr>
              <p:nvPr/>
            </p:nvSpPr>
            <p:spPr bwMode="hidden">
              <a:xfrm>
                <a:off x="4501" y="2317"/>
                <a:ext cx="1248" cy="539"/>
              </a:xfrm>
              <a:custGeom>
                <a:avLst/>
                <a:gdLst>
                  <a:gd name="T0" fmla="*/ 0 w 1248"/>
                  <a:gd name="T1" fmla="*/ 332 h 539"/>
                  <a:gd name="T2" fmla="*/ 0 w 1248"/>
                  <a:gd name="T3" fmla="*/ 360 h 539"/>
                  <a:gd name="T4" fmla="*/ 5 w 1248"/>
                  <a:gd name="T5" fmla="*/ 387 h 539"/>
                  <a:gd name="T6" fmla="*/ 27 w 1248"/>
                  <a:gd name="T7" fmla="*/ 414 h 539"/>
                  <a:gd name="T8" fmla="*/ 54 w 1248"/>
                  <a:gd name="T9" fmla="*/ 436 h 539"/>
                  <a:gd name="T10" fmla="*/ 92 w 1248"/>
                  <a:gd name="T11" fmla="*/ 463 h 539"/>
                  <a:gd name="T12" fmla="*/ 141 w 1248"/>
                  <a:gd name="T13" fmla="*/ 490 h 539"/>
                  <a:gd name="T14" fmla="*/ 195 w 1248"/>
                  <a:gd name="T15" fmla="*/ 512 h 539"/>
                  <a:gd name="T16" fmla="*/ 255 w 1248"/>
                  <a:gd name="T17" fmla="*/ 539 h 539"/>
                  <a:gd name="T18" fmla="*/ 212 w 1248"/>
                  <a:gd name="T19" fmla="*/ 517 h 539"/>
                  <a:gd name="T20" fmla="*/ 179 w 1248"/>
                  <a:gd name="T21" fmla="*/ 490 h 539"/>
                  <a:gd name="T22" fmla="*/ 157 w 1248"/>
                  <a:gd name="T23" fmla="*/ 468 h 539"/>
                  <a:gd name="T24" fmla="*/ 141 w 1248"/>
                  <a:gd name="T25" fmla="*/ 447 h 539"/>
                  <a:gd name="T26" fmla="*/ 136 w 1248"/>
                  <a:gd name="T27" fmla="*/ 425 h 539"/>
                  <a:gd name="T28" fmla="*/ 136 w 1248"/>
                  <a:gd name="T29" fmla="*/ 403 h 539"/>
                  <a:gd name="T30" fmla="*/ 141 w 1248"/>
                  <a:gd name="T31" fmla="*/ 381 h 539"/>
                  <a:gd name="T32" fmla="*/ 157 w 1248"/>
                  <a:gd name="T33" fmla="*/ 365 h 539"/>
                  <a:gd name="T34" fmla="*/ 179 w 1248"/>
                  <a:gd name="T35" fmla="*/ 343 h 539"/>
                  <a:gd name="T36" fmla="*/ 201 w 1248"/>
                  <a:gd name="T37" fmla="*/ 327 h 539"/>
                  <a:gd name="T38" fmla="*/ 266 w 1248"/>
                  <a:gd name="T39" fmla="*/ 294 h 539"/>
                  <a:gd name="T40" fmla="*/ 353 w 1248"/>
                  <a:gd name="T41" fmla="*/ 262 h 539"/>
                  <a:gd name="T42" fmla="*/ 445 w 1248"/>
                  <a:gd name="T43" fmla="*/ 234 h 539"/>
                  <a:gd name="T44" fmla="*/ 554 w 1248"/>
                  <a:gd name="T45" fmla="*/ 213 h 539"/>
                  <a:gd name="T46" fmla="*/ 662 w 1248"/>
                  <a:gd name="T47" fmla="*/ 191 h 539"/>
                  <a:gd name="T48" fmla="*/ 890 w 1248"/>
                  <a:gd name="T49" fmla="*/ 153 h 539"/>
                  <a:gd name="T50" fmla="*/ 993 w 1248"/>
                  <a:gd name="T51" fmla="*/ 136 h 539"/>
                  <a:gd name="T52" fmla="*/ 1091 w 1248"/>
                  <a:gd name="T53" fmla="*/ 120 h 539"/>
                  <a:gd name="T54" fmla="*/ 1178 w 1248"/>
                  <a:gd name="T55" fmla="*/ 115 h 539"/>
                  <a:gd name="T56" fmla="*/ 1248 w 1248"/>
                  <a:gd name="T57" fmla="*/ 104 h 539"/>
                  <a:gd name="T58" fmla="*/ 1248 w 1248"/>
                  <a:gd name="T59" fmla="*/ 0 h 539"/>
                  <a:gd name="T60" fmla="*/ 1161 w 1248"/>
                  <a:gd name="T61" fmla="*/ 22 h 539"/>
                  <a:gd name="T62" fmla="*/ 1069 w 1248"/>
                  <a:gd name="T63" fmla="*/ 38 h 539"/>
                  <a:gd name="T64" fmla="*/ 874 w 1248"/>
                  <a:gd name="T65" fmla="*/ 71 h 539"/>
                  <a:gd name="T66" fmla="*/ 673 w 1248"/>
                  <a:gd name="T67" fmla="*/ 93 h 539"/>
                  <a:gd name="T68" fmla="*/ 483 w 1248"/>
                  <a:gd name="T69" fmla="*/ 126 h 539"/>
                  <a:gd name="T70" fmla="*/ 391 w 1248"/>
                  <a:gd name="T71" fmla="*/ 142 h 539"/>
                  <a:gd name="T72" fmla="*/ 309 w 1248"/>
                  <a:gd name="T73" fmla="*/ 158 h 539"/>
                  <a:gd name="T74" fmla="*/ 228 w 1248"/>
                  <a:gd name="T75" fmla="*/ 180 h 539"/>
                  <a:gd name="T76" fmla="*/ 163 w 1248"/>
                  <a:gd name="T77" fmla="*/ 202 h 539"/>
                  <a:gd name="T78" fmla="*/ 103 w 1248"/>
                  <a:gd name="T79" fmla="*/ 229 h 539"/>
                  <a:gd name="T80" fmla="*/ 54 w 1248"/>
                  <a:gd name="T81" fmla="*/ 256 h 539"/>
                  <a:gd name="T82" fmla="*/ 22 w 1248"/>
                  <a:gd name="T83" fmla="*/ 294 h 539"/>
                  <a:gd name="T84" fmla="*/ 0 w 1248"/>
                  <a:gd name="T85" fmla="*/ 332 h 539"/>
                  <a:gd name="T86" fmla="*/ 0 w 1248"/>
                  <a:gd name="T87" fmla="*/ 332 h 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grpSp>
        <p:sp>
          <p:nvSpPr>
            <p:cNvPr id="5129" name="Freeform 9"/>
            <p:cNvSpPr>
              <a:spLocks/>
            </p:cNvSpPr>
            <p:nvPr/>
          </p:nvSpPr>
          <p:spPr bwMode="hidden">
            <a:xfrm>
              <a:off x="3322" y="1341"/>
              <a:ext cx="1825" cy="1537"/>
            </a:xfrm>
            <a:custGeom>
              <a:avLst/>
              <a:gdLst>
                <a:gd name="T0" fmla="*/ 982 w 2296"/>
                <a:gd name="T1" fmla="*/ 1061 h 1469"/>
                <a:gd name="T2" fmla="*/ 1357 w 2296"/>
                <a:gd name="T3" fmla="*/ 1012 h 1469"/>
                <a:gd name="T4" fmla="*/ 1666 w 2296"/>
                <a:gd name="T5" fmla="*/ 957 h 1469"/>
                <a:gd name="T6" fmla="*/ 1916 w 2296"/>
                <a:gd name="T7" fmla="*/ 897 h 1469"/>
                <a:gd name="T8" fmla="*/ 2100 w 2296"/>
                <a:gd name="T9" fmla="*/ 832 h 1469"/>
                <a:gd name="T10" fmla="*/ 2220 w 2296"/>
                <a:gd name="T11" fmla="*/ 756 h 1469"/>
                <a:gd name="T12" fmla="*/ 2285 w 2296"/>
                <a:gd name="T13" fmla="*/ 669 h 1469"/>
                <a:gd name="T14" fmla="*/ 2290 w 2296"/>
                <a:gd name="T15" fmla="*/ 560 h 1469"/>
                <a:gd name="T16" fmla="*/ 2241 w 2296"/>
                <a:gd name="T17" fmla="*/ 457 h 1469"/>
                <a:gd name="T18" fmla="*/ 2144 w 2296"/>
                <a:gd name="T19" fmla="*/ 364 h 1469"/>
                <a:gd name="T20" fmla="*/ 2008 w 2296"/>
                <a:gd name="T21" fmla="*/ 277 h 1469"/>
                <a:gd name="T22" fmla="*/ 1769 w 2296"/>
                <a:gd name="T23" fmla="*/ 157 h 1469"/>
                <a:gd name="T24" fmla="*/ 1612 w 2296"/>
                <a:gd name="T25" fmla="*/ 92 h 1469"/>
                <a:gd name="T26" fmla="*/ 1476 w 2296"/>
                <a:gd name="T27" fmla="*/ 43 h 1469"/>
                <a:gd name="T28" fmla="*/ 1384 w 2296"/>
                <a:gd name="T29" fmla="*/ 10 h 1469"/>
                <a:gd name="T30" fmla="*/ 1346 w 2296"/>
                <a:gd name="T31" fmla="*/ 0 h 1469"/>
                <a:gd name="T32" fmla="*/ 1655 w 2296"/>
                <a:gd name="T33" fmla="*/ 119 h 1469"/>
                <a:gd name="T34" fmla="*/ 1948 w 2296"/>
                <a:gd name="T35" fmla="*/ 255 h 1469"/>
                <a:gd name="T36" fmla="*/ 2068 w 2296"/>
                <a:gd name="T37" fmla="*/ 326 h 1469"/>
                <a:gd name="T38" fmla="*/ 2171 w 2296"/>
                <a:gd name="T39" fmla="*/ 402 h 1469"/>
                <a:gd name="T40" fmla="*/ 2236 w 2296"/>
                <a:gd name="T41" fmla="*/ 478 h 1469"/>
                <a:gd name="T42" fmla="*/ 2263 w 2296"/>
                <a:gd name="T43" fmla="*/ 560 h 1469"/>
                <a:gd name="T44" fmla="*/ 2241 w 2296"/>
                <a:gd name="T45" fmla="*/ 636 h 1469"/>
                <a:gd name="T46" fmla="*/ 2171 w 2296"/>
                <a:gd name="T47" fmla="*/ 702 h 1469"/>
                <a:gd name="T48" fmla="*/ 2062 w 2296"/>
                <a:gd name="T49" fmla="*/ 756 h 1469"/>
                <a:gd name="T50" fmla="*/ 1921 w 2296"/>
                <a:gd name="T51" fmla="*/ 800 h 1469"/>
                <a:gd name="T52" fmla="*/ 1748 w 2296"/>
                <a:gd name="T53" fmla="*/ 843 h 1469"/>
                <a:gd name="T54" fmla="*/ 1351 w 2296"/>
                <a:gd name="T55" fmla="*/ 908 h 1469"/>
                <a:gd name="T56" fmla="*/ 923 w 2296"/>
                <a:gd name="T57" fmla="*/ 968 h 1469"/>
                <a:gd name="T58" fmla="*/ 521 w 2296"/>
                <a:gd name="T59" fmla="*/ 1028 h 1469"/>
                <a:gd name="T60" fmla="*/ 353 w 2296"/>
                <a:gd name="T61" fmla="*/ 1066 h 1469"/>
                <a:gd name="T62" fmla="*/ 206 w 2296"/>
                <a:gd name="T63" fmla="*/ 1104 h 1469"/>
                <a:gd name="T64" fmla="*/ 92 w 2296"/>
                <a:gd name="T65" fmla="*/ 1148 h 1469"/>
                <a:gd name="T66" fmla="*/ 22 w 2296"/>
                <a:gd name="T67" fmla="*/ 1202 h 1469"/>
                <a:gd name="T68" fmla="*/ 0 w 2296"/>
                <a:gd name="T69" fmla="*/ 1262 h 1469"/>
                <a:gd name="T70" fmla="*/ 27 w 2296"/>
                <a:gd name="T71" fmla="*/ 1327 h 1469"/>
                <a:gd name="T72" fmla="*/ 98 w 2296"/>
                <a:gd name="T73" fmla="*/ 1382 h 1469"/>
                <a:gd name="T74" fmla="*/ 196 w 2296"/>
                <a:gd name="T75" fmla="*/ 1425 h 1469"/>
                <a:gd name="T76" fmla="*/ 326 w 2296"/>
                <a:gd name="T77" fmla="*/ 1469 h 1469"/>
                <a:gd name="T78" fmla="*/ 217 w 2296"/>
                <a:gd name="T79" fmla="*/ 1414 h 1469"/>
                <a:gd name="T80" fmla="*/ 147 w 2296"/>
                <a:gd name="T81" fmla="*/ 1360 h 1469"/>
                <a:gd name="T82" fmla="*/ 120 w 2296"/>
                <a:gd name="T83" fmla="*/ 1306 h 1469"/>
                <a:gd name="T84" fmla="*/ 141 w 2296"/>
                <a:gd name="T85" fmla="*/ 1257 h 1469"/>
                <a:gd name="T86" fmla="*/ 212 w 2296"/>
                <a:gd name="T87" fmla="*/ 1208 h 1469"/>
                <a:gd name="T88" fmla="*/ 342 w 2296"/>
                <a:gd name="T89" fmla="*/ 1164 h 1469"/>
                <a:gd name="T90" fmla="*/ 527 w 2296"/>
                <a:gd name="T91" fmla="*/ 1121 h 1469"/>
                <a:gd name="T92" fmla="*/ 771 w 2296"/>
                <a:gd name="T93" fmla="*/ 1088 h 1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130" name="Freeform 10"/>
            <p:cNvSpPr>
              <a:spLocks/>
            </p:cNvSpPr>
            <p:nvPr/>
          </p:nvSpPr>
          <p:spPr bwMode="hidden">
            <a:xfrm>
              <a:off x="0" y="0"/>
              <a:ext cx="5758" cy="1776"/>
            </a:xfrm>
            <a:custGeom>
              <a:avLst/>
              <a:gdLst>
                <a:gd name="T0" fmla="*/ 0 w 5740"/>
                <a:gd name="T1" fmla="*/ 0 h 1906"/>
                <a:gd name="T2" fmla="*/ 0 w 5740"/>
                <a:gd name="T3" fmla="*/ 1906 h 1906"/>
                <a:gd name="T4" fmla="*/ 5740 w 5740"/>
                <a:gd name="T5" fmla="*/ 1906 h 1906"/>
                <a:gd name="T6" fmla="*/ 5740 w 5740"/>
                <a:gd name="T7" fmla="*/ 0 h 1906"/>
                <a:gd name="T8" fmla="*/ 0 w 5740"/>
                <a:gd name="T9" fmla="*/ 0 h 1906"/>
                <a:gd name="T10" fmla="*/ 0 w 5740"/>
                <a:gd name="T11" fmla="*/ 0 h 1906"/>
              </a:gdLst>
              <a:ahLst/>
              <a:cxnLst>
                <a:cxn ang="0">
                  <a:pos x="T0" y="T1"/>
                </a:cxn>
                <a:cxn ang="0">
                  <a:pos x="T2" y="T3"/>
                </a:cxn>
                <a:cxn ang="0">
                  <a:pos x="T4" y="T5"/>
                </a:cxn>
                <a:cxn ang="0">
                  <a:pos x="T6" y="T7"/>
                </a:cxn>
                <a:cxn ang="0">
                  <a:pos x="T8" y="T9"/>
                </a:cxn>
                <a:cxn ang="0">
                  <a:pos x="T10" y="T11"/>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grpSp>
      <p:sp>
        <p:nvSpPr>
          <p:cNvPr id="5131" name="Rectangle 11"/>
          <p:cNvSpPr>
            <a:spLocks noGrp="1" noChangeArrowheads="1"/>
          </p:cNvSpPr>
          <p:nvPr>
            <p:ph type="ctrTitle" sz="quarter"/>
          </p:nvPr>
        </p:nvSpPr>
        <p:spPr>
          <a:xfrm>
            <a:off x="685800" y="1736725"/>
            <a:ext cx="7772400" cy="1920875"/>
          </a:xfrm>
        </p:spPr>
        <p:txBody>
          <a:bodyPr/>
          <a:lstStyle>
            <a:lvl1pPr>
              <a:defRPr sz="6000"/>
            </a:lvl1pPr>
          </a:lstStyle>
          <a:p>
            <a:pPr lvl="0"/>
            <a:r>
              <a:rPr lang="ru-RU" altLang="ru-RU" noProof="0" smtClean="0"/>
              <a:t>Образец заголовка</a:t>
            </a:r>
          </a:p>
        </p:txBody>
      </p:sp>
      <p:sp>
        <p:nvSpPr>
          <p:cNvPr id="5132"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anose="05000000000000000000" pitchFamily="2" charset="2"/>
              <a:buNone/>
              <a:defRPr/>
            </a:lvl1pPr>
          </a:lstStyle>
          <a:p>
            <a:pPr lvl="0"/>
            <a:r>
              <a:rPr lang="ru-RU" altLang="ru-RU" noProof="0" smtClean="0"/>
              <a:t>Образец подзаголовка</a:t>
            </a:r>
          </a:p>
        </p:txBody>
      </p:sp>
      <p:sp>
        <p:nvSpPr>
          <p:cNvPr id="5133" name="Rectangle 13"/>
          <p:cNvSpPr>
            <a:spLocks noGrp="1" noChangeArrowheads="1"/>
          </p:cNvSpPr>
          <p:nvPr>
            <p:ph type="dt" sz="quarter" idx="2"/>
          </p:nvPr>
        </p:nvSpPr>
        <p:spPr>
          <a:xfrm>
            <a:off x="457200" y="6248400"/>
            <a:ext cx="2133600" cy="476250"/>
          </a:xfrm>
        </p:spPr>
        <p:txBody>
          <a:bodyPr/>
          <a:lstStyle>
            <a:lvl1pPr>
              <a:defRPr/>
            </a:lvl1pPr>
          </a:lstStyle>
          <a:p>
            <a:endParaRPr lang="ru-RU" altLang="ru-RU"/>
          </a:p>
        </p:txBody>
      </p:sp>
      <p:sp>
        <p:nvSpPr>
          <p:cNvPr id="5134" name="Rectangle 14"/>
          <p:cNvSpPr>
            <a:spLocks noGrp="1" noChangeArrowheads="1"/>
          </p:cNvSpPr>
          <p:nvPr>
            <p:ph type="ftr" sz="quarter" idx="3"/>
          </p:nvPr>
        </p:nvSpPr>
        <p:spPr>
          <a:xfrm>
            <a:off x="3124200" y="6251575"/>
            <a:ext cx="2895600" cy="476250"/>
          </a:xfrm>
        </p:spPr>
        <p:txBody>
          <a:bodyPr/>
          <a:lstStyle>
            <a:lvl1pPr>
              <a:defRPr/>
            </a:lvl1pPr>
          </a:lstStyle>
          <a:p>
            <a:endParaRPr lang="ru-RU" altLang="ru-RU"/>
          </a:p>
        </p:txBody>
      </p:sp>
      <p:sp>
        <p:nvSpPr>
          <p:cNvPr id="5135" name="Rectangle 15"/>
          <p:cNvSpPr>
            <a:spLocks noGrp="1" noChangeArrowheads="1"/>
          </p:cNvSpPr>
          <p:nvPr>
            <p:ph type="sldNum" sz="quarter" idx="4"/>
          </p:nvPr>
        </p:nvSpPr>
        <p:spPr>
          <a:xfrm>
            <a:off x="6553200" y="6254750"/>
            <a:ext cx="2133600" cy="476250"/>
          </a:xfrm>
        </p:spPr>
        <p:txBody>
          <a:bodyPr/>
          <a:lstStyle>
            <a:lvl1pPr>
              <a:defRPr/>
            </a:lvl1pPr>
          </a:lstStyle>
          <a:p>
            <a:fld id="{216A3538-1F97-4D96-B61F-ACC328BA348D}" type="slidenum">
              <a:rPr lang="ru-RU" altLang="ru-RU"/>
              <a:pPr/>
              <a:t>‹#›</a:t>
            </a:fld>
            <a:endParaRPr lang="ru-RU" altLang="ru-RU"/>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омер слайда 4"/>
          <p:cNvSpPr>
            <a:spLocks noGrp="1"/>
          </p:cNvSpPr>
          <p:nvPr>
            <p:ph type="sldNum" sz="quarter" idx="11"/>
          </p:nvPr>
        </p:nvSpPr>
        <p:spPr/>
        <p:txBody>
          <a:bodyPr/>
          <a:lstStyle>
            <a:lvl1pPr>
              <a:defRPr/>
            </a:lvl1pPr>
          </a:lstStyle>
          <a:p>
            <a:fld id="{2A0BFB96-C692-474C-B19B-3168AAAFB0B3}" type="slidenum">
              <a:rPr lang="ru-RU" altLang="ru-RU"/>
              <a:pPr/>
              <a:t>‹#›</a:t>
            </a:fld>
            <a:endParaRPr lang="ru-RU" altLang="ru-RU"/>
          </a:p>
        </p:txBody>
      </p:sp>
      <p:sp>
        <p:nvSpPr>
          <p:cNvPr id="6" name="Нижний колонтитул 5"/>
          <p:cNvSpPr>
            <a:spLocks noGrp="1"/>
          </p:cNvSpPr>
          <p:nvPr>
            <p:ph type="ftr" sz="quarter" idx="12"/>
          </p:nvPr>
        </p:nvSpPr>
        <p:spPr/>
        <p:txBody>
          <a:bodyPr/>
          <a:lstStyle>
            <a:lvl1pPr>
              <a:defRPr/>
            </a:lvl1pPr>
          </a:lstStyle>
          <a:p>
            <a:endParaRPr lang="ru-RU" altLang="ru-RU"/>
          </a:p>
        </p:txBody>
      </p:sp>
    </p:spTree>
    <p:extLst>
      <p:ext uri="{BB962C8B-B14F-4D97-AF65-F5344CB8AC3E}">
        <p14:creationId xmlns:p14="http://schemas.microsoft.com/office/powerpoint/2010/main" val="14541274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омер слайда 4"/>
          <p:cNvSpPr>
            <a:spLocks noGrp="1"/>
          </p:cNvSpPr>
          <p:nvPr>
            <p:ph type="sldNum" sz="quarter" idx="11"/>
          </p:nvPr>
        </p:nvSpPr>
        <p:spPr/>
        <p:txBody>
          <a:bodyPr/>
          <a:lstStyle>
            <a:lvl1pPr>
              <a:defRPr/>
            </a:lvl1pPr>
          </a:lstStyle>
          <a:p>
            <a:fld id="{B3D01B81-4252-4A28-96BD-DE1E3DDD52BB}" type="slidenum">
              <a:rPr lang="ru-RU" altLang="ru-RU"/>
              <a:pPr/>
              <a:t>‹#›</a:t>
            </a:fld>
            <a:endParaRPr lang="ru-RU" altLang="ru-RU"/>
          </a:p>
        </p:txBody>
      </p:sp>
      <p:sp>
        <p:nvSpPr>
          <p:cNvPr id="6" name="Нижний колонтитул 5"/>
          <p:cNvSpPr>
            <a:spLocks noGrp="1"/>
          </p:cNvSpPr>
          <p:nvPr>
            <p:ph type="ftr" sz="quarter" idx="12"/>
          </p:nvPr>
        </p:nvSpPr>
        <p:spPr/>
        <p:txBody>
          <a:bodyPr/>
          <a:lstStyle>
            <a:lvl1pPr>
              <a:defRPr/>
            </a:lvl1pPr>
          </a:lstStyle>
          <a:p>
            <a:endParaRPr lang="ru-RU" altLang="ru-RU"/>
          </a:p>
        </p:txBody>
      </p:sp>
    </p:spTree>
    <p:extLst>
      <p:ext uri="{BB962C8B-B14F-4D97-AF65-F5344CB8AC3E}">
        <p14:creationId xmlns:p14="http://schemas.microsoft.com/office/powerpoint/2010/main" val="3564613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омер слайда 4"/>
          <p:cNvSpPr>
            <a:spLocks noGrp="1"/>
          </p:cNvSpPr>
          <p:nvPr>
            <p:ph type="sldNum" sz="quarter" idx="11"/>
          </p:nvPr>
        </p:nvSpPr>
        <p:spPr/>
        <p:txBody>
          <a:bodyPr/>
          <a:lstStyle>
            <a:lvl1pPr>
              <a:defRPr/>
            </a:lvl1pPr>
          </a:lstStyle>
          <a:p>
            <a:fld id="{F7D0702E-5A57-493F-BB47-5C7385B07B55}" type="slidenum">
              <a:rPr lang="ru-RU" altLang="ru-RU"/>
              <a:pPr/>
              <a:t>‹#›</a:t>
            </a:fld>
            <a:endParaRPr lang="ru-RU" altLang="ru-RU"/>
          </a:p>
        </p:txBody>
      </p:sp>
      <p:sp>
        <p:nvSpPr>
          <p:cNvPr id="6" name="Нижний колонтитул 5"/>
          <p:cNvSpPr>
            <a:spLocks noGrp="1"/>
          </p:cNvSpPr>
          <p:nvPr>
            <p:ph type="ftr" sz="quarter" idx="12"/>
          </p:nvPr>
        </p:nvSpPr>
        <p:spPr/>
        <p:txBody>
          <a:bodyPr/>
          <a:lstStyle>
            <a:lvl1pPr>
              <a:defRPr/>
            </a:lvl1pPr>
          </a:lstStyle>
          <a:p>
            <a:endParaRPr lang="ru-RU" altLang="ru-RU"/>
          </a:p>
        </p:txBody>
      </p:sp>
    </p:spTree>
    <p:extLst>
      <p:ext uri="{BB962C8B-B14F-4D97-AF65-F5344CB8AC3E}">
        <p14:creationId xmlns:p14="http://schemas.microsoft.com/office/powerpoint/2010/main" val="11912545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8"/>
            <a:ext cx="78867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омер слайда 4"/>
          <p:cNvSpPr>
            <a:spLocks noGrp="1"/>
          </p:cNvSpPr>
          <p:nvPr>
            <p:ph type="sldNum" sz="quarter" idx="11"/>
          </p:nvPr>
        </p:nvSpPr>
        <p:spPr/>
        <p:txBody>
          <a:bodyPr/>
          <a:lstStyle>
            <a:lvl1pPr>
              <a:defRPr/>
            </a:lvl1pPr>
          </a:lstStyle>
          <a:p>
            <a:fld id="{03531AE0-6EDF-4F93-B601-3339855D831F}" type="slidenum">
              <a:rPr lang="ru-RU" altLang="ru-RU"/>
              <a:pPr/>
              <a:t>‹#›</a:t>
            </a:fld>
            <a:endParaRPr lang="ru-RU" altLang="ru-RU"/>
          </a:p>
        </p:txBody>
      </p:sp>
      <p:sp>
        <p:nvSpPr>
          <p:cNvPr id="6" name="Нижний колонтитул 5"/>
          <p:cNvSpPr>
            <a:spLocks noGrp="1"/>
          </p:cNvSpPr>
          <p:nvPr>
            <p:ph type="ftr" sz="quarter" idx="12"/>
          </p:nvPr>
        </p:nvSpPr>
        <p:spPr/>
        <p:txBody>
          <a:bodyPr/>
          <a:lstStyle>
            <a:lvl1pPr>
              <a:defRPr/>
            </a:lvl1pPr>
          </a:lstStyle>
          <a:p>
            <a:endParaRPr lang="ru-RU" altLang="ru-RU"/>
          </a:p>
        </p:txBody>
      </p:sp>
    </p:spTree>
    <p:extLst>
      <p:ext uri="{BB962C8B-B14F-4D97-AF65-F5344CB8AC3E}">
        <p14:creationId xmlns:p14="http://schemas.microsoft.com/office/powerpoint/2010/main" val="1571316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омер слайда 5"/>
          <p:cNvSpPr>
            <a:spLocks noGrp="1"/>
          </p:cNvSpPr>
          <p:nvPr>
            <p:ph type="sldNum" sz="quarter" idx="11"/>
          </p:nvPr>
        </p:nvSpPr>
        <p:spPr/>
        <p:txBody>
          <a:bodyPr/>
          <a:lstStyle>
            <a:lvl1pPr>
              <a:defRPr/>
            </a:lvl1pPr>
          </a:lstStyle>
          <a:p>
            <a:fld id="{4CC453CD-84E4-4A6B-86EF-2F075DB8BE2B}" type="slidenum">
              <a:rPr lang="ru-RU" altLang="ru-RU"/>
              <a:pPr/>
              <a:t>‹#›</a:t>
            </a:fld>
            <a:endParaRPr lang="ru-RU" altLang="ru-RU"/>
          </a:p>
        </p:txBody>
      </p:sp>
      <p:sp>
        <p:nvSpPr>
          <p:cNvPr id="7" name="Нижний колонтитул 6"/>
          <p:cNvSpPr>
            <a:spLocks noGrp="1"/>
          </p:cNvSpPr>
          <p:nvPr>
            <p:ph type="ftr" sz="quarter" idx="12"/>
          </p:nvPr>
        </p:nvSpPr>
        <p:spPr/>
        <p:txBody>
          <a:bodyPr/>
          <a:lstStyle>
            <a:lvl1pPr>
              <a:defRPr/>
            </a:lvl1pPr>
          </a:lstStyle>
          <a:p>
            <a:endParaRPr lang="ru-RU" altLang="ru-RU"/>
          </a:p>
        </p:txBody>
      </p:sp>
    </p:spTree>
    <p:extLst>
      <p:ext uri="{BB962C8B-B14F-4D97-AF65-F5344CB8AC3E}">
        <p14:creationId xmlns:p14="http://schemas.microsoft.com/office/powerpoint/2010/main" val="4164659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365125"/>
            <a:ext cx="78867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630238" y="2505075"/>
            <a:ext cx="386873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29150" y="2505075"/>
            <a:ext cx="38877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ltLang="ru-RU"/>
          </a:p>
        </p:txBody>
      </p:sp>
      <p:sp>
        <p:nvSpPr>
          <p:cNvPr id="8" name="Номер слайда 7"/>
          <p:cNvSpPr>
            <a:spLocks noGrp="1"/>
          </p:cNvSpPr>
          <p:nvPr>
            <p:ph type="sldNum" sz="quarter" idx="11"/>
          </p:nvPr>
        </p:nvSpPr>
        <p:spPr/>
        <p:txBody>
          <a:bodyPr/>
          <a:lstStyle>
            <a:lvl1pPr>
              <a:defRPr/>
            </a:lvl1pPr>
          </a:lstStyle>
          <a:p>
            <a:fld id="{E8EB7104-19C3-4654-9F85-EAF14279A392}" type="slidenum">
              <a:rPr lang="ru-RU" altLang="ru-RU"/>
              <a:pPr/>
              <a:t>‹#›</a:t>
            </a:fld>
            <a:endParaRPr lang="ru-RU" altLang="ru-RU"/>
          </a:p>
        </p:txBody>
      </p:sp>
      <p:sp>
        <p:nvSpPr>
          <p:cNvPr id="9" name="Нижний колонтитул 8"/>
          <p:cNvSpPr>
            <a:spLocks noGrp="1"/>
          </p:cNvSpPr>
          <p:nvPr>
            <p:ph type="ftr" sz="quarter" idx="12"/>
          </p:nvPr>
        </p:nvSpPr>
        <p:spPr/>
        <p:txBody>
          <a:bodyPr/>
          <a:lstStyle>
            <a:lvl1pPr>
              <a:defRPr/>
            </a:lvl1pPr>
          </a:lstStyle>
          <a:p>
            <a:endParaRPr lang="ru-RU" altLang="ru-RU"/>
          </a:p>
        </p:txBody>
      </p:sp>
    </p:spTree>
    <p:extLst>
      <p:ext uri="{BB962C8B-B14F-4D97-AF65-F5344CB8AC3E}">
        <p14:creationId xmlns:p14="http://schemas.microsoft.com/office/powerpoint/2010/main" val="38907520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ltLang="ru-RU"/>
          </a:p>
        </p:txBody>
      </p:sp>
      <p:sp>
        <p:nvSpPr>
          <p:cNvPr id="4" name="Номер слайда 3"/>
          <p:cNvSpPr>
            <a:spLocks noGrp="1"/>
          </p:cNvSpPr>
          <p:nvPr>
            <p:ph type="sldNum" sz="quarter" idx="11"/>
          </p:nvPr>
        </p:nvSpPr>
        <p:spPr/>
        <p:txBody>
          <a:bodyPr/>
          <a:lstStyle>
            <a:lvl1pPr>
              <a:defRPr/>
            </a:lvl1pPr>
          </a:lstStyle>
          <a:p>
            <a:fld id="{F77A95F9-E1AB-4199-8B85-615C8E5CF513}" type="slidenum">
              <a:rPr lang="ru-RU" altLang="ru-RU"/>
              <a:pPr/>
              <a:t>‹#›</a:t>
            </a:fld>
            <a:endParaRPr lang="ru-RU" altLang="ru-RU"/>
          </a:p>
        </p:txBody>
      </p:sp>
      <p:sp>
        <p:nvSpPr>
          <p:cNvPr id="5" name="Нижний колонтитул 4"/>
          <p:cNvSpPr>
            <a:spLocks noGrp="1"/>
          </p:cNvSpPr>
          <p:nvPr>
            <p:ph type="ftr" sz="quarter" idx="12"/>
          </p:nvPr>
        </p:nvSpPr>
        <p:spPr/>
        <p:txBody>
          <a:bodyPr/>
          <a:lstStyle>
            <a:lvl1pPr>
              <a:defRPr/>
            </a:lvl1pPr>
          </a:lstStyle>
          <a:p>
            <a:endParaRPr lang="ru-RU" altLang="ru-RU"/>
          </a:p>
        </p:txBody>
      </p:sp>
    </p:spTree>
    <p:extLst>
      <p:ext uri="{BB962C8B-B14F-4D97-AF65-F5344CB8AC3E}">
        <p14:creationId xmlns:p14="http://schemas.microsoft.com/office/powerpoint/2010/main" val="20373870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ltLang="ru-RU"/>
          </a:p>
        </p:txBody>
      </p:sp>
      <p:sp>
        <p:nvSpPr>
          <p:cNvPr id="3" name="Номер слайда 2"/>
          <p:cNvSpPr>
            <a:spLocks noGrp="1"/>
          </p:cNvSpPr>
          <p:nvPr>
            <p:ph type="sldNum" sz="quarter" idx="11"/>
          </p:nvPr>
        </p:nvSpPr>
        <p:spPr/>
        <p:txBody>
          <a:bodyPr/>
          <a:lstStyle>
            <a:lvl1pPr>
              <a:defRPr/>
            </a:lvl1pPr>
          </a:lstStyle>
          <a:p>
            <a:fld id="{83B38A72-2F4D-4DA6-B534-9284CF520101}" type="slidenum">
              <a:rPr lang="ru-RU" altLang="ru-RU"/>
              <a:pPr/>
              <a:t>‹#›</a:t>
            </a:fld>
            <a:endParaRPr lang="ru-RU" altLang="ru-RU"/>
          </a:p>
        </p:txBody>
      </p:sp>
      <p:sp>
        <p:nvSpPr>
          <p:cNvPr id="4" name="Нижний колонтитул 3"/>
          <p:cNvSpPr>
            <a:spLocks noGrp="1"/>
          </p:cNvSpPr>
          <p:nvPr>
            <p:ph type="ftr" sz="quarter" idx="12"/>
          </p:nvPr>
        </p:nvSpPr>
        <p:spPr/>
        <p:txBody>
          <a:bodyPr/>
          <a:lstStyle>
            <a:lvl1pPr>
              <a:defRPr/>
            </a:lvl1pPr>
          </a:lstStyle>
          <a:p>
            <a:endParaRPr lang="ru-RU" altLang="ru-RU"/>
          </a:p>
        </p:txBody>
      </p:sp>
    </p:spTree>
    <p:extLst>
      <p:ext uri="{BB962C8B-B14F-4D97-AF65-F5344CB8AC3E}">
        <p14:creationId xmlns:p14="http://schemas.microsoft.com/office/powerpoint/2010/main" val="5554804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омер слайда 5"/>
          <p:cNvSpPr>
            <a:spLocks noGrp="1"/>
          </p:cNvSpPr>
          <p:nvPr>
            <p:ph type="sldNum" sz="quarter" idx="11"/>
          </p:nvPr>
        </p:nvSpPr>
        <p:spPr/>
        <p:txBody>
          <a:bodyPr/>
          <a:lstStyle>
            <a:lvl1pPr>
              <a:defRPr/>
            </a:lvl1pPr>
          </a:lstStyle>
          <a:p>
            <a:fld id="{89E66470-1BDE-4DBF-8857-4A88320F7DE1}" type="slidenum">
              <a:rPr lang="ru-RU" altLang="ru-RU"/>
              <a:pPr/>
              <a:t>‹#›</a:t>
            </a:fld>
            <a:endParaRPr lang="ru-RU" altLang="ru-RU"/>
          </a:p>
        </p:txBody>
      </p:sp>
      <p:sp>
        <p:nvSpPr>
          <p:cNvPr id="7" name="Нижний колонтитул 6"/>
          <p:cNvSpPr>
            <a:spLocks noGrp="1"/>
          </p:cNvSpPr>
          <p:nvPr>
            <p:ph type="ftr" sz="quarter" idx="12"/>
          </p:nvPr>
        </p:nvSpPr>
        <p:spPr/>
        <p:txBody>
          <a:bodyPr/>
          <a:lstStyle>
            <a:lvl1pPr>
              <a:defRPr/>
            </a:lvl1pPr>
          </a:lstStyle>
          <a:p>
            <a:endParaRPr lang="ru-RU" altLang="ru-RU"/>
          </a:p>
        </p:txBody>
      </p:sp>
    </p:spTree>
    <p:extLst>
      <p:ext uri="{BB962C8B-B14F-4D97-AF65-F5344CB8AC3E}">
        <p14:creationId xmlns:p14="http://schemas.microsoft.com/office/powerpoint/2010/main" val="25092900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омер слайда 5"/>
          <p:cNvSpPr>
            <a:spLocks noGrp="1"/>
          </p:cNvSpPr>
          <p:nvPr>
            <p:ph type="sldNum" sz="quarter" idx="11"/>
          </p:nvPr>
        </p:nvSpPr>
        <p:spPr/>
        <p:txBody>
          <a:bodyPr/>
          <a:lstStyle>
            <a:lvl1pPr>
              <a:defRPr/>
            </a:lvl1pPr>
          </a:lstStyle>
          <a:p>
            <a:fld id="{FA301AF3-CB81-4A60-A550-5B413CF1CE47}" type="slidenum">
              <a:rPr lang="ru-RU" altLang="ru-RU"/>
              <a:pPr/>
              <a:t>‹#›</a:t>
            </a:fld>
            <a:endParaRPr lang="ru-RU" altLang="ru-RU"/>
          </a:p>
        </p:txBody>
      </p:sp>
      <p:sp>
        <p:nvSpPr>
          <p:cNvPr id="7" name="Нижний колонтитул 6"/>
          <p:cNvSpPr>
            <a:spLocks noGrp="1"/>
          </p:cNvSpPr>
          <p:nvPr>
            <p:ph type="ftr" sz="quarter" idx="12"/>
          </p:nvPr>
        </p:nvSpPr>
        <p:spPr/>
        <p:txBody>
          <a:bodyPr/>
          <a:lstStyle>
            <a:lvl1pPr>
              <a:defRPr/>
            </a:lvl1pPr>
          </a:lstStyle>
          <a:p>
            <a:endParaRPr lang="ru-RU" altLang="ru-RU"/>
          </a:p>
        </p:txBody>
      </p:sp>
    </p:spTree>
    <p:extLst>
      <p:ext uri="{BB962C8B-B14F-4D97-AF65-F5344CB8AC3E}">
        <p14:creationId xmlns:p14="http://schemas.microsoft.com/office/powerpoint/2010/main" val="1878854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dt" sz="half" idx="2"/>
          </p:nvPr>
        </p:nvSpPr>
        <p:spPr bwMode="auto">
          <a:xfrm>
            <a:off x="457200" y="625157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nSpc>
                <a:spcPct val="100000"/>
              </a:lnSpc>
              <a:spcBef>
                <a:spcPct val="0"/>
              </a:spcBef>
              <a:buClrTx/>
              <a:buSzTx/>
              <a:buFontTx/>
              <a:buNone/>
              <a:defRPr sz="1200">
                <a:effectLst/>
                <a:latin typeface="Arial" panose="020B0604020202020204" pitchFamily="34" charset="0"/>
              </a:defRPr>
            </a:lvl1pPr>
          </a:lstStyle>
          <a:p>
            <a:endParaRPr lang="ru-RU" altLang="ru-RU"/>
          </a:p>
        </p:txBody>
      </p:sp>
      <p:sp>
        <p:nvSpPr>
          <p:cNvPr id="4099" name="Rectangle 3"/>
          <p:cNvSpPr>
            <a:spLocks noGrp="1" noChangeArrowheads="1"/>
          </p:cNvSpPr>
          <p:nvPr>
            <p:ph type="sldNum" sz="quarter" idx="4"/>
          </p:nvPr>
        </p:nvSpPr>
        <p:spPr bwMode="auto">
          <a:xfrm>
            <a:off x="6553200" y="624840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lnSpc>
                <a:spcPct val="100000"/>
              </a:lnSpc>
              <a:spcBef>
                <a:spcPct val="0"/>
              </a:spcBef>
              <a:buClrTx/>
              <a:buSzTx/>
              <a:buFontTx/>
              <a:buNone/>
              <a:defRPr sz="1200">
                <a:effectLst/>
                <a:latin typeface="Arial" panose="020B0604020202020204" pitchFamily="34" charset="0"/>
              </a:defRPr>
            </a:lvl1pPr>
          </a:lstStyle>
          <a:p>
            <a:fld id="{435500A3-10BE-4E0E-A317-A6646F65BFB1}" type="slidenum">
              <a:rPr lang="ru-RU" altLang="ru-RU"/>
              <a:pPr/>
              <a:t>‹#›</a:t>
            </a:fld>
            <a:endParaRPr lang="ru-RU" altLang="ru-RU"/>
          </a:p>
        </p:txBody>
      </p:sp>
      <p:grpSp>
        <p:nvGrpSpPr>
          <p:cNvPr id="4100" name="Group 4"/>
          <p:cNvGrpSpPr>
            <a:grpSpLocks/>
          </p:cNvGrpSpPr>
          <p:nvPr/>
        </p:nvGrpSpPr>
        <p:grpSpPr bwMode="auto">
          <a:xfrm>
            <a:off x="0" y="0"/>
            <a:ext cx="9140825" cy="6850063"/>
            <a:chOff x="0" y="0"/>
            <a:chExt cx="5758" cy="4315"/>
          </a:xfrm>
        </p:grpSpPr>
        <p:grpSp>
          <p:nvGrpSpPr>
            <p:cNvPr id="4101" name="Group 5"/>
            <p:cNvGrpSpPr>
              <a:grpSpLocks/>
            </p:cNvGrpSpPr>
            <p:nvPr userDrawn="1"/>
          </p:nvGrpSpPr>
          <p:grpSpPr bwMode="auto">
            <a:xfrm>
              <a:off x="1728" y="2230"/>
              <a:ext cx="4027" cy="2085"/>
              <a:chOff x="1728" y="2230"/>
              <a:chExt cx="4027" cy="2085"/>
            </a:xfrm>
          </p:grpSpPr>
          <p:sp>
            <p:nvSpPr>
              <p:cNvPr id="4102" name="Freeform 6"/>
              <p:cNvSpPr>
                <a:spLocks/>
              </p:cNvSpPr>
              <p:nvPr/>
            </p:nvSpPr>
            <p:spPr bwMode="hidden">
              <a:xfrm>
                <a:off x="1728" y="2644"/>
                <a:ext cx="2882" cy="1671"/>
              </a:xfrm>
              <a:custGeom>
                <a:avLst/>
                <a:gdLst>
                  <a:gd name="T0" fmla="*/ 2740 w 2882"/>
                  <a:gd name="T1" fmla="*/ 528 h 1671"/>
                  <a:gd name="T2" fmla="*/ 2632 w 2882"/>
                  <a:gd name="T3" fmla="*/ 484 h 1671"/>
                  <a:gd name="T4" fmla="*/ 2480 w 2882"/>
                  <a:gd name="T5" fmla="*/ 424 h 1671"/>
                  <a:gd name="T6" fmla="*/ 2203 w 2882"/>
                  <a:gd name="T7" fmla="*/ 343 h 1671"/>
                  <a:gd name="T8" fmla="*/ 1970 w 2882"/>
                  <a:gd name="T9" fmla="*/ 277 h 1671"/>
                  <a:gd name="T10" fmla="*/ 1807 w 2882"/>
                  <a:gd name="T11" fmla="*/ 212 h 1671"/>
                  <a:gd name="T12" fmla="*/ 1693 w 2882"/>
                  <a:gd name="T13" fmla="*/ 152 h 1671"/>
                  <a:gd name="T14" fmla="*/ 1628 w 2882"/>
                  <a:gd name="T15" fmla="*/ 103 h 1671"/>
                  <a:gd name="T16" fmla="*/ 1590 w 2882"/>
                  <a:gd name="T17" fmla="*/ 60 h 1671"/>
                  <a:gd name="T18" fmla="*/ 1579 w 2882"/>
                  <a:gd name="T19" fmla="*/ 27 h 1671"/>
                  <a:gd name="T20" fmla="*/ 1585 w 2882"/>
                  <a:gd name="T21" fmla="*/ 0 h 1671"/>
                  <a:gd name="T22" fmla="*/ 1557 w 2882"/>
                  <a:gd name="T23" fmla="*/ 49 h 1671"/>
                  <a:gd name="T24" fmla="*/ 1568 w 2882"/>
                  <a:gd name="T25" fmla="*/ 98 h 1671"/>
                  <a:gd name="T26" fmla="*/ 1617 w 2882"/>
                  <a:gd name="T27" fmla="*/ 141 h 1671"/>
                  <a:gd name="T28" fmla="*/ 1688 w 2882"/>
                  <a:gd name="T29" fmla="*/ 185 h 1671"/>
                  <a:gd name="T30" fmla="*/ 1791 w 2882"/>
                  <a:gd name="T31" fmla="*/ 228 h 1671"/>
                  <a:gd name="T32" fmla="*/ 2040 w 2882"/>
                  <a:gd name="T33" fmla="*/ 310 h 1671"/>
                  <a:gd name="T34" fmla="*/ 2285 w 2882"/>
                  <a:gd name="T35" fmla="*/ 381 h 1671"/>
                  <a:gd name="T36" fmla="*/ 2464 w 2882"/>
                  <a:gd name="T37" fmla="*/ 435 h 1671"/>
                  <a:gd name="T38" fmla="*/ 2605 w 2882"/>
                  <a:gd name="T39" fmla="*/ 484 h 1671"/>
                  <a:gd name="T40" fmla="*/ 2708 w 2882"/>
                  <a:gd name="T41" fmla="*/ 528 h 1671"/>
                  <a:gd name="T42" fmla="*/ 2768 w 2882"/>
                  <a:gd name="T43" fmla="*/ 560 h 1671"/>
                  <a:gd name="T44" fmla="*/ 2795 w 2882"/>
                  <a:gd name="T45" fmla="*/ 593 h 1671"/>
                  <a:gd name="T46" fmla="*/ 2795 w 2882"/>
                  <a:gd name="T47" fmla="*/ 642 h 1671"/>
                  <a:gd name="T48" fmla="*/ 2762 w 2882"/>
                  <a:gd name="T49" fmla="*/ 691 h 1671"/>
                  <a:gd name="T50" fmla="*/ 2692 w 2882"/>
                  <a:gd name="T51" fmla="*/ 735 h 1671"/>
                  <a:gd name="T52" fmla="*/ 2589 w 2882"/>
                  <a:gd name="T53" fmla="*/ 778 h 1671"/>
                  <a:gd name="T54" fmla="*/ 2458 w 2882"/>
                  <a:gd name="T55" fmla="*/ 822 h 1671"/>
                  <a:gd name="T56" fmla="*/ 2301 w 2882"/>
                  <a:gd name="T57" fmla="*/ 865 h 1671"/>
                  <a:gd name="T58" fmla="*/ 2030 w 2882"/>
                  <a:gd name="T59" fmla="*/ 930 h 1671"/>
                  <a:gd name="T60" fmla="*/ 1606 w 2882"/>
                  <a:gd name="T61" fmla="*/ 1034 h 1671"/>
                  <a:gd name="T62" fmla="*/ 1145 w 2882"/>
                  <a:gd name="T63" fmla="*/ 1164 h 1671"/>
                  <a:gd name="T64" fmla="*/ 673 w 2882"/>
                  <a:gd name="T65" fmla="*/ 1328 h 1671"/>
                  <a:gd name="T66" fmla="*/ 217 w 2882"/>
                  <a:gd name="T67" fmla="*/ 1545 h 1671"/>
                  <a:gd name="T68" fmla="*/ 353 w 2882"/>
                  <a:gd name="T69" fmla="*/ 1671 h 1671"/>
                  <a:gd name="T70" fmla="*/ 754 w 2882"/>
                  <a:gd name="T71" fmla="*/ 1469 h 1671"/>
                  <a:gd name="T72" fmla="*/ 1145 w 2882"/>
                  <a:gd name="T73" fmla="*/ 1311 h 1671"/>
                  <a:gd name="T74" fmla="*/ 1519 w 2882"/>
                  <a:gd name="T75" fmla="*/ 1186 h 1671"/>
                  <a:gd name="T76" fmla="*/ 1861 w 2882"/>
                  <a:gd name="T77" fmla="*/ 1083 h 1671"/>
                  <a:gd name="T78" fmla="*/ 2165 w 2882"/>
                  <a:gd name="T79" fmla="*/ 1007 h 1671"/>
                  <a:gd name="T80" fmla="*/ 2426 w 2882"/>
                  <a:gd name="T81" fmla="*/ 947 h 1671"/>
                  <a:gd name="T82" fmla="*/ 2626 w 2882"/>
                  <a:gd name="T83" fmla="*/ 892 h 1671"/>
                  <a:gd name="T84" fmla="*/ 2762 w 2882"/>
                  <a:gd name="T85" fmla="*/ 838 h 1671"/>
                  <a:gd name="T86" fmla="*/ 2827 w 2882"/>
                  <a:gd name="T87" fmla="*/ 794 h 1671"/>
                  <a:gd name="T88" fmla="*/ 2865 w 2882"/>
                  <a:gd name="T89" fmla="*/ 745 h 1671"/>
                  <a:gd name="T90" fmla="*/ 2882 w 2882"/>
                  <a:gd name="T91" fmla="*/ 702 h 1671"/>
                  <a:gd name="T92" fmla="*/ 2854 w 2882"/>
                  <a:gd name="T93" fmla="*/ 620 h 1671"/>
                  <a:gd name="T94" fmla="*/ 2800 w 2882"/>
                  <a:gd name="T95" fmla="*/ 560 h 1671"/>
                  <a:gd name="T96" fmla="*/ 2773 w 2882"/>
                  <a:gd name="T97" fmla="*/ 544 h 16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103" name="Freeform 7"/>
              <p:cNvSpPr>
                <a:spLocks/>
              </p:cNvSpPr>
              <p:nvPr/>
            </p:nvSpPr>
            <p:spPr bwMode="hidden">
              <a:xfrm>
                <a:off x="4170" y="2671"/>
                <a:ext cx="1259" cy="811"/>
              </a:xfrm>
              <a:custGeom>
                <a:avLst/>
                <a:gdLst>
                  <a:gd name="T0" fmla="*/ 1259 w 1259"/>
                  <a:gd name="T1" fmla="*/ 615 h 811"/>
                  <a:gd name="T2" fmla="*/ 1248 w 1259"/>
                  <a:gd name="T3" fmla="*/ 588 h 811"/>
                  <a:gd name="T4" fmla="*/ 1237 w 1259"/>
                  <a:gd name="T5" fmla="*/ 566 h 811"/>
                  <a:gd name="T6" fmla="*/ 1216 w 1259"/>
                  <a:gd name="T7" fmla="*/ 539 h 811"/>
                  <a:gd name="T8" fmla="*/ 1188 w 1259"/>
                  <a:gd name="T9" fmla="*/ 517 h 811"/>
                  <a:gd name="T10" fmla="*/ 1123 w 1259"/>
                  <a:gd name="T11" fmla="*/ 479 h 811"/>
                  <a:gd name="T12" fmla="*/ 1042 w 1259"/>
                  <a:gd name="T13" fmla="*/ 441 h 811"/>
                  <a:gd name="T14" fmla="*/ 944 w 1259"/>
                  <a:gd name="T15" fmla="*/ 408 h 811"/>
                  <a:gd name="T16" fmla="*/ 841 w 1259"/>
                  <a:gd name="T17" fmla="*/ 381 h 811"/>
                  <a:gd name="T18" fmla="*/ 727 w 1259"/>
                  <a:gd name="T19" fmla="*/ 348 h 811"/>
                  <a:gd name="T20" fmla="*/ 613 w 1259"/>
                  <a:gd name="T21" fmla="*/ 321 h 811"/>
                  <a:gd name="T22" fmla="*/ 499 w 1259"/>
                  <a:gd name="T23" fmla="*/ 294 h 811"/>
                  <a:gd name="T24" fmla="*/ 391 w 1259"/>
                  <a:gd name="T25" fmla="*/ 261 h 811"/>
                  <a:gd name="T26" fmla="*/ 288 w 1259"/>
                  <a:gd name="T27" fmla="*/ 229 h 811"/>
                  <a:gd name="T28" fmla="*/ 195 w 1259"/>
                  <a:gd name="T29" fmla="*/ 196 h 811"/>
                  <a:gd name="T30" fmla="*/ 119 w 1259"/>
                  <a:gd name="T31" fmla="*/ 152 h 811"/>
                  <a:gd name="T32" fmla="*/ 54 w 1259"/>
                  <a:gd name="T33" fmla="*/ 109 h 811"/>
                  <a:gd name="T34" fmla="*/ 33 w 1259"/>
                  <a:gd name="T35" fmla="*/ 87 h 811"/>
                  <a:gd name="T36" fmla="*/ 16 w 1259"/>
                  <a:gd name="T37" fmla="*/ 60 h 811"/>
                  <a:gd name="T38" fmla="*/ 5 w 1259"/>
                  <a:gd name="T39" fmla="*/ 33 h 811"/>
                  <a:gd name="T40" fmla="*/ 0 w 1259"/>
                  <a:gd name="T41" fmla="*/ 0 h 811"/>
                  <a:gd name="T42" fmla="*/ 0 w 1259"/>
                  <a:gd name="T43" fmla="*/ 6 h 811"/>
                  <a:gd name="T44" fmla="*/ 0 w 1259"/>
                  <a:gd name="T45" fmla="*/ 11 h 811"/>
                  <a:gd name="T46" fmla="*/ 0 w 1259"/>
                  <a:gd name="T47" fmla="*/ 38 h 811"/>
                  <a:gd name="T48" fmla="*/ 5 w 1259"/>
                  <a:gd name="T49" fmla="*/ 60 h 811"/>
                  <a:gd name="T50" fmla="*/ 16 w 1259"/>
                  <a:gd name="T51" fmla="*/ 87 h 811"/>
                  <a:gd name="T52" fmla="*/ 33 w 1259"/>
                  <a:gd name="T53" fmla="*/ 114 h 811"/>
                  <a:gd name="T54" fmla="*/ 54 w 1259"/>
                  <a:gd name="T55" fmla="*/ 142 h 811"/>
                  <a:gd name="T56" fmla="*/ 87 w 1259"/>
                  <a:gd name="T57" fmla="*/ 174 h 811"/>
                  <a:gd name="T58" fmla="*/ 125 w 1259"/>
                  <a:gd name="T59" fmla="*/ 207 h 811"/>
                  <a:gd name="T60" fmla="*/ 179 w 1259"/>
                  <a:gd name="T61" fmla="*/ 240 h 811"/>
                  <a:gd name="T62" fmla="*/ 244 w 1259"/>
                  <a:gd name="T63" fmla="*/ 278 h 811"/>
                  <a:gd name="T64" fmla="*/ 326 w 1259"/>
                  <a:gd name="T65" fmla="*/ 310 h 811"/>
                  <a:gd name="T66" fmla="*/ 418 w 1259"/>
                  <a:gd name="T67" fmla="*/ 348 h 811"/>
                  <a:gd name="T68" fmla="*/ 526 w 1259"/>
                  <a:gd name="T69" fmla="*/ 381 h 811"/>
                  <a:gd name="T70" fmla="*/ 657 w 1259"/>
                  <a:gd name="T71" fmla="*/ 414 h 811"/>
                  <a:gd name="T72" fmla="*/ 749 w 1259"/>
                  <a:gd name="T73" fmla="*/ 435 h 811"/>
                  <a:gd name="T74" fmla="*/ 830 w 1259"/>
                  <a:gd name="T75" fmla="*/ 463 h 811"/>
                  <a:gd name="T76" fmla="*/ 901 w 1259"/>
                  <a:gd name="T77" fmla="*/ 490 h 811"/>
                  <a:gd name="T78" fmla="*/ 966 w 1259"/>
                  <a:gd name="T79" fmla="*/ 512 h 811"/>
                  <a:gd name="T80" fmla="*/ 1015 w 1259"/>
                  <a:gd name="T81" fmla="*/ 539 h 811"/>
                  <a:gd name="T82" fmla="*/ 1053 w 1259"/>
                  <a:gd name="T83" fmla="*/ 566 h 811"/>
                  <a:gd name="T84" fmla="*/ 1080 w 1259"/>
                  <a:gd name="T85" fmla="*/ 593 h 811"/>
                  <a:gd name="T86" fmla="*/ 1102 w 1259"/>
                  <a:gd name="T87" fmla="*/ 620 h 811"/>
                  <a:gd name="T88" fmla="*/ 1112 w 1259"/>
                  <a:gd name="T89" fmla="*/ 648 h 811"/>
                  <a:gd name="T90" fmla="*/ 1118 w 1259"/>
                  <a:gd name="T91" fmla="*/ 675 h 811"/>
                  <a:gd name="T92" fmla="*/ 1112 w 1259"/>
                  <a:gd name="T93" fmla="*/ 697 h 811"/>
                  <a:gd name="T94" fmla="*/ 1096 w 1259"/>
                  <a:gd name="T95" fmla="*/ 724 h 811"/>
                  <a:gd name="T96" fmla="*/ 1080 w 1259"/>
                  <a:gd name="T97" fmla="*/ 746 h 811"/>
                  <a:gd name="T98" fmla="*/ 1053 w 1259"/>
                  <a:gd name="T99" fmla="*/ 767 h 811"/>
                  <a:gd name="T100" fmla="*/ 1015 w 1259"/>
                  <a:gd name="T101" fmla="*/ 789 h 811"/>
                  <a:gd name="T102" fmla="*/ 977 w 1259"/>
                  <a:gd name="T103" fmla="*/ 811 h 811"/>
                  <a:gd name="T104" fmla="*/ 1047 w 1259"/>
                  <a:gd name="T105" fmla="*/ 789 h 811"/>
                  <a:gd name="T106" fmla="*/ 1107 w 1259"/>
                  <a:gd name="T107" fmla="*/ 767 h 811"/>
                  <a:gd name="T108" fmla="*/ 1156 w 1259"/>
                  <a:gd name="T109" fmla="*/ 746 h 811"/>
                  <a:gd name="T110" fmla="*/ 1199 w 1259"/>
                  <a:gd name="T111" fmla="*/ 724 h 811"/>
                  <a:gd name="T112" fmla="*/ 1226 w 1259"/>
                  <a:gd name="T113" fmla="*/ 702 h 811"/>
                  <a:gd name="T114" fmla="*/ 1248 w 1259"/>
                  <a:gd name="T115" fmla="*/ 675 h 811"/>
                  <a:gd name="T116" fmla="*/ 1259 w 1259"/>
                  <a:gd name="T117" fmla="*/ 648 h 811"/>
                  <a:gd name="T118" fmla="*/ 1259 w 1259"/>
                  <a:gd name="T119" fmla="*/ 615 h 811"/>
                  <a:gd name="T120" fmla="*/ 1259 w 1259"/>
                  <a:gd name="T121" fmla="*/ 615 h 8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104" name="Freeform 8"/>
              <p:cNvSpPr>
                <a:spLocks/>
              </p:cNvSpPr>
              <p:nvPr/>
            </p:nvSpPr>
            <p:spPr bwMode="hidden">
              <a:xfrm>
                <a:off x="2900" y="3346"/>
                <a:ext cx="2849" cy="969"/>
              </a:xfrm>
              <a:custGeom>
                <a:avLst/>
                <a:gdLst>
                  <a:gd name="T0" fmla="*/ 92 w 2849"/>
                  <a:gd name="T1" fmla="*/ 958 h 969"/>
                  <a:gd name="T2" fmla="*/ 0 w 2849"/>
                  <a:gd name="T3" fmla="*/ 969 h 969"/>
                  <a:gd name="T4" fmla="*/ 391 w 2849"/>
                  <a:gd name="T5" fmla="*/ 969 h 969"/>
                  <a:gd name="T6" fmla="*/ 434 w 2849"/>
                  <a:gd name="T7" fmla="*/ 947 h 969"/>
                  <a:gd name="T8" fmla="*/ 483 w 2849"/>
                  <a:gd name="T9" fmla="*/ 914 h 969"/>
                  <a:gd name="T10" fmla="*/ 554 w 2849"/>
                  <a:gd name="T11" fmla="*/ 876 h 969"/>
                  <a:gd name="T12" fmla="*/ 635 w 2849"/>
                  <a:gd name="T13" fmla="*/ 838 h 969"/>
                  <a:gd name="T14" fmla="*/ 727 w 2849"/>
                  <a:gd name="T15" fmla="*/ 794 h 969"/>
                  <a:gd name="T16" fmla="*/ 836 w 2849"/>
                  <a:gd name="T17" fmla="*/ 745 h 969"/>
                  <a:gd name="T18" fmla="*/ 961 w 2849"/>
                  <a:gd name="T19" fmla="*/ 696 h 969"/>
                  <a:gd name="T20" fmla="*/ 1102 w 2849"/>
                  <a:gd name="T21" fmla="*/ 642 h 969"/>
                  <a:gd name="T22" fmla="*/ 1259 w 2849"/>
                  <a:gd name="T23" fmla="*/ 582 h 969"/>
                  <a:gd name="T24" fmla="*/ 1433 w 2849"/>
                  <a:gd name="T25" fmla="*/ 522 h 969"/>
                  <a:gd name="T26" fmla="*/ 1623 w 2849"/>
                  <a:gd name="T27" fmla="*/ 462 h 969"/>
                  <a:gd name="T28" fmla="*/ 1829 w 2849"/>
                  <a:gd name="T29" fmla="*/ 403 h 969"/>
                  <a:gd name="T30" fmla="*/ 2057 w 2849"/>
                  <a:gd name="T31" fmla="*/ 343 h 969"/>
                  <a:gd name="T32" fmla="*/ 2301 w 2849"/>
                  <a:gd name="T33" fmla="*/ 283 h 969"/>
                  <a:gd name="T34" fmla="*/ 2567 w 2849"/>
                  <a:gd name="T35" fmla="*/ 223 h 969"/>
                  <a:gd name="T36" fmla="*/ 2849 w 2849"/>
                  <a:gd name="T37" fmla="*/ 163 h 969"/>
                  <a:gd name="T38" fmla="*/ 2849 w 2849"/>
                  <a:gd name="T39" fmla="*/ 0 h 969"/>
                  <a:gd name="T40" fmla="*/ 2817 w 2849"/>
                  <a:gd name="T41" fmla="*/ 16 h 969"/>
                  <a:gd name="T42" fmla="*/ 2773 w 2849"/>
                  <a:gd name="T43" fmla="*/ 33 h 969"/>
                  <a:gd name="T44" fmla="*/ 2719 w 2849"/>
                  <a:gd name="T45" fmla="*/ 54 h 969"/>
                  <a:gd name="T46" fmla="*/ 2648 w 2849"/>
                  <a:gd name="T47" fmla="*/ 76 h 969"/>
                  <a:gd name="T48" fmla="*/ 2572 w 2849"/>
                  <a:gd name="T49" fmla="*/ 98 h 969"/>
                  <a:gd name="T50" fmla="*/ 2491 w 2849"/>
                  <a:gd name="T51" fmla="*/ 120 h 969"/>
                  <a:gd name="T52" fmla="*/ 2399 w 2849"/>
                  <a:gd name="T53" fmla="*/ 147 h 969"/>
                  <a:gd name="T54" fmla="*/ 2301 w 2849"/>
                  <a:gd name="T55" fmla="*/ 169 h 969"/>
                  <a:gd name="T56" fmla="*/ 2095 w 2849"/>
                  <a:gd name="T57" fmla="*/ 223 h 969"/>
                  <a:gd name="T58" fmla="*/ 1889 w 2849"/>
                  <a:gd name="T59" fmla="*/ 277 h 969"/>
                  <a:gd name="T60" fmla="*/ 1688 w 2849"/>
                  <a:gd name="T61" fmla="*/ 326 h 969"/>
                  <a:gd name="T62" fmla="*/ 1590 w 2849"/>
                  <a:gd name="T63" fmla="*/ 354 h 969"/>
                  <a:gd name="T64" fmla="*/ 1503 w 2849"/>
                  <a:gd name="T65" fmla="*/ 381 h 969"/>
                  <a:gd name="T66" fmla="*/ 1107 w 2849"/>
                  <a:gd name="T67" fmla="*/ 506 h 969"/>
                  <a:gd name="T68" fmla="*/ 912 w 2849"/>
                  <a:gd name="T69" fmla="*/ 577 h 969"/>
                  <a:gd name="T70" fmla="*/ 727 w 2849"/>
                  <a:gd name="T71" fmla="*/ 647 h 969"/>
                  <a:gd name="T72" fmla="*/ 548 w 2849"/>
                  <a:gd name="T73" fmla="*/ 718 h 969"/>
                  <a:gd name="T74" fmla="*/ 380 w 2849"/>
                  <a:gd name="T75" fmla="*/ 794 h 969"/>
                  <a:gd name="T76" fmla="*/ 228 w 2849"/>
                  <a:gd name="T77" fmla="*/ 876 h 969"/>
                  <a:gd name="T78" fmla="*/ 92 w 2849"/>
                  <a:gd name="T79" fmla="*/ 958 h 969"/>
                  <a:gd name="T80" fmla="*/ 92 w 2849"/>
                  <a:gd name="T81" fmla="*/ 958 h 9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105" name="Freeform 9"/>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106" name="Freeform 10"/>
              <p:cNvSpPr>
                <a:spLocks/>
              </p:cNvSpPr>
              <p:nvPr/>
            </p:nvSpPr>
            <p:spPr bwMode="hidden">
              <a:xfrm>
                <a:off x="4501" y="2317"/>
                <a:ext cx="1248" cy="539"/>
              </a:xfrm>
              <a:custGeom>
                <a:avLst/>
                <a:gdLst>
                  <a:gd name="T0" fmla="*/ 0 w 1248"/>
                  <a:gd name="T1" fmla="*/ 332 h 539"/>
                  <a:gd name="T2" fmla="*/ 0 w 1248"/>
                  <a:gd name="T3" fmla="*/ 360 h 539"/>
                  <a:gd name="T4" fmla="*/ 5 w 1248"/>
                  <a:gd name="T5" fmla="*/ 387 h 539"/>
                  <a:gd name="T6" fmla="*/ 27 w 1248"/>
                  <a:gd name="T7" fmla="*/ 414 h 539"/>
                  <a:gd name="T8" fmla="*/ 54 w 1248"/>
                  <a:gd name="T9" fmla="*/ 436 h 539"/>
                  <a:gd name="T10" fmla="*/ 92 w 1248"/>
                  <a:gd name="T11" fmla="*/ 463 h 539"/>
                  <a:gd name="T12" fmla="*/ 141 w 1248"/>
                  <a:gd name="T13" fmla="*/ 490 h 539"/>
                  <a:gd name="T14" fmla="*/ 195 w 1248"/>
                  <a:gd name="T15" fmla="*/ 512 h 539"/>
                  <a:gd name="T16" fmla="*/ 255 w 1248"/>
                  <a:gd name="T17" fmla="*/ 539 h 539"/>
                  <a:gd name="T18" fmla="*/ 212 w 1248"/>
                  <a:gd name="T19" fmla="*/ 517 h 539"/>
                  <a:gd name="T20" fmla="*/ 179 w 1248"/>
                  <a:gd name="T21" fmla="*/ 490 h 539"/>
                  <a:gd name="T22" fmla="*/ 157 w 1248"/>
                  <a:gd name="T23" fmla="*/ 468 h 539"/>
                  <a:gd name="T24" fmla="*/ 141 w 1248"/>
                  <a:gd name="T25" fmla="*/ 447 h 539"/>
                  <a:gd name="T26" fmla="*/ 136 w 1248"/>
                  <a:gd name="T27" fmla="*/ 425 h 539"/>
                  <a:gd name="T28" fmla="*/ 136 w 1248"/>
                  <a:gd name="T29" fmla="*/ 403 h 539"/>
                  <a:gd name="T30" fmla="*/ 141 w 1248"/>
                  <a:gd name="T31" fmla="*/ 381 h 539"/>
                  <a:gd name="T32" fmla="*/ 157 w 1248"/>
                  <a:gd name="T33" fmla="*/ 365 h 539"/>
                  <a:gd name="T34" fmla="*/ 179 w 1248"/>
                  <a:gd name="T35" fmla="*/ 343 h 539"/>
                  <a:gd name="T36" fmla="*/ 201 w 1248"/>
                  <a:gd name="T37" fmla="*/ 327 h 539"/>
                  <a:gd name="T38" fmla="*/ 266 w 1248"/>
                  <a:gd name="T39" fmla="*/ 294 h 539"/>
                  <a:gd name="T40" fmla="*/ 353 w 1248"/>
                  <a:gd name="T41" fmla="*/ 262 h 539"/>
                  <a:gd name="T42" fmla="*/ 445 w 1248"/>
                  <a:gd name="T43" fmla="*/ 234 h 539"/>
                  <a:gd name="T44" fmla="*/ 554 w 1248"/>
                  <a:gd name="T45" fmla="*/ 213 h 539"/>
                  <a:gd name="T46" fmla="*/ 662 w 1248"/>
                  <a:gd name="T47" fmla="*/ 191 h 539"/>
                  <a:gd name="T48" fmla="*/ 890 w 1248"/>
                  <a:gd name="T49" fmla="*/ 153 h 539"/>
                  <a:gd name="T50" fmla="*/ 993 w 1248"/>
                  <a:gd name="T51" fmla="*/ 136 h 539"/>
                  <a:gd name="T52" fmla="*/ 1091 w 1248"/>
                  <a:gd name="T53" fmla="*/ 120 h 539"/>
                  <a:gd name="T54" fmla="*/ 1178 w 1248"/>
                  <a:gd name="T55" fmla="*/ 115 h 539"/>
                  <a:gd name="T56" fmla="*/ 1248 w 1248"/>
                  <a:gd name="T57" fmla="*/ 104 h 539"/>
                  <a:gd name="T58" fmla="*/ 1248 w 1248"/>
                  <a:gd name="T59" fmla="*/ 0 h 539"/>
                  <a:gd name="T60" fmla="*/ 1161 w 1248"/>
                  <a:gd name="T61" fmla="*/ 22 h 539"/>
                  <a:gd name="T62" fmla="*/ 1069 w 1248"/>
                  <a:gd name="T63" fmla="*/ 38 h 539"/>
                  <a:gd name="T64" fmla="*/ 874 w 1248"/>
                  <a:gd name="T65" fmla="*/ 71 h 539"/>
                  <a:gd name="T66" fmla="*/ 673 w 1248"/>
                  <a:gd name="T67" fmla="*/ 93 h 539"/>
                  <a:gd name="T68" fmla="*/ 483 w 1248"/>
                  <a:gd name="T69" fmla="*/ 126 h 539"/>
                  <a:gd name="T70" fmla="*/ 391 w 1248"/>
                  <a:gd name="T71" fmla="*/ 142 h 539"/>
                  <a:gd name="T72" fmla="*/ 309 w 1248"/>
                  <a:gd name="T73" fmla="*/ 158 h 539"/>
                  <a:gd name="T74" fmla="*/ 228 w 1248"/>
                  <a:gd name="T75" fmla="*/ 180 h 539"/>
                  <a:gd name="T76" fmla="*/ 163 w 1248"/>
                  <a:gd name="T77" fmla="*/ 202 h 539"/>
                  <a:gd name="T78" fmla="*/ 103 w 1248"/>
                  <a:gd name="T79" fmla="*/ 229 h 539"/>
                  <a:gd name="T80" fmla="*/ 54 w 1248"/>
                  <a:gd name="T81" fmla="*/ 256 h 539"/>
                  <a:gd name="T82" fmla="*/ 22 w 1248"/>
                  <a:gd name="T83" fmla="*/ 294 h 539"/>
                  <a:gd name="T84" fmla="*/ 0 w 1248"/>
                  <a:gd name="T85" fmla="*/ 332 h 539"/>
                  <a:gd name="T86" fmla="*/ 0 w 1248"/>
                  <a:gd name="T87" fmla="*/ 332 h 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grpSp>
        <p:sp>
          <p:nvSpPr>
            <p:cNvPr id="4107" name="Freeform 11"/>
            <p:cNvSpPr>
              <a:spLocks/>
            </p:cNvSpPr>
            <p:nvPr/>
          </p:nvSpPr>
          <p:spPr bwMode="hidden">
            <a:xfrm>
              <a:off x="3322" y="1341"/>
              <a:ext cx="1825" cy="1537"/>
            </a:xfrm>
            <a:custGeom>
              <a:avLst/>
              <a:gdLst>
                <a:gd name="T0" fmla="*/ 982 w 2296"/>
                <a:gd name="T1" fmla="*/ 1061 h 1469"/>
                <a:gd name="T2" fmla="*/ 1357 w 2296"/>
                <a:gd name="T3" fmla="*/ 1012 h 1469"/>
                <a:gd name="T4" fmla="*/ 1666 w 2296"/>
                <a:gd name="T5" fmla="*/ 957 h 1469"/>
                <a:gd name="T6" fmla="*/ 1916 w 2296"/>
                <a:gd name="T7" fmla="*/ 897 h 1469"/>
                <a:gd name="T8" fmla="*/ 2100 w 2296"/>
                <a:gd name="T9" fmla="*/ 832 h 1469"/>
                <a:gd name="T10" fmla="*/ 2220 w 2296"/>
                <a:gd name="T11" fmla="*/ 756 h 1469"/>
                <a:gd name="T12" fmla="*/ 2285 w 2296"/>
                <a:gd name="T13" fmla="*/ 669 h 1469"/>
                <a:gd name="T14" fmla="*/ 2290 w 2296"/>
                <a:gd name="T15" fmla="*/ 560 h 1469"/>
                <a:gd name="T16" fmla="*/ 2241 w 2296"/>
                <a:gd name="T17" fmla="*/ 457 h 1469"/>
                <a:gd name="T18" fmla="*/ 2144 w 2296"/>
                <a:gd name="T19" fmla="*/ 364 h 1469"/>
                <a:gd name="T20" fmla="*/ 2008 w 2296"/>
                <a:gd name="T21" fmla="*/ 277 h 1469"/>
                <a:gd name="T22" fmla="*/ 1769 w 2296"/>
                <a:gd name="T23" fmla="*/ 157 h 1469"/>
                <a:gd name="T24" fmla="*/ 1612 w 2296"/>
                <a:gd name="T25" fmla="*/ 92 h 1469"/>
                <a:gd name="T26" fmla="*/ 1476 w 2296"/>
                <a:gd name="T27" fmla="*/ 43 h 1469"/>
                <a:gd name="T28" fmla="*/ 1384 w 2296"/>
                <a:gd name="T29" fmla="*/ 10 h 1469"/>
                <a:gd name="T30" fmla="*/ 1346 w 2296"/>
                <a:gd name="T31" fmla="*/ 0 h 1469"/>
                <a:gd name="T32" fmla="*/ 1655 w 2296"/>
                <a:gd name="T33" fmla="*/ 119 h 1469"/>
                <a:gd name="T34" fmla="*/ 1948 w 2296"/>
                <a:gd name="T35" fmla="*/ 255 h 1469"/>
                <a:gd name="T36" fmla="*/ 2068 w 2296"/>
                <a:gd name="T37" fmla="*/ 326 h 1469"/>
                <a:gd name="T38" fmla="*/ 2171 w 2296"/>
                <a:gd name="T39" fmla="*/ 402 h 1469"/>
                <a:gd name="T40" fmla="*/ 2236 w 2296"/>
                <a:gd name="T41" fmla="*/ 478 h 1469"/>
                <a:gd name="T42" fmla="*/ 2263 w 2296"/>
                <a:gd name="T43" fmla="*/ 560 h 1469"/>
                <a:gd name="T44" fmla="*/ 2241 w 2296"/>
                <a:gd name="T45" fmla="*/ 636 h 1469"/>
                <a:gd name="T46" fmla="*/ 2171 w 2296"/>
                <a:gd name="T47" fmla="*/ 702 h 1469"/>
                <a:gd name="T48" fmla="*/ 2062 w 2296"/>
                <a:gd name="T49" fmla="*/ 756 h 1469"/>
                <a:gd name="T50" fmla="*/ 1921 w 2296"/>
                <a:gd name="T51" fmla="*/ 800 h 1469"/>
                <a:gd name="T52" fmla="*/ 1748 w 2296"/>
                <a:gd name="T53" fmla="*/ 843 h 1469"/>
                <a:gd name="T54" fmla="*/ 1351 w 2296"/>
                <a:gd name="T55" fmla="*/ 908 h 1469"/>
                <a:gd name="T56" fmla="*/ 923 w 2296"/>
                <a:gd name="T57" fmla="*/ 968 h 1469"/>
                <a:gd name="T58" fmla="*/ 521 w 2296"/>
                <a:gd name="T59" fmla="*/ 1028 h 1469"/>
                <a:gd name="T60" fmla="*/ 353 w 2296"/>
                <a:gd name="T61" fmla="*/ 1066 h 1469"/>
                <a:gd name="T62" fmla="*/ 206 w 2296"/>
                <a:gd name="T63" fmla="*/ 1104 h 1469"/>
                <a:gd name="T64" fmla="*/ 92 w 2296"/>
                <a:gd name="T65" fmla="*/ 1148 h 1469"/>
                <a:gd name="T66" fmla="*/ 22 w 2296"/>
                <a:gd name="T67" fmla="*/ 1202 h 1469"/>
                <a:gd name="T68" fmla="*/ 0 w 2296"/>
                <a:gd name="T69" fmla="*/ 1262 h 1469"/>
                <a:gd name="T70" fmla="*/ 27 w 2296"/>
                <a:gd name="T71" fmla="*/ 1327 h 1469"/>
                <a:gd name="T72" fmla="*/ 98 w 2296"/>
                <a:gd name="T73" fmla="*/ 1382 h 1469"/>
                <a:gd name="T74" fmla="*/ 196 w 2296"/>
                <a:gd name="T75" fmla="*/ 1425 h 1469"/>
                <a:gd name="T76" fmla="*/ 326 w 2296"/>
                <a:gd name="T77" fmla="*/ 1469 h 1469"/>
                <a:gd name="T78" fmla="*/ 217 w 2296"/>
                <a:gd name="T79" fmla="*/ 1414 h 1469"/>
                <a:gd name="T80" fmla="*/ 147 w 2296"/>
                <a:gd name="T81" fmla="*/ 1360 h 1469"/>
                <a:gd name="T82" fmla="*/ 120 w 2296"/>
                <a:gd name="T83" fmla="*/ 1306 h 1469"/>
                <a:gd name="T84" fmla="*/ 141 w 2296"/>
                <a:gd name="T85" fmla="*/ 1257 h 1469"/>
                <a:gd name="T86" fmla="*/ 212 w 2296"/>
                <a:gd name="T87" fmla="*/ 1208 h 1469"/>
                <a:gd name="T88" fmla="*/ 342 w 2296"/>
                <a:gd name="T89" fmla="*/ 1164 h 1469"/>
                <a:gd name="T90" fmla="*/ 527 w 2296"/>
                <a:gd name="T91" fmla="*/ 1121 h 1469"/>
                <a:gd name="T92" fmla="*/ 771 w 2296"/>
                <a:gd name="T93" fmla="*/ 1088 h 1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108" name="Freeform 12"/>
            <p:cNvSpPr>
              <a:spLocks/>
            </p:cNvSpPr>
            <p:nvPr/>
          </p:nvSpPr>
          <p:spPr bwMode="hidden">
            <a:xfrm>
              <a:off x="0" y="0"/>
              <a:ext cx="5758" cy="1776"/>
            </a:xfrm>
            <a:custGeom>
              <a:avLst/>
              <a:gdLst>
                <a:gd name="T0" fmla="*/ 0 w 5740"/>
                <a:gd name="T1" fmla="*/ 0 h 1906"/>
                <a:gd name="T2" fmla="*/ 0 w 5740"/>
                <a:gd name="T3" fmla="*/ 1906 h 1906"/>
                <a:gd name="T4" fmla="*/ 5740 w 5740"/>
                <a:gd name="T5" fmla="*/ 1906 h 1906"/>
                <a:gd name="T6" fmla="*/ 5740 w 5740"/>
                <a:gd name="T7" fmla="*/ 0 h 1906"/>
                <a:gd name="T8" fmla="*/ 0 w 5740"/>
                <a:gd name="T9" fmla="*/ 0 h 1906"/>
                <a:gd name="T10" fmla="*/ 0 w 5740"/>
                <a:gd name="T11" fmla="*/ 0 h 1906"/>
              </a:gdLst>
              <a:ahLst/>
              <a:cxnLst>
                <a:cxn ang="0">
                  <a:pos x="T0" y="T1"/>
                </a:cxn>
                <a:cxn ang="0">
                  <a:pos x="T2" y="T3"/>
                </a:cxn>
                <a:cxn ang="0">
                  <a:pos x="T4" y="T5"/>
                </a:cxn>
                <a:cxn ang="0">
                  <a:pos x="T6" y="T7"/>
                </a:cxn>
                <a:cxn ang="0">
                  <a:pos x="T8" y="T9"/>
                </a:cxn>
                <a:cxn ang="0">
                  <a:pos x="T10" y="T11"/>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grpSp>
      <p:sp>
        <p:nvSpPr>
          <p:cNvPr id="4109" name="Rectangle 13"/>
          <p:cNvSpPr>
            <a:spLocks noGrp="1" noRot="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4110" name="Rectangle 14"/>
          <p:cNvSpPr>
            <a:spLocks noGrp="1" noChangeArrowheads="1"/>
          </p:cNvSpPr>
          <p:nvPr>
            <p:ph type="ftr" sz="quarter" idx="3"/>
          </p:nvPr>
        </p:nvSpPr>
        <p:spPr bwMode="auto">
          <a:xfrm>
            <a:off x="3124200" y="6248400"/>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lnSpc>
                <a:spcPct val="100000"/>
              </a:lnSpc>
              <a:spcBef>
                <a:spcPct val="0"/>
              </a:spcBef>
              <a:buClrTx/>
              <a:buSzTx/>
              <a:buFontTx/>
              <a:buNone/>
              <a:defRPr sz="1200">
                <a:effectLst/>
                <a:latin typeface="Arial" panose="020B0604020202020204" pitchFamily="34" charset="0"/>
              </a:defRPr>
            </a:lvl1pPr>
          </a:lstStyle>
          <a:p>
            <a:endParaRPr lang="ru-RU" altLang="ru-RU"/>
          </a:p>
        </p:txBody>
      </p:sp>
      <p:sp>
        <p:nvSpPr>
          <p:cNvPr id="4111" name="Rectangle 15"/>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iming>
    <p:tnLst>
      <p:par>
        <p:cTn id="1" dur="indefinite" restart="never" nodeType="tmRoot"/>
      </p:par>
    </p:tnLst>
  </p:timing>
  <p:txStyles>
    <p:titleStyle>
      <a:lvl1pPr algn="ctr" rtl="0" fontAlgn="base">
        <a:spcBef>
          <a:spcPct val="0"/>
        </a:spcBef>
        <a:spcAft>
          <a:spcPct val="0"/>
        </a:spcAft>
        <a:defRPr sz="4400" b="1" kern="12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defRPr>
      </a:lvl9pPr>
    </p:titleStyle>
    <p:bodyStyle>
      <a:lvl1pPr marL="342900" indent="-342900" algn="l" rtl="0" fontAlgn="base">
        <a:spcBef>
          <a:spcPct val="20000"/>
        </a:spcBef>
        <a:spcAft>
          <a:spcPct val="0"/>
        </a:spcAft>
        <a:buClr>
          <a:schemeClr val="hlink"/>
        </a:buClr>
        <a:buSzPct val="70000"/>
        <a:buFont typeface="Wingdings" panose="05000000000000000000" pitchFamily="2" charset="2"/>
        <a:buChar char="n"/>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accent2"/>
        </a:buClr>
        <a:buSzPct val="70000"/>
        <a:buFont typeface="Wingdings" panose="05000000000000000000" pitchFamily="2" charset="2"/>
        <a:buChar char="n"/>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fontAlgn="base">
        <a:spcBef>
          <a:spcPct val="20000"/>
        </a:spcBef>
        <a:spcAft>
          <a:spcPct val="0"/>
        </a:spcAft>
        <a:buClr>
          <a:schemeClr val="tx2"/>
        </a:buClr>
        <a:buSzPct val="70000"/>
        <a:buFont typeface="Wingdings" panose="05000000000000000000" pitchFamily="2" charset="2"/>
        <a:buChar char="n"/>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fontAlgn="base">
        <a:spcBef>
          <a:spcPct val="20000"/>
        </a:spcBef>
        <a:spcAft>
          <a:spcPct val="0"/>
        </a:spcAft>
        <a:buClr>
          <a:schemeClr val="accent2"/>
        </a:buClr>
        <a:buSzPct val="70000"/>
        <a:buFont typeface="Wingdings" panose="05000000000000000000" pitchFamily="2" charset="2"/>
        <a:buChar char="n"/>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fontAlgn="base">
        <a:spcBef>
          <a:spcPct val="20000"/>
        </a:spcBef>
        <a:spcAft>
          <a:spcPct val="0"/>
        </a:spcAft>
        <a:buClr>
          <a:schemeClr val="hlink"/>
        </a:buClr>
        <a:buSzPct val="70000"/>
        <a:buFont typeface="Wingdings" panose="05000000000000000000" pitchFamily="2" charset="2"/>
        <a:buChar char="n"/>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audio" Target="file:///C:\Documents%20and%20Settings\&#1058;&#1072;&#1085;&#1103;\&#1056;&#1072;&#1073;&#1086;&#1095;&#1080;&#1081;%20&#1089;&#1090;&#1086;&#1083;\&#1080;&#1088;&#1080;&#1085;&#1072;\ivanova_nochj_na_lysoi_gore.mp3"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audio" Target="file:///C:\Documents%20and%20Settings\&#1058;&#1072;&#1085;&#1103;\&#1056;&#1072;&#1073;&#1086;&#1095;&#1080;&#1081;%20&#1089;&#1090;&#1086;&#1083;\&#1080;&#1088;&#1080;&#1085;&#1072;\&#1087;&#1077;&#1089;&#1077;&#1085;&#1082;&#1080;\5_act_iii_scene_2.mp3"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audio" Target="file:///C:\Documents%20and%20Settings\&#1058;&#1072;&#1085;&#1103;\&#1056;&#1072;&#1073;&#1086;&#1095;&#1080;&#1081;%20&#1089;&#1090;&#1086;&#1083;\&#1080;&#1088;&#1080;&#1085;&#1072;\&#1087;&#1077;&#1089;&#1077;&#1085;&#1082;&#1080;\Mussorgsky_Kartinki_Horowitz_01a.mp3" TargetMode="Externa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419475" y="1125538"/>
            <a:ext cx="6188075" cy="2568575"/>
          </a:xfrm>
        </p:spPr>
        <p:txBody>
          <a:bodyPr/>
          <a:lstStyle/>
          <a:p>
            <a:r>
              <a:rPr lang="ru-RU" altLang="ru-RU" sz="6600"/>
              <a:t>Модест Петрович Мусоргский</a:t>
            </a:r>
            <a:r>
              <a:rPr lang="ru-RU" altLang="ru-RU" sz="5400"/>
              <a:t>      </a:t>
            </a:r>
          </a:p>
        </p:txBody>
      </p:sp>
      <p:sp>
        <p:nvSpPr>
          <p:cNvPr id="2053" name="Rectangle 5"/>
          <p:cNvSpPr>
            <a:spLocks noGrp="1" noChangeArrowheads="1"/>
          </p:cNvSpPr>
          <p:nvPr>
            <p:ph type="subTitle" idx="1"/>
          </p:nvPr>
        </p:nvSpPr>
        <p:spPr>
          <a:xfrm>
            <a:off x="3276600" y="3933825"/>
            <a:ext cx="6400800" cy="1752600"/>
          </a:xfrm>
        </p:spPr>
        <p:txBody>
          <a:bodyPr/>
          <a:lstStyle/>
          <a:p>
            <a:r>
              <a:rPr lang="ru-RU" altLang="ru-RU" sz="3600"/>
              <a:t> 1839 г- 1881 г</a:t>
            </a:r>
          </a:p>
        </p:txBody>
      </p:sp>
      <p:pic>
        <p:nvPicPr>
          <p:cNvPr id="2052" name="Picture 4" descr="мус"/>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8313" y="1700213"/>
            <a:ext cx="2916237" cy="3841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Rectangle 5"/>
          <p:cNvSpPr>
            <a:spLocks noGrp="1" noRot="1" noChangeArrowheads="1"/>
          </p:cNvSpPr>
          <p:nvPr>
            <p:ph type="title"/>
          </p:nvPr>
        </p:nvSpPr>
        <p:spPr>
          <a:xfrm>
            <a:off x="1187450" y="0"/>
            <a:ext cx="6707188" cy="777875"/>
          </a:xfrm>
        </p:spPr>
        <p:txBody>
          <a:bodyPr/>
          <a:lstStyle/>
          <a:p>
            <a:r>
              <a:rPr lang="ru-RU" altLang="ru-RU" sz="2800"/>
              <a:t>История жизни</a:t>
            </a:r>
          </a:p>
        </p:txBody>
      </p:sp>
      <p:sp>
        <p:nvSpPr>
          <p:cNvPr id="7174" name="Rectangle 6"/>
          <p:cNvSpPr>
            <a:spLocks noGrp="1" noChangeArrowheads="1"/>
          </p:cNvSpPr>
          <p:nvPr>
            <p:ph type="body" idx="4294967295"/>
          </p:nvPr>
        </p:nvSpPr>
        <p:spPr>
          <a:xfrm>
            <a:off x="539750" y="692150"/>
            <a:ext cx="8229600" cy="5832475"/>
          </a:xfrm>
        </p:spPr>
        <p:txBody>
          <a:bodyPr/>
          <a:lstStyle/>
          <a:p>
            <a:pPr>
              <a:lnSpc>
                <a:spcPct val="80000"/>
              </a:lnSpc>
            </a:pPr>
            <a:r>
              <a:rPr lang="ru-RU" altLang="ru-RU" sz="2000"/>
              <a:t>Родился Модест Мусоргский 21 марта 1839 года в селе Карево Торопецкого уезда, в имении своего отца, небогатого помещика Петра Алексеевича. Детство он провел на Псковщине, в глуши, среди лесов и озер. Он был самым младшим, четвертым сыном в семье. Двое старших умерли один за другим в младенческом возрасте. Вся нежность матери, Юлии Ивановны была отдана двум оставшимся, а особенно ему, любимцу, меньшому, Модиньке. Это она первая стала учить его играть на старом пианино, стоявшем в зале их деревянного барского дома. </a:t>
            </a:r>
          </a:p>
          <a:p>
            <a:pPr>
              <a:lnSpc>
                <a:spcPct val="80000"/>
              </a:lnSpc>
            </a:pPr>
            <a:r>
              <a:rPr lang="ru-RU" altLang="ru-RU" sz="2000"/>
              <a:t>Но будущее Мусоргского было предрешено. В десятилетнем возрасте он вместе со старшим братом приехал в Петербург. Здесь ему надлежало поступить в привилегированное военное училище — Школу гвардейских подпрапорщиков. </a:t>
            </a:r>
          </a:p>
          <a:p>
            <a:pPr>
              <a:lnSpc>
                <a:spcPct val="80000"/>
              </a:lnSpc>
            </a:pPr>
            <a:r>
              <a:rPr lang="ru-RU" altLang="ru-RU" sz="2000"/>
              <a:t>По окончании Школы Мусоргский был определен в Преображенский гвардейский полк. Модесту было семнадцать лет. Обязанности его были необременительны. Но неожиданно для всех Мусоргский подает в отставку и сворачивает с пути, столь удачно начатого. </a:t>
            </a:r>
          </a:p>
          <a:p>
            <a:pPr>
              <a:lnSpc>
                <a:spcPct val="80000"/>
              </a:lnSpc>
            </a:pPr>
            <a:r>
              <a:rPr lang="ru-RU" altLang="ru-RU" sz="2000"/>
              <a:t>Незадолго до того один из товарищей-преображенцев, знакомый с Даргомыжским, привел к нему Мусоргского. Юноша сразу покорил  музыканта не только своей игрой на фортепиано, но и свободными импровизациями. Даргомыжский высоко оценил его незаурядные музыкальные способности и познакомил с Балакиревым и Кюи. Так началась для молодого музыканта новая жизнь, в которой главное место заняли Балакирев и кружок «Могучая кучка».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rrowheads="1"/>
          </p:cNvSpPr>
          <p:nvPr>
            <p:ph type="title"/>
          </p:nvPr>
        </p:nvSpPr>
        <p:spPr>
          <a:xfrm>
            <a:off x="468313" y="-171450"/>
            <a:ext cx="8229600" cy="1143000"/>
          </a:xfrm>
        </p:spPr>
        <p:txBody>
          <a:bodyPr/>
          <a:lstStyle/>
          <a:p>
            <a:r>
              <a:rPr lang="ru-RU" altLang="ru-RU" sz="2800"/>
              <a:t>Творческая деятельность</a:t>
            </a:r>
          </a:p>
        </p:txBody>
      </p:sp>
      <p:sp>
        <p:nvSpPr>
          <p:cNvPr id="20483" name="Rectangle 3"/>
          <p:cNvSpPr>
            <a:spLocks noGrp="1" noChangeArrowheads="1"/>
          </p:cNvSpPr>
          <p:nvPr>
            <p:ph type="body" idx="1"/>
          </p:nvPr>
        </p:nvSpPr>
        <p:spPr>
          <a:xfrm>
            <a:off x="468313" y="836613"/>
            <a:ext cx="8229600" cy="5761037"/>
          </a:xfrm>
        </p:spPr>
        <p:txBody>
          <a:bodyPr/>
          <a:lstStyle/>
          <a:p>
            <a:pPr>
              <a:lnSpc>
                <a:spcPct val="80000"/>
              </a:lnSpc>
            </a:pPr>
            <a:r>
              <a:rPr lang="ru-RU" altLang="ru-RU" sz="2000"/>
              <a:t>Творческая деятельность Мусоргского начиналась бурно. Каждое произведение открывало новые горизонты, даже если и не доводилось до конца. Так остались незавершенными оперы Царь Эдип и Саламбо, где впервые композитор попытался воплотить сложнейшее переплетение судеб народа и сильной властной личности. </a:t>
            </a:r>
          </a:p>
          <a:p>
            <a:pPr>
              <a:lnSpc>
                <a:spcPct val="80000"/>
              </a:lnSpc>
            </a:pPr>
            <a:r>
              <a:rPr lang="ru-RU" altLang="ru-RU" sz="2000"/>
              <a:t>Исключительно важную роль для творчества Мусоргского сыграла незаконченная опера Женитьба (1 акт 1868 г.), в которой он использовал почти неизмененный текст пьесы Н. Гоголя, поставив перед собой задачу музыкального воспроизведения человеческой речи во всех ее тончайших изгибах. Увлеченный идеей программности, Мусоргский создает, ряд симфонических произведений, среди которых - Ночь на Лысой горе (1867). </a:t>
            </a:r>
          </a:p>
          <a:p>
            <a:pPr>
              <a:lnSpc>
                <a:spcPct val="80000"/>
              </a:lnSpc>
            </a:pPr>
            <a:r>
              <a:rPr lang="ru-RU" altLang="ru-RU" sz="2000"/>
              <a:t>Но наиболее яркие художественные открытия были осуществлены в 60-е гг. в вокальной музыке. Появились песни, где впервые в музыке предстала галерея народных типов, людей униженных и оскорбленных: Калистрат, Гопак, Светик Савишна, Колыбельная Еремушке, Сиротка, По грибы. Поразительно умение Мусоргского метко и точно воссоздать в музыке живую натуру, воспроизвести ярко характерную речь, придать сюжету сценическую зримость. А главное, песни пронизаны такой силой сострадания к обездоленному человеку, что в каждой из них обыденный факт поднимается до уровня трагического обобщения, до социально-обличительного пафоса. Не случайно песня Семинарист была запрещена цензурой!</a:t>
            </a:r>
          </a:p>
        </p:txBody>
      </p:sp>
      <p:pic>
        <p:nvPicPr>
          <p:cNvPr id="20484" name="ivanova_nochj_na_lysoi_gore.mp3">
            <a:hlinkClick r:id="" action="ppaction://media"/>
          </p:cNvPr>
          <p:cNvPicPr>
            <a:picLocks noRot="1" noChangeAspect="1" noChangeArrowheads="1"/>
          </p:cNvPicPr>
          <p:nvPr>
            <a:audioFile r:link="rId1"/>
          </p:nvPr>
        </p:nvPicPr>
        <p:blipFill>
          <a:blip r:embed="rId3">
            <a:extLst>
              <a:ext uri="{28A0092B-C50C-407E-A947-70E740481C1C}">
                <a14:useLocalDpi xmlns:a14="http://schemas.microsoft.com/office/drawing/2010/main" val="0"/>
              </a:ext>
            </a:extLst>
          </a:blip>
          <a:srcRect/>
          <a:stretch>
            <a:fillRect/>
          </a:stretch>
        </p:blipFill>
        <p:spPr bwMode="auto">
          <a:xfrm>
            <a:off x="2987675" y="3644900"/>
            <a:ext cx="360363" cy="304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0484"/>
                    </p:tgtEl>
                  </p:cond>
                </p:stCondLst>
                <p:endSync evt="end" delay="0">
                  <p:rtn val="all"/>
                </p:endSync>
                <p:childTnLst>
                  <p:par>
                    <p:cTn id="3" fill="hold" nodeType="clickPar">
                      <p:stCondLst>
                        <p:cond delay="0"/>
                      </p:stCondLst>
                      <p:childTnLst>
                        <p:par>
                          <p:cTn id="4" fill="hold" nodeType="withGroup">
                            <p:stCondLst>
                              <p:cond delay="0"/>
                            </p:stCondLst>
                            <p:childTnLst>
                              <p:par>
                                <p:cTn id="5" presetID="1" presetClass="mediacall" presetSubtype="0" fill="hold" nodeType="clickEffect">
                                  <p:stCondLst>
                                    <p:cond delay="0"/>
                                  </p:stCondLst>
                                  <p:childTnLst>
                                    <p:cmd type="call" cmd="playFrom(0.0)">
                                      <p:cBhvr>
                                        <p:cTn id="6" dur="1" fill="hold"/>
                                        <p:tgtEl>
                                          <p:spTgt spid="20484"/>
                                        </p:tgtEl>
                                      </p:cBhvr>
                                    </p:cmd>
                                  </p:childTnLst>
                                </p:cTn>
                              </p:par>
                            </p:childTnLst>
                          </p:cTn>
                        </p:par>
                      </p:childTnLst>
                    </p:cTn>
                  </p:par>
                  <p:par>
                    <p:cTn id="7" fill="hold" nodeType="clickPar">
                      <p:stCondLst>
                        <p:cond delay="indefinite"/>
                      </p:stCondLst>
                      <p:childTnLst>
                        <p:par>
                          <p:cTn id="8" fill="hold" nodeType="withGroup">
                            <p:stCondLst>
                              <p:cond delay="0"/>
                            </p:stCondLst>
                            <p:childTnLst>
                              <p:par>
                                <p:cTn id="9" presetID="3" presetClass="mediacall" presetSubtype="0" fill="hold" nodeType="clickEffect">
                                  <p:stCondLst>
                                    <p:cond delay="0"/>
                                  </p:stCondLst>
                                  <p:childTnLst>
                                    <p:cmd type="call" cmd="stop">
                                      <p:cBhvr>
                                        <p:cTn id="10" dur="1" fill="hold"/>
                                        <p:tgtEl>
                                          <p:spTgt spid="20484"/>
                                        </p:tgtEl>
                                      </p:cBhvr>
                                    </p:cmd>
                                  </p:childTnLst>
                                </p:cTn>
                              </p:par>
                            </p:childTnLst>
                          </p:cTn>
                        </p:par>
                      </p:childTnLst>
                    </p:cTn>
                  </p:par>
                </p:childTnLst>
              </p:cTn>
              <p:nextCondLst>
                <p:cond evt="onClick" delay="0">
                  <p:tgtEl>
                    <p:spTgt spid="20484"/>
                  </p:tgtEl>
                </p:cond>
              </p:nextCondLst>
            </p:seq>
            <p:audio>
              <p:cMediaNode>
                <p:cTn id="11" fill="hold" display="0">
                  <p:stCondLst>
                    <p:cond delay="indefinite"/>
                  </p:stCondLst>
                  <p:endCondLst>
                    <p:cond evt="onNext" delay="0">
                      <p:tgtEl>
                        <p:sldTgt/>
                      </p:tgtEl>
                    </p:cond>
                    <p:cond evt="onPrev" delay="0">
                      <p:tgtEl>
                        <p:sldTgt/>
                      </p:tgtEl>
                    </p:cond>
                    <p:cond evt="onStopAudio" delay="0">
                      <p:tgtEl>
                        <p:sldTgt/>
                      </p:tgtEl>
                    </p:cond>
                  </p:endCondLst>
                </p:cTn>
                <p:tgtEl>
                  <p:spTgt spid="20484"/>
                </p:tgtEl>
              </p:cMediaNode>
            </p:audio>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type="body" idx="1"/>
          </p:nvPr>
        </p:nvSpPr>
        <p:spPr>
          <a:xfrm>
            <a:off x="323850" y="549275"/>
            <a:ext cx="8229600" cy="1223963"/>
          </a:xfrm>
        </p:spPr>
        <p:txBody>
          <a:bodyPr/>
          <a:lstStyle/>
          <a:p>
            <a:pPr>
              <a:lnSpc>
                <a:spcPct val="80000"/>
              </a:lnSpc>
            </a:pPr>
            <a:r>
              <a:rPr lang="ru-RU" altLang="ru-RU" sz="2400"/>
              <a:t>Вершиной творчества Мусоргского 60-х гг. стала опера Борис Годунов. Демократически настроенная публика встретила новое произведение Мусоргского с истинным энтузиазмом. </a:t>
            </a:r>
          </a:p>
        </p:txBody>
      </p:sp>
      <p:sp>
        <p:nvSpPr>
          <p:cNvPr id="22536" name="Text Box 8"/>
          <p:cNvSpPr txBox="1">
            <a:spLocks noChangeArrowheads="1"/>
          </p:cNvSpPr>
          <p:nvPr/>
        </p:nvSpPr>
        <p:spPr bwMode="auto">
          <a:xfrm>
            <a:off x="323850" y="1844675"/>
            <a:ext cx="4535488" cy="418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defRPr>
            </a:lvl9pPr>
          </a:lstStyle>
          <a:p>
            <a:pPr>
              <a:spcBef>
                <a:spcPct val="20000"/>
              </a:spcBef>
            </a:pPr>
            <a:r>
              <a:rPr lang="ru-RU" altLang="ru-RU">
                <a:effectLst>
                  <a:outerShdw blurRad="38100" dist="38100" dir="2700000" algn="tl">
                    <a:srgbClr val="000000"/>
                  </a:outerShdw>
                </a:effectLst>
                <a:latin typeface="Garamond" panose="02020404030301010803" pitchFamily="18" charset="0"/>
              </a:rPr>
              <a:t>Однако дальнейшая судьба оперы складывалась трудно, ибо это произведение самым решительным образом разрушало привычные представления об оперном спектакле. Здесь все было новым: и остросоциальная идея непримиримости интересов народа и царской власти, и глубина раскрытия страстей и характеров, и психологическая сложность образа царя-детоубийцы. </a:t>
            </a:r>
          </a:p>
        </p:txBody>
      </p:sp>
      <p:pic>
        <p:nvPicPr>
          <p:cNvPr id="22537" name="Picture 9" descr="0ferlucci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2363" y="1557338"/>
            <a:ext cx="3665537" cy="489743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rrowheads="1"/>
          </p:cNvSpPr>
          <p:nvPr>
            <p:ph type="title"/>
          </p:nvPr>
        </p:nvSpPr>
        <p:spPr/>
        <p:txBody>
          <a:bodyPr/>
          <a:lstStyle/>
          <a:p>
            <a:endParaRPr lang="ru-RU" altLang="ru-RU"/>
          </a:p>
        </p:txBody>
      </p:sp>
      <p:sp>
        <p:nvSpPr>
          <p:cNvPr id="23555" name="Rectangle 3"/>
          <p:cNvSpPr>
            <a:spLocks noGrp="1" noChangeArrowheads="1"/>
          </p:cNvSpPr>
          <p:nvPr>
            <p:ph type="body" idx="1"/>
          </p:nvPr>
        </p:nvSpPr>
        <p:spPr/>
        <p:txBody>
          <a:bodyPr/>
          <a:lstStyle/>
          <a:p>
            <a:pPr>
              <a:lnSpc>
                <a:spcPct val="80000"/>
              </a:lnSpc>
            </a:pPr>
            <a:r>
              <a:rPr lang="ru-RU" altLang="ru-RU" sz="2400"/>
              <a:t>Работа над Хованщиной протекала сложно - Мусоргский обратился к материалу, далеко выходящему за рамки оперного спектакля. В это время Мусоргский тяжело переживал распад Балакиревского кружка, охлаждение отношений с Кюи и Римским-Корсаковым, отход Балакирева от музыкально-общественной деятельности. Однако вопреки всему, творческая мощь композитора в этот период поражает силой, богатством художественных идей. Параллельно с трагической Хованщиной с 1875 г. Мусоргский работает над комической оперой Сорочинская ярмарка (по Гоголю). Летом 1874 г. он создает одно из выдающихся произведений фортепианной литературы - цикл Картинки с выставки, посвященный Стасову, которому Мусоргский был бесконечно признателен за участие и поддержку.</a:t>
            </a:r>
          </a:p>
        </p:txBody>
      </p:sp>
      <p:pic>
        <p:nvPicPr>
          <p:cNvPr id="23556" name="5_act_iii_scene_2.mp3">
            <a:hlinkClick r:id="" action="ppaction://media"/>
          </p:cNvPr>
          <p:cNvPicPr>
            <a:picLocks noRot="1" noChangeAspect="1" noChangeArrowheads="1"/>
          </p:cNvPicPr>
          <p:nvPr>
            <a:audioFile r:link="rId1"/>
          </p:nvPr>
        </p:nvPicPr>
        <p:blipFill>
          <a:blip r:embed="rId3">
            <a:extLst>
              <a:ext uri="{28A0092B-C50C-407E-A947-70E740481C1C}">
                <a14:useLocalDpi xmlns:a14="http://schemas.microsoft.com/office/drawing/2010/main" val="0"/>
              </a:ext>
            </a:extLst>
          </a:blip>
          <a:srcRect/>
          <a:stretch>
            <a:fillRect/>
          </a:stretch>
        </p:blipFill>
        <p:spPr bwMode="auto">
          <a:xfrm>
            <a:off x="8532813" y="4292600"/>
            <a:ext cx="304800" cy="304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3556"/>
                    </p:tgtEl>
                  </p:cond>
                </p:stCondLst>
                <p:endSync evt="end" delay="0">
                  <p:rtn val="all"/>
                </p:endSync>
                <p:childTnLst>
                  <p:par>
                    <p:cTn id="3" fill="hold" nodeType="clickPar">
                      <p:stCondLst>
                        <p:cond delay="0"/>
                      </p:stCondLst>
                      <p:childTnLst>
                        <p:par>
                          <p:cTn id="4" fill="hold" nodeType="withGroup">
                            <p:stCondLst>
                              <p:cond delay="0"/>
                            </p:stCondLst>
                            <p:childTnLst>
                              <p:par>
                                <p:cTn id="5" presetID="1" presetClass="mediacall" presetSubtype="0" fill="hold" nodeType="clickEffect">
                                  <p:stCondLst>
                                    <p:cond delay="0"/>
                                  </p:stCondLst>
                                  <p:childTnLst>
                                    <p:cmd type="call" cmd="playFrom(0.0)">
                                      <p:cBhvr>
                                        <p:cTn id="6" dur="1" fill="hold"/>
                                        <p:tgtEl>
                                          <p:spTgt spid="23556"/>
                                        </p:tgtEl>
                                      </p:cBhvr>
                                    </p:cmd>
                                  </p:childTnLst>
                                </p:cTn>
                              </p:par>
                            </p:childTnLst>
                          </p:cTn>
                        </p:par>
                      </p:childTnLst>
                    </p:cTn>
                  </p:par>
                  <p:par>
                    <p:cTn id="7" fill="hold" nodeType="clickPar">
                      <p:stCondLst>
                        <p:cond delay="indefinite"/>
                      </p:stCondLst>
                      <p:childTnLst>
                        <p:par>
                          <p:cTn id="8" fill="hold" nodeType="withGroup">
                            <p:stCondLst>
                              <p:cond delay="0"/>
                            </p:stCondLst>
                            <p:childTnLst>
                              <p:par>
                                <p:cTn id="9" presetID="3" presetClass="mediacall" presetSubtype="0" fill="hold" nodeType="clickEffect">
                                  <p:stCondLst>
                                    <p:cond delay="0"/>
                                  </p:stCondLst>
                                  <p:childTnLst>
                                    <p:cmd type="call" cmd="stop">
                                      <p:cBhvr>
                                        <p:cTn id="10" dur="1" fill="hold"/>
                                        <p:tgtEl>
                                          <p:spTgt spid="23556"/>
                                        </p:tgtEl>
                                      </p:cBhvr>
                                    </p:cmd>
                                  </p:childTnLst>
                                </p:cTn>
                              </p:par>
                            </p:childTnLst>
                          </p:cTn>
                        </p:par>
                      </p:childTnLst>
                    </p:cTn>
                  </p:par>
                </p:childTnLst>
              </p:cTn>
              <p:nextCondLst>
                <p:cond evt="onClick" delay="0">
                  <p:tgtEl>
                    <p:spTgt spid="23556"/>
                  </p:tgtEl>
                </p:cond>
              </p:nextCondLst>
            </p:seq>
            <p:audio>
              <p:cMediaNode>
                <p:cTn id="11" fill="hold" display="0">
                  <p:stCondLst>
                    <p:cond delay="indefinite"/>
                  </p:stCondLst>
                  <p:endCondLst>
                    <p:cond evt="onNext" delay="0">
                      <p:tgtEl>
                        <p:sldTgt/>
                      </p:tgtEl>
                    </p:cond>
                    <p:cond evt="onPrev" delay="0">
                      <p:tgtEl>
                        <p:sldTgt/>
                      </p:tgtEl>
                    </p:cond>
                    <p:cond evt="onStopAudio" delay="0">
                      <p:tgtEl>
                        <p:sldTgt/>
                      </p:tgtEl>
                    </p:cond>
                  </p:endCondLst>
                </p:cTn>
                <p:tgtEl>
                  <p:spTgt spid="23556"/>
                </p:tgtEl>
              </p:cMediaNode>
            </p:audio>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Grp="1" noChangeArrowheads="1"/>
          </p:cNvSpPr>
          <p:nvPr>
            <p:ph type="body" idx="1"/>
          </p:nvPr>
        </p:nvSpPr>
        <p:spPr>
          <a:xfrm>
            <a:off x="457200" y="404813"/>
            <a:ext cx="8435975" cy="5721350"/>
          </a:xfrm>
        </p:spPr>
        <p:txBody>
          <a:bodyPr/>
          <a:lstStyle/>
          <a:p>
            <a:r>
              <a:rPr lang="ru-RU" altLang="ru-RU" sz="2800"/>
              <a:t>Идея написать цикл Картинки с выставки возникла под впечатлением посмертной выставки произведений художника В. Гартмана в феврале 1874 г. Он был близким другом Мусоргского, и его внезапная кончина глубоко потрясла композитора. Работа протекала бурно, интенсивно: Звуки и мысль в воздухе повисли, глотаю и объедаюсь, едва успевая царапать на бумаге. А параллельно один за другим появляются 3 вокальных цикла: Детская (1872, на собств. стихи), Без солнца (1874) и Песни и пляски смерти (1875-77 - оба на ст. А. Голенищева-Кутузова). Они становятся итогом всего камерно-вокального творчества композитора.</a:t>
            </a:r>
          </a:p>
        </p:txBody>
      </p:sp>
      <p:pic>
        <p:nvPicPr>
          <p:cNvPr id="24580" name="Mussorgsky_Kartinki_Horowitz_01a.mp3">
            <a:hlinkClick r:id="" action="ppaction://media"/>
          </p:cNvPr>
          <p:cNvPicPr>
            <a:picLocks noRot="1" noChangeAspect="1" noChangeArrowheads="1"/>
          </p:cNvPicPr>
          <p:nvPr>
            <a:audioFile r:link="rId1"/>
          </p:nvPr>
        </p:nvPicPr>
        <p:blipFill>
          <a:blip r:embed="rId3">
            <a:extLst>
              <a:ext uri="{28A0092B-C50C-407E-A947-70E740481C1C}">
                <a14:useLocalDpi xmlns:a14="http://schemas.microsoft.com/office/drawing/2010/main" val="0"/>
              </a:ext>
            </a:extLst>
          </a:blip>
          <a:srcRect/>
          <a:stretch>
            <a:fillRect/>
          </a:stretch>
        </p:blipFill>
        <p:spPr bwMode="auto">
          <a:xfrm>
            <a:off x="4211638" y="6165850"/>
            <a:ext cx="304800" cy="304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4580"/>
                    </p:tgtEl>
                  </p:cond>
                </p:stCondLst>
                <p:endSync evt="end" delay="0">
                  <p:rtn val="all"/>
                </p:endSync>
                <p:childTnLst>
                  <p:par>
                    <p:cTn id="3" fill="hold" nodeType="clickPar">
                      <p:stCondLst>
                        <p:cond delay="0"/>
                      </p:stCondLst>
                      <p:childTnLst>
                        <p:par>
                          <p:cTn id="4" fill="hold" nodeType="withGroup">
                            <p:stCondLst>
                              <p:cond delay="0"/>
                            </p:stCondLst>
                            <p:childTnLst>
                              <p:par>
                                <p:cTn id="5" presetID="1" presetClass="mediacall" presetSubtype="0" fill="hold" nodeType="clickEffect">
                                  <p:stCondLst>
                                    <p:cond delay="0"/>
                                  </p:stCondLst>
                                  <p:childTnLst>
                                    <p:cmd type="call" cmd="playFrom(0.0)">
                                      <p:cBhvr>
                                        <p:cTn id="6" dur="139879" fill="hold"/>
                                        <p:tgtEl>
                                          <p:spTgt spid="24580"/>
                                        </p:tgtEl>
                                      </p:cBhvr>
                                    </p:cmd>
                                  </p:childTnLst>
                                </p:cTn>
                              </p:par>
                            </p:childTnLst>
                          </p:cTn>
                        </p:par>
                      </p:childTnLst>
                    </p:cTn>
                  </p:par>
                  <p:par>
                    <p:cTn id="7" fill="hold" nodeType="clickPar">
                      <p:stCondLst>
                        <p:cond delay="indefinite"/>
                      </p:stCondLst>
                      <p:childTnLst>
                        <p:par>
                          <p:cTn id="8" fill="hold" nodeType="withGroup">
                            <p:stCondLst>
                              <p:cond delay="0"/>
                            </p:stCondLst>
                            <p:childTnLst>
                              <p:par>
                                <p:cTn id="9" presetID="3" presetClass="mediacall" presetSubtype="0" fill="hold" nodeType="clickEffect">
                                  <p:stCondLst>
                                    <p:cond delay="0"/>
                                  </p:stCondLst>
                                  <p:childTnLst>
                                    <p:cmd type="call" cmd="stop">
                                      <p:cBhvr>
                                        <p:cTn id="10" dur="1" fill="hold"/>
                                        <p:tgtEl>
                                          <p:spTgt spid="24580"/>
                                        </p:tgtEl>
                                      </p:cBhvr>
                                    </p:cmd>
                                  </p:childTnLst>
                                </p:cTn>
                              </p:par>
                            </p:childTnLst>
                          </p:cTn>
                        </p:par>
                      </p:childTnLst>
                    </p:cTn>
                  </p:par>
                </p:childTnLst>
              </p:cTn>
              <p:nextCondLst>
                <p:cond evt="onClick" delay="0">
                  <p:tgtEl>
                    <p:spTgt spid="24580"/>
                  </p:tgtEl>
                </p:cond>
              </p:nextCondLst>
            </p:seq>
            <p:audio>
              <p:cMediaNode>
                <p:cTn id="11" fill="hold" display="0">
                  <p:stCondLst>
                    <p:cond delay="indefinite"/>
                  </p:stCondLst>
                  <p:endCondLst>
                    <p:cond evt="onNext" delay="0">
                      <p:tgtEl>
                        <p:sldTgt/>
                      </p:tgtEl>
                    </p:cond>
                    <p:cond evt="onPrev" delay="0">
                      <p:tgtEl>
                        <p:sldTgt/>
                      </p:tgtEl>
                    </p:cond>
                    <p:cond evt="onStopAudio" delay="0">
                      <p:tgtEl>
                        <p:sldTgt/>
                      </p:tgtEl>
                    </p:cond>
                  </p:endCondLst>
                </p:cTn>
                <p:tgtEl>
                  <p:spTgt spid="24580"/>
                </p:tgtEl>
              </p:cMediaNode>
            </p:audio>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4" name="Picture 4" descr="Mysorgski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8538" y="3644900"/>
            <a:ext cx="4248150" cy="2997200"/>
          </a:xfrm>
          <a:prstGeom prst="rect">
            <a:avLst/>
          </a:prstGeom>
          <a:noFill/>
          <a:extLst>
            <a:ext uri="{909E8E84-426E-40DD-AFC4-6F175D3DCCD1}">
              <a14:hiddenFill xmlns:a14="http://schemas.microsoft.com/office/drawing/2010/main">
                <a:solidFill>
                  <a:srgbClr val="FFFFFF"/>
                </a:solidFill>
              </a14:hiddenFill>
            </a:ext>
          </a:extLst>
        </p:spPr>
      </p:pic>
      <p:sp>
        <p:nvSpPr>
          <p:cNvPr id="25603" name="Rectangle 3"/>
          <p:cNvSpPr>
            <a:spLocks noGrp="1" noChangeArrowheads="1"/>
          </p:cNvSpPr>
          <p:nvPr>
            <p:ph type="body" idx="1"/>
          </p:nvPr>
        </p:nvSpPr>
        <p:spPr>
          <a:xfrm>
            <a:off x="457200" y="260350"/>
            <a:ext cx="8435975" cy="3600450"/>
          </a:xfrm>
        </p:spPr>
        <p:txBody>
          <a:bodyPr/>
          <a:lstStyle/>
          <a:p>
            <a:pPr>
              <a:lnSpc>
                <a:spcPct val="90000"/>
              </a:lnSpc>
            </a:pPr>
            <a:r>
              <a:rPr lang="ru-RU" altLang="ru-RU" sz="2400"/>
              <a:t>Тяжело больной, жестоко страдающий от нужды, одиночества, непризнания, Мусоргский упрямо твердит, что будет драться до последней капли крови. Незадолго до кончины, летом 1879 г. он совершает вместе с певицей Д. Леоновой большую концертную поездку по югу России и Украины, исполняет музыку Глинки, кучкистов, Шуберта, Шопена, Листа, Шумана, отрывки из своей оперы Сорочинская ярмарка и пишет знаменательные слова: К новому музыкальному труду, широкой музыкальной работе зовет жизнь... к новым берегам пока безбрежного искусства!</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type="body" idx="1"/>
          </p:nvPr>
        </p:nvSpPr>
        <p:spPr>
          <a:xfrm>
            <a:off x="395288" y="692150"/>
            <a:ext cx="5184775" cy="6408738"/>
          </a:xfrm>
        </p:spPr>
        <p:txBody>
          <a:bodyPr/>
          <a:lstStyle/>
          <a:p>
            <a:pPr>
              <a:lnSpc>
                <a:spcPct val="80000"/>
              </a:lnSpc>
            </a:pPr>
            <a:r>
              <a:rPr lang="ru-RU" altLang="ru-RU" sz="2400"/>
              <a:t>Судьба распорядилась иначе. Здоровье Мусоргского резко ухудшилось. В феврале 1881 г. случился удар. Мусоргского поместили в Николаевский военно-сухопутный госпиталь, где он скончался, так и не успев завершить Хованщину и Сорочинскую ярмарку.</a:t>
            </a:r>
          </a:p>
          <a:p>
            <a:pPr>
              <a:lnSpc>
                <a:spcPct val="80000"/>
              </a:lnSpc>
            </a:pPr>
            <a:r>
              <a:rPr lang="ru-RU" altLang="ru-RU" sz="2400"/>
              <a:t>Весь архив композитора после его смерти попал к Римскому-Корсакову. Он закончил Хованщину, осуществил новую редакцию Бориса Годунова и добился их постановки на императорской оперной сцене. Сорочинскую ярмарку завершил А. Лядов.</a:t>
            </a:r>
          </a:p>
        </p:txBody>
      </p:sp>
      <p:pic>
        <p:nvPicPr>
          <p:cNvPr id="26628" name="Picture 4" descr="мусор"/>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24525" y="1196975"/>
            <a:ext cx="3068638" cy="35512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Течение">
  <a:themeElements>
    <a:clrScheme name="Течение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Течение">
      <a:majorFont>
        <a:latin typeface="Garamond"/>
        <a:ea typeface=""/>
        <a:cs typeface=""/>
      </a:majorFont>
      <a:minorFont>
        <a:latin typeface="Garamond"/>
        <a:ea typeface=""/>
        <a:cs typeface=""/>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80000"/>
          </a:lnSpc>
          <a:spcBef>
            <a:spcPct val="20000"/>
          </a:spcBef>
          <a:spcAft>
            <a:spcPct val="0"/>
          </a:spcAft>
          <a:buClr>
            <a:schemeClr val="hlink"/>
          </a:buClr>
          <a:buSzPct val="70000"/>
          <a:buFont typeface="Wingdings" panose="05000000000000000000" pitchFamily="2" charset="2"/>
          <a:buChar char="n"/>
          <a:tabLst/>
          <a:defRPr kumimoji="0" lang="ru-RU" altLang="ru-RU" sz="2400" b="0" i="0" u="none" strike="noStrike" cap="none" normalizeH="0" baseline="0" smtClean="0">
            <a:ln>
              <a:noFill/>
            </a:ln>
            <a:solidFill>
              <a:schemeClr val="tx1"/>
            </a:solidFill>
            <a:effectLst>
              <a:outerShdw blurRad="38100" dist="38100" dir="2700000" algn="tl">
                <a:srgbClr val="000000">
                  <a:alpha val="43137"/>
                </a:srgbClr>
              </a:outerShdw>
            </a:effectLst>
            <a:latin typeface="Garamond" panose="02020404030301010803" pitchFamily="18"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80000"/>
          </a:lnSpc>
          <a:spcBef>
            <a:spcPct val="20000"/>
          </a:spcBef>
          <a:spcAft>
            <a:spcPct val="0"/>
          </a:spcAft>
          <a:buClr>
            <a:schemeClr val="hlink"/>
          </a:buClr>
          <a:buSzPct val="70000"/>
          <a:buFont typeface="Wingdings" panose="05000000000000000000" pitchFamily="2" charset="2"/>
          <a:buChar char="n"/>
          <a:tabLst/>
          <a:defRPr kumimoji="0" lang="ru-RU" altLang="ru-RU" sz="2400" b="0" i="0" u="none" strike="noStrike" cap="none" normalizeH="0" baseline="0" smtClean="0">
            <a:ln>
              <a:noFill/>
            </a:ln>
            <a:solidFill>
              <a:schemeClr val="tx1"/>
            </a:solidFill>
            <a:effectLst>
              <a:outerShdw blurRad="38100" dist="38100" dir="2700000" algn="tl">
                <a:srgbClr val="000000">
                  <a:alpha val="43137"/>
                </a:srgbClr>
              </a:outerShdw>
            </a:effectLst>
            <a:latin typeface="Garamond" panose="02020404030301010803" pitchFamily="18" charset="0"/>
          </a:defRPr>
        </a:defPPr>
      </a:lstStyle>
    </a:lnDef>
  </a:objectDefaults>
  <a:extraClrSchemeLst>
    <a:extraClrScheme>
      <a:clrScheme name="Течение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Течение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Течение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Течение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Течение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Течение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Течение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Течение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Течение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Stream</Template>
  <TotalTime>231</TotalTime>
  <Words>905</Words>
  <Application>Microsoft Office PowerPoint</Application>
  <PresentationFormat>Экран (4:3)</PresentationFormat>
  <Paragraphs>18</Paragraphs>
  <Slides>8</Slides>
  <Notes>0</Notes>
  <HiddenSlides>0</HiddenSlides>
  <MMClips>3</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8</vt:i4>
      </vt:variant>
    </vt:vector>
  </HeadingPairs>
  <TitlesOfParts>
    <vt:vector size="13" baseType="lpstr">
      <vt:lpstr>Arial</vt:lpstr>
      <vt:lpstr>Garamond</vt:lpstr>
      <vt:lpstr>Times New Roman</vt:lpstr>
      <vt:lpstr>Wingdings</vt:lpstr>
      <vt:lpstr>Течение</vt:lpstr>
      <vt:lpstr>Модест Петрович Мусоргский      </vt:lpstr>
      <vt:lpstr>История жизни</vt:lpstr>
      <vt:lpstr>Творческая деятельность</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Модест Петрович Мусоргский      </dc:title>
  <dc:creator>Таня</dc:creator>
  <cp:lastModifiedBy>admin</cp:lastModifiedBy>
  <cp:revision>4</cp:revision>
  <dcterms:created xsi:type="dcterms:W3CDTF">2009-12-08T15:24:04Z</dcterms:created>
  <dcterms:modified xsi:type="dcterms:W3CDTF">2015-04-08T16:08:27Z</dcterms:modified>
</cp:coreProperties>
</file>