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994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73A38-3E35-4C1A-8A7D-F2CD81A2C8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502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F7001-4687-4DEE-B771-1B8782312A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306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89002-8839-481D-9944-1429EB526E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599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9B738-CA59-4986-9AC2-AB303CE2F3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19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933F19-80F4-4A15-B331-EF1120E6CB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770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738B9-004F-4DFA-868D-93A709936D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463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FE468-8F35-4A67-BBE2-A57BB597CE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58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E730F-5D22-45F8-A701-65BCDF54BF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976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56587-4875-4F93-B256-7CCC3B51BC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773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CA66F-E9E2-487D-AC23-30BFCCD457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720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48F7B-EA33-499C-87F8-AE849F92B5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227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891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F4E8667-F89F-4345-88F2-2BF877F8DC7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Пётр</a:t>
            </a:r>
            <a:r>
              <a:rPr lang="en-US" smtClean="0"/>
              <a:t> I </a:t>
            </a:r>
            <a:r>
              <a:rPr lang="ru-RU" smtClean="0"/>
              <a:t>в детстве. 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3077" name="i-main-pic" descr="Картинка 46 из 19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i-main-pic" descr="Картинка 1 из 19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038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8839200" cy="822325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smtClean="0"/>
              <a:t>Начало царствования Петра </a:t>
            </a:r>
            <a:r>
              <a:rPr lang="en-US" sz="4400" smtClean="0"/>
              <a:t>I</a:t>
            </a:r>
            <a:endParaRPr lang="ru-RU" sz="4400" smtClean="0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457200" y="990600"/>
            <a:ext cx="4724400" cy="5715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000" smtClean="0"/>
              <a:t>В августе 1689 года Пётр получил известие о готовящимся в пользу Софьи перевороте, в ходе которого стрельцы якобы хотели его убить. Он срочно покинул Преображенское и выехал в хорошо укреплённую Троице-Сергиеву лавру. К этому времени он уже достиг совершеннолетия и мог быть самостоятельным правителем. Чувствуя за ним силу, в лавру потянулись бояре, дворяне, военные, ранее поддерживавшие Софью. Вскоре туда приехал и сам патриарх Иоаким. В сентябре Пётр вступил в Москву, объявил о прекращении правления Софьи и заточении её в Новодевичий монастырь.</a:t>
            </a:r>
          </a:p>
        </p:txBody>
      </p:sp>
      <p:pic>
        <p:nvPicPr>
          <p:cNvPr id="4100" name="i-main-pic" descr="Картинка 25 из 621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143000"/>
            <a:ext cx="3886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Азовские походы Петра </a:t>
            </a:r>
            <a:r>
              <a:rPr lang="en-US" sz="4000" smtClean="0"/>
              <a:t>I</a:t>
            </a:r>
            <a:endParaRPr lang="ru-RU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Общаясь с иностранцами. Пётр скоро понял, что вожен для России выход к незамерзающим морям. Через него можно было не только вести более обширную торговлю с другими странами, но и налаживать с ними культурные связи. Он хорошо понимал необходимость изучения и использования ценного зарубежного опыта. Такой выход нужно было иметь либо к Балтийскому, либо к Черному морю.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Первый Азовский поход Петра </a:t>
            </a:r>
            <a:r>
              <a:rPr lang="en-US" sz="3600" smtClean="0"/>
              <a:t>I</a:t>
            </a:r>
            <a:endParaRPr lang="ru-RU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46482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 январе 1695 года Пётр </a:t>
            </a:r>
            <a:r>
              <a:rPr lang="en-US" sz="2400" smtClean="0"/>
              <a:t>I</a:t>
            </a:r>
            <a:r>
              <a:rPr lang="ru-RU" sz="2400" smtClean="0"/>
              <a:t> издал указ о походе на Крым. Главной целью этого похода было взятие турецкой крепости Азов, которая закрывала России выход из Дона в Азовское море. Осада длилась 3 месяца, но успехов не принесла. Главными причинами неудач были отсутствие единиц военного командования ( армия была поделена на несколько отрядов во главе которых были поставлены соперничавшие друг с другом командиры), слабость артиллерии и отсутствие у России флота.</a:t>
            </a:r>
          </a:p>
        </p:txBody>
      </p:sp>
      <p:pic>
        <p:nvPicPr>
          <p:cNvPr id="6148" name="i-main-pic" descr="Картинка 90 из 1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685800"/>
            <a:ext cx="4038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i-main-pic" descr="Картинка 52 из 1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733800"/>
            <a:ext cx="40386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Второй Азовский поход Петра </a:t>
            </a:r>
            <a:r>
              <a:rPr lang="en-US" sz="3600" smtClean="0"/>
              <a:t>I</a:t>
            </a:r>
            <a:r>
              <a:rPr lang="ru-RU" sz="4000" smtClean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64770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smtClean="0"/>
              <a:t>    </a:t>
            </a:r>
            <a:r>
              <a:rPr lang="ru-RU" sz="2400" smtClean="0"/>
              <a:t>Эти недостатки были учтены в ходе второго похода в 1696. Командующим армии был назначен А.С. Шеин. На воронежских верфях был построен первый русский военный флот в составе 23 галер, 2 крупных кораблей, 4 брандеров и 1300 стругов. Вокруг Азова был возведён огромный земляной вал, возвышавшийся над крепостными стенами и облегчавший артиллеристам обстрел любой точки крепости. Русский флот успешно действовал против турецкого, блокировав подвоз подкреплений и продовольствия осаждённым. Вскоре Азов пал. Эта победа вывела Россию к южным морям, но окончательно закрепиться на новых рубежах она была ещё не способна.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-main-pic" descr="Картинка 4 из 1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Ap-Petr002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990600"/>
            <a:ext cx="40386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5"/>
          <p:cNvSpPr>
            <a:spLocks noChangeArrowheads="1" noChangeShapeType="1" noTextEdit="1"/>
          </p:cNvSpPr>
          <p:nvPr/>
        </p:nvSpPr>
        <p:spPr bwMode="auto">
          <a:xfrm>
            <a:off x="533400" y="2514600"/>
            <a:ext cx="8153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Благодарю   за     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83</TotalTime>
  <Words>363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Tahoma</vt:lpstr>
      <vt:lpstr>Arial</vt:lpstr>
      <vt:lpstr>Wingdings</vt:lpstr>
      <vt:lpstr>Calibri</vt:lpstr>
      <vt:lpstr>Times New Roman</vt:lpstr>
      <vt:lpstr>Разрез</vt:lpstr>
      <vt:lpstr>Пётр I в детстве. </vt:lpstr>
      <vt:lpstr>Начало царствования Петра I</vt:lpstr>
      <vt:lpstr>Азовские походы Петра I</vt:lpstr>
      <vt:lpstr>Первый Азовский поход Петра I</vt:lpstr>
      <vt:lpstr>Второй Азовский поход Петра I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5</cp:revision>
  <cp:lastPrinted>1601-01-01T00:00:00Z</cp:lastPrinted>
  <dcterms:created xsi:type="dcterms:W3CDTF">1601-01-01T00:00:00Z</dcterms:created>
  <dcterms:modified xsi:type="dcterms:W3CDTF">2015-04-08T15:51:49Z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