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8" r:id="rId14"/>
    <p:sldId id="268" r:id="rId15"/>
    <p:sldId id="269" r:id="rId16"/>
    <p:sldId id="270" r:id="rId17"/>
    <p:sldId id="271" r:id="rId18"/>
    <p:sldId id="272" r:id="rId19"/>
    <p:sldId id="279" r:id="rId20"/>
    <p:sldId id="273" r:id="rId21"/>
    <p:sldId id="274" r:id="rId22"/>
    <p:sldId id="275" r:id="rId23"/>
    <p:sldId id="276" r:id="rId24"/>
    <p:sldId id="277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0E1E5-2830-49EA-819E-C8D8EA308086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80E01E-80BC-4318-BD73-1DBD0280A9B1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23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CD1C0-5C78-45D4-8AC9-7C86EB917ED6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2A0F3-D300-49EB-BEF4-93F200956F0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7853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B14BB-5E64-4954-8875-DB12140EF72E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001E7-555F-41CF-A62C-409E19C3ACD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7647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E6C6C-2AA2-4EF6-BC24-68F771877D08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D6E85D-39E7-4972-A0C0-B01D4471C96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3584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D511E-7210-4D8A-85D2-439A258F02EF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9A3969-F7BC-464F-89D2-795295D68BC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9079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1F30E-16F5-400D-BD0F-0298687DE1B3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F66815-1273-4C71-B025-825CAE08FE2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44317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44B4E90-2388-4648-AD6D-BDA05A8AE3B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0EFCF-C651-4C36-93CD-56017F83BF30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829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A23DD-9F9C-4BBA-8252-19A6BFEFE78D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972A8-24B8-4FF8-816C-AF237CD032C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4698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14635-3A1C-41B3-A733-C83B1BEBDB8E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D8DCAD-B516-4A50-8614-DF15BE154D0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67032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D4507-E4D0-4AA1-A178-E949115C9093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B34A6C-40B3-46C0-AE44-49EF159412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9034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FEF04-788A-4B01-ADC6-94BAAF098B2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A1161B-34C3-4345-B73C-C8DE689E34C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7009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E57CF72-EC92-4E8B-9318-A9933264CDDD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ctr">
              <a:defRPr sz="1600">
                <a:solidFill>
                  <a:schemeClr val="tx2"/>
                </a:solidFill>
                <a:latin typeface="Constantia" panose="02030602050306030303" pitchFamily="18" charset="0"/>
              </a:defRPr>
            </a:lvl1pPr>
          </a:lstStyle>
          <a:p>
            <a:fld id="{87F8ADC2-A7D7-447D-8EEF-E97F08A75D9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19" r:id="rId2"/>
    <p:sldLayoutId id="2147483728" r:id="rId3"/>
    <p:sldLayoutId id="2147483720" r:id="rId4"/>
    <p:sldLayoutId id="2147483729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anose="05020102010507070707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4643438"/>
            <a:ext cx="8305800" cy="13573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mtClean="0"/>
              <a:t>Выполнил: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071546"/>
            <a:ext cx="8305800" cy="234338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smtClean="0"/>
              <a:t>Русская культура и быт в первой половине XVIII в</a:t>
            </a:r>
            <a:endParaRPr lang="ru-RU" sz="5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50" y="214313"/>
            <a:ext cx="8572500" cy="6429375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/>
              <a:t>Среди писателей петровского времени особое место принадлежит Ф. Прокоповичу - публицисту, поэту, драматургу, теоретику литературы. Гуманистический характер взглядов Прокоповича на искусство выразился в том, что главным в поэзии он считал изображение человека, его деятельности и переживаний.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/>
              <a:t>Главное направление общественной мысли России первой четверти ХVII в. состояло в осознании необходимости преодоления отсталости России. Ф. Прокопович, А. Кантемир, П.П. Шафиров и др. проповедовали необходимость укрепления самодержавной власти, проведения реформ, ведения военных действий для расширения и укрепления российских границ.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1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38812"/>
          </a:xfrm>
        </p:spPr>
        <p:txBody>
          <a:bodyPr/>
          <a:lstStyle/>
          <a:p>
            <a:pPr eaLnBrk="1" hangingPunct="1"/>
            <a:r>
              <a:rPr lang="ru-RU" altLang="ru-RU" sz="3200" smtClean="0"/>
              <a:t>И.Т. Посошков (О скудости и богатстве 1724 г.) поддерживал формирование абсолютной монархии в России. Он подчеркивал, что сильному государству необходимо развитие промышленности и торговли, отмечая помехи на пути промышленного развития, прежде всего, произвол чиновников и крепостное право, которое Посошков считал временным явлением: Крестьянам помещики - не вековые владельцы. </a:t>
            </a:r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000" smtClean="0"/>
              <a:t>Архитектура</a:t>
            </a:r>
            <a:endParaRPr lang="ru-RU" sz="6000"/>
          </a:p>
        </p:txBody>
      </p:sp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285750" y="1357313"/>
            <a:ext cx="4643438" cy="5286375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Строительство Петербурга, основанного в 1703 г., дало новый импульс в развитии архитектуры в XVIII в. Первоначально была построена Петропавловская крепость (архитектор Д. </a:t>
            </a:r>
            <a:r>
              <a:rPr lang="ru-RU" dirty="0" err="1" smtClean="0"/>
              <a:t>Трезини</a:t>
            </a:r>
            <a:r>
              <a:rPr lang="ru-RU" dirty="0" smtClean="0"/>
              <a:t>), призванная защитить отвоеванные в ходе Северной войны земли. Спустя некоторое время Петербург стал столицей Российского государства и, при непосредственном участии Петра I, к 1725 г. приобрел облик европейского уровня.</a:t>
            </a:r>
          </a:p>
        </p:txBody>
      </p:sp>
      <p:pic>
        <p:nvPicPr>
          <p:cNvPr id="16388" name="Содержимое 4" descr="16515722_1201813320_x_2189e57bf9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67288" y="1524000"/>
            <a:ext cx="3419475" cy="45720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3"/>
          <p:cNvSpPr>
            <a:spLocks noGrp="1"/>
          </p:cNvSpPr>
          <p:nvPr>
            <p:ph sz="half" idx="2"/>
          </p:nvPr>
        </p:nvSpPr>
        <p:spPr>
          <a:xfrm>
            <a:off x="357188" y="285750"/>
            <a:ext cx="8429625" cy="6072188"/>
          </a:xfrm>
        </p:spPr>
        <p:txBody>
          <a:bodyPr/>
          <a:lstStyle/>
          <a:p>
            <a:pPr eaLnBrk="1" hangingPunct="1"/>
            <a:r>
              <a:rPr lang="ru-RU" altLang="ru-RU" sz="2400" smtClean="0"/>
              <a:t>В области градостроительства начался новый этап развития: на смену стихийной живописной застройке, характерной для древнерусских городов, пришли принципы регулярного градостроительства, которые в полной мере будут реализованы во второй половине XVIII в. при реконструкции провинциальных городов. </a:t>
            </a:r>
          </a:p>
          <a:p>
            <a:pPr eaLnBrk="1" hangingPunct="1"/>
            <a:r>
              <a:rPr lang="ru-RU" altLang="ru-RU" sz="2400" smtClean="0"/>
              <a:t>Привлечение иностранных мастеров явилось необходимым условием столь грандиозного строительства. Петр I приглашал архитекторов из Голландии, Франции, Италии, среди которых были выдающиеся мастера (Леблон, Трезини, Фонтана и др.).</a:t>
            </a:r>
          </a:p>
          <a:p>
            <a:pPr eaLnBrk="1" hangingPunct="1"/>
            <a:r>
              <a:rPr lang="ru-RU" altLang="ru-RU" sz="2400" smtClean="0"/>
              <a:t>Такое быстрое развитие имело свои издержки. Для того, чтобы сосредоточить все силы и средства для строительства нового города, царь приказал в 1714 г. запретить каменное строительство где бы то ни было, кроме новой столицы.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1"/>
          <p:cNvSpPr>
            <a:spLocks noGrp="1"/>
          </p:cNvSpPr>
          <p:nvPr>
            <p:ph sz="half" idx="1"/>
          </p:nvPr>
        </p:nvSpPr>
        <p:spPr>
          <a:xfrm>
            <a:off x="4572000" y="642938"/>
            <a:ext cx="4214813" cy="5286375"/>
          </a:xfrm>
        </p:spPr>
        <p:txBody>
          <a:bodyPr/>
          <a:lstStyle/>
          <a:p>
            <a:pPr eaLnBrk="1" hangingPunct="1"/>
            <a:r>
              <a:rPr lang="ru-RU" altLang="ru-RU" smtClean="0"/>
              <a:t>Еще до 1714 г. в Москве в начале XVIII в. строились здания Арсенала, Суконного и Монетного дворов, Лефортовского дворца, что свидетельствует о росте разнообразия светских построек, связанных с расширением общественной жизни.</a:t>
            </a:r>
          </a:p>
        </p:txBody>
      </p:sp>
      <p:pic>
        <p:nvPicPr>
          <p:cNvPr id="18435" name="Содержимое 4" descr="16515740_1201813780_x_6cfff9f8f6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2938" y="928688"/>
            <a:ext cx="3857625" cy="457200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857875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Архитектурный стиль этого периода получил название Петровское барокко, основными чертами которого были практичность, рациональность, отсутствие излишнего декоративного убранства. Появление этого стиля в России связано с личностью самого Петра I, принимавшего самое непосредственное участие в планировке и застройке новой столицы. Вкусы царя были ориентированы на искусство северных стран, в частности, Петербург застраивался по образцу Амстердама.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До нашего времени дошли выдающиеся памятники эпохи Петровского барокко, например: Петропавловский собор Петропавловской крепости и здание Двенадцати коллегий (архитектор </a:t>
            </a:r>
            <a:r>
              <a:rPr lang="ru-RU" dirty="0" err="1" smtClean="0"/>
              <a:t>Трезини</a:t>
            </a:r>
            <a:r>
              <a:rPr lang="ru-RU" dirty="0" smtClean="0"/>
              <a:t>), Кунсткамера (</a:t>
            </a:r>
            <a:r>
              <a:rPr lang="ru-RU" dirty="0" err="1" smtClean="0"/>
              <a:t>Маттарнови</a:t>
            </a:r>
            <a:r>
              <a:rPr lang="ru-RU" dirty="0" smtClean="0"/>
              <a:t> и др.) и т.д.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Скульптура явилась новым жанром изобразительного искусства, появившимся в связи с усилившимся процессом обмирщения и гуманизации культуры. Уже в указанный период получают распространение все виды скульптурного искусства: скульптурные портреты, триумфальные арки, ворота, украшенные скульптурой, садово-парковые скульптуры. Особое внимание следует обратить на развитие монументально-декоративной пластики: рельефы, горельефы и барельефы.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400" smtClean="0"/>
              <a:t>Скульптура</a:t>
            </a:r>
            <a:endParaRPr lang="ru-RU" sz="5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1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786438"/>
          </a:xfrm>
        </p:spPr>
        <p:txBody>
          <a:bodyPr/>
          <a:lstStyle/>
          <a:p>
            <a:pPr eaLnBrk="1" hangingPunct="1"/>
            <a:r>
              <a:rPr lang="ru-RU" altLang="ru-RU" sz="3200" smtClean="0"/>
              <a:t>Прекрасными памятниками являются барельефы на стенах Летнего дворца в Петербурге, созданные немецким мастером А. Шлютером, петергофский Большой каскад и модели триумфальной колонны по поводу победы в Северной войне К.Б. Растрелли, работавшего и в портретном жанре. Растрелли создал бюст Петра I, бюст Меншикова и др.</a:t>
            </a:r>
          </a:p>
          <a:p>
            <a:pPr eaLnBrk="1" hangingPunct="1"/>
            <a:r>
              <a:rPr lang="ru-RU" altLang="ru-RU" sz="3200" smtClean="0"/>
              <a:t>В первой четверти XVIII в. наиболее характерным для этого вида искусства являлся стиль барокко.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000" smtClean="0"/>
              <a:t>Живопись</a:t>
            </a:r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238" cy="4572000"/>
          </a:xfrm>
        </p:spPr>
        <p:txBody>
          <a:bodyPr>
            <a:normAutofit fontScale="77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Новые тенденции в развитии живописи XVIII в. также были связаны с доминирующим положением светских начал, влиянием западноевропейского искусства.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В начале XVIII в. по приглашению Петра I в Петербург приезжает большое количество западноевропейских художников, призванных осуществить грандиозные задачи императора по достижению в кратчайшие сроки уровня мировой художественной культуры. </a:t>
            </a:r>
          </a:p>
        </p:txBody>
      </p:sp>
      <p:pic>
        <p:nvPicPr>
          <p:cNvPr id="22532" name="Содержимое 4" descr="image001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6313" y="1357313"/>
            <a:ext cx="3694112" cy="5087937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Содержимое 5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38812"/>
          </a:xfrm>
        </p:spPr>
        <p:txBody>
          <a:bodyPr/>
          <a:lstStyle/>
          <a:p>
            <a:pPr eaLnBrk="1" hangingPunct="1"/>
            <a:r>
              <a:rPr lang="ru-RU" altLang="ru-RU" smtClean="0"/>
              <a:t>Правда, далеко не все художники выполнили ту роль, которая им предназначалась. Среди тех, кто оказал влияние на развитие русского искусства этого времени следует назвать саксонца И.-Г. Таннауэра (портреты Петра I, царевича Алексея, графа П.А. Толстого и др.) и француза Л. Каравакка (портреты Петра I, его дочерей и др.). </a:t>
            </a:r>
          </a:p>
          <a:p>
            <a:pPr eaLnBrk="1" hangingPunct="1"/>
            <a:r>
              <a:rPr lang="ru-RU" altLang="ru-RU" smtClean="0"/>
              <a:t>Молодые русские художники получили высокопрофессиональную подготовку в Италии, Голландии и других странах, куда они направлялись на учебу по указу императора в качестве пенсионеров. Среди лучших были И. Никитин и А. Матвеев.</a:t>
            </a:r>
          </a:p>
          <a:p>
            <a:pPr eaLnBrk="1" hangingPunct="1"/>
            <a:endParaRPr lang="ru-RU" altLang="ru-RU" smtClean="0"/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Светский характер обучения, а также соединение обучения с практикой, стали главными отличительными чертами новой системы образования. Все это было продиктовано нехваткой образованных людей в России, способных деятельно участвовать в жизни страны в изменившихся условиях. Подготовка специалистов должна была быть проведена в короткие сроки и на высоком профессиональном уровне.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Для дворянских детей получение образования с 1714 г. стало обязательным - они получали разрешение жениться лишь после обучения.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smtClean="0"/>
              <a:t>Образование</a:t>
            </a:r>
            <a:endParaRPr lang="ru-RU" sz="48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4714875" y="428625"/>
            <a:ext cx="4059238" cy="6000750"/>
          </a:xfrm>
        </p:spPr>
        <p:txBody>
          <a:bodyPr>
            <a:normAutofit fontScale="850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Портрет стал ведущим жанром русского изобразительного искусства и объясняется это тем, что на протяжении веков единственным жанром была иконопись, отсюда сохранился интерес к внутреннему миру человека, его изображению. Если в начале столетия связь портрета с парсуной просматривается достаточно сильно, то уже в течение первых двух десятилетий художники упорно ищут новые методы, достигая значительных успехов.</a:t>
            </a:r>
          </a:p>
        </p:txBody>
      </p:sp>
      <p:pic>
        <p:nvPicPr>
          <p:cNvPr id="24579" name="Содержимое 4" descr="369c4d60fee58a171f367f10f15b50df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063" y="785813"/>
            <a:ext cx="4176712" cy="5143500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38812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Возникли и новые направления в развитии изобразительного искусства: сюжетно-историческая, мифологическая, пейзажная живопись.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В петровскую эпоху появилась гравюра, бурное развитие которой было связано не только с художественными, но и агитационно-пропагандистскими моментами: с одного оригинала можно было делать несколько сот оттисков, что значительно удешевляло продукцию. Кроме того, сюжеты отличались актуальностью и злободневностью - это батальные сцены, официальные события, строительство Петербурга и т.д. Среди граверов наиболее известны А. </a:t>
            </a:r>
            <a:r>
              <a:rPr lang="ru-RU" dirty="0" err="1" smtClean="0"/>
              <a:t>Шхонебек</a:t>
            </a:r>
            <a:r>
              <a:rPr lang="ru-RU" dirty="0" smtClean="0"/>
              <a:t>, Питер </a:t>
            </a:r>
            <a:r>
              <a:rPr lang="ru-RU" dirty="0" err="1" smtClean="0"/>
              <a:t>Пикарт</a:t>
            </a:r>
            <a:r>
              <a:rPr lang="ru-RU" dirty="0" smtClean="0"/>
              <a:t>, братья Алексей и Иван Зубовы.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Петр I в нач. XVIII в. попытался использовать силу воздействия театральных зрелищ в пропаганде внутренней и внешней политики, утверждении абсолютистской политики.</a:t>
            </a:r>
          </a:p>
          <a:p>
            <a:pPr eaLnBrk="1" hangingPunct="1"/>
            <a:r>
              <a:rPr lang="ru-RU" altLang="ru-RU" smtClean="0"/>
              <a:t>Общедоступный публичный театр был создан в 1702 г., когда в Москву пригласили труппу немецких актеров под руководством И. Кунста. Однако попытка была неудачной: сюжеты, ставившиеся в Комедийной хоромине, были чрезвычайно далеки от русской жизни, кроме того, плохой перевод не способствовал восприятию спектаклей.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smtClean="0"/>
              <a:t>Театр</a:t>
            </a:r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Содержимое 1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929312"/>
          </a:xfrm>
        </p:spPr>
        <p:txBody>
          <a:bodyPr/>
          <a:lstStyle/>
          <a:p>
            <a:pPr eaLnBrk="1" hangingPunct="1"/>
            <a:r>
              <a:rPr lang="ru-RU" altLang="ru-RU" smtClean="0"/>
              <a:t>Придворный любительский театр получил в это время широкое распространение, что соответствовало стремлению двора приобщиться к образу жизни западных вельмож. Однако он имел исключительно развлекательный характер и не мог решать серьезных проблем.</a:t>
            </a:r>
          </a:p>
          <a:p>
            <a:pPr eaLnBrk="1" hangingPunct="1"/>
            <a:r>
              <a:rPr lang="ru-RU" altLang="ru-RU" smtClean="0"/>
              <a:t>Школьный театр продолжал играть значительную роль. Используя сюжеты, главным образом, из русской истории, школьный театр способствовал воспитанию чувства патриотизма, ответственности. Лучшая из школьных драм - Владимир Ф. Прокоповича, впервые поставленная в театре Киевской духовной академии в 1705 г.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Содержимое 1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667375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Публичные зрелища в честь побед русского оружия имели сильное воздействие на народные массы, широко использовались и поощрялись Петром I. По существу, они также решали задачи воспитательные и просветительские посредством ярких праздничных мероприятий пробуждая чувства любви и уважения к отечеству.</a:t>
            </a:r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600075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Важно, что учебные заведения, созданные при Петре I, носили всесословный характер. Туда не допускались только крепостные помещичьи крестьяне.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В России стали создаваться прежде всего высшие специальные учебные заведения для нужд армии и флота.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Первое такое учебное заведение, где готовили штурманов, геодезистов и других специалистов было создано в 1701 г. в Сухаревой башне в Москве. Оно называлось Математическая и </a:t>
            </a:r>
            <a:r>
              <a:rPr lang="ru-RU" dirty="0" err="1" smtClean="0"/>
              <a:t>навигацкая</a:t>
            </a:r>
            <a:r>
              <a:rPr lang="ru-RU" dirty="0" smtClean="0"/>
              <a:t> школа. В 1715 г. эта школа была переведена в Санкт-Петербург и преобразована в Морскую Академию. Арифметические школы оставались в Сухаревой башне до 1802 г.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38812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В первой четверти XVIII в. были созданы также Артиллерийская (1701), Инженерная школы (1712), медицинское училище (1707), готовившие специалистов в различных областях. Было создано несколько горных школ.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Зарождалась и система начального и среднего образования. По указу Петра 1714 г. были созданы 42 губернские цифирные школы.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В созданных типографиях публиковались первые русские учебники. В 1701 г. вышел первый печатный букварь Ф. Поликарпова, в 1703 г. - Арифметика Л. Магницкого. Книгопечатание получило толчок с введением в 1709 г. гражданского шрифта.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Развитие науки и техники было обусловлено потребностями промышленности и подчинено ее интересам. Процесс получил двустороннюю направленность: успехи науки и техники способствовали развитию промышленности, которая, в свою очередь, стимулировала развитие научных и технических знаний.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В 1724 г. Петр I подписал указ о создании Академии наук и художеств, которая начала действовать в 1725 г. Первыми академиками были, главным образом, иностранцы, но практически сразу это учреждение стало центром русской науки.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0"/>
            <a:ext cx="8186766" cy="1371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300" smtClean="0"/>
              <a:t>Наука и техника</a:t>
            </a:r>
            <a:r>
              <a:rPr lang="ru-RU" smtClean="0"/>
              <a:t/>
            </a:r>
            <a:br>
              <a:rPr lang="ru-RU" smtClean="0"/>
            </a:br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1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38812"/>
          </a:xfrm>
        </p:spPr>
        <p:txBody>
          <a:bodyPr/>
          <a:lstStyle/>
          <a:p>
            <a:pPr eaLnBrk="1" hangingPunct="1"/>
            <a:r>
              <a:rPr lang="ru-RU" altLang="ru-RU" smtClean="0"/>
              <a:t>Еще раньше стали развиваться науки, необходимые для создания сильной армии и флота, а также соответствующей новым задачам промышленности. Важным направлением явилась география. В. Атласов сделал первое описание Камчатки, Соймонов и Верден составили карту Каспийского моря.</a:t>
            </a:r>
          </a:p>
          <a:p>
            <a:pPr eaLnBrk="1" hangingPunct="1"/>
            <a:r>
              <a:rPr lang="ru-RU" altLang="ru-RU" smtClean="0"/>
              <a:t>Изменения государственной политики в области науки, образования сказались также в том, что в это время были созданы первые научные общественные организации: Кунсткамера (первый музей, обсерватория) (1719), Библиотека Академии Наук, Эрмитаж. </a:t>
            </a:r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Весьма значительные изменения произошли в области быта и нравов в связи с активным проникновением западноевропейской культуры. При этом в петровскую эпоху шло насильственное насаждение новых элементов, что сопровождалось ломкой старых традиций. Указы Петра стричь бороды, обрезать рукава и полы боярской одежды, носить западноевропейскую одежду и прически, участвовать в развлечениях - ассамблеях, курить табак - вводились в жизнь методами совершенно не европейскими - не только насильственными, но и варварскими.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300" smtClean="0"/>
              <a:t/>
            </a:r>
            <a:br>
              <a:rPr lang="ru-RU" sz="5300" smtClean="0"/>
            </a:br>
            <a:r>
              <a:rPr lang="ru-RU" sz="5300" smtClean="0"/>
              <a:t/>
            </a:r>
            <a:br>
              <a:rPr lang="ru-RU" sz="5300" smtClean="0"/>
            </a:br>
            <a:r>
              <a:rPr lang="ru-RU" sz="5300" smtClean="0"/>
              <a:t/>
            </a:r>
            <a:br>
              <a:rPr lang="ru-RU" sz="5300" smtClean="0"/>
            </a:br>
            <a:r>
              <a:rPr lang="ru-RU" sz="6700" smtClean="0"/>
              <a:t>Быт и нравы</a:t>
            </a:r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48250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В литературе петровского времени продолжают развиваться те процессы, которые возникли в последние десятилетия ХVII в., в том числе барочный тип литературы. В целом литература остается рукописной, хотя количество печатных изданий постоянно возрастает.</a:t>
            </a:r>
          </a:p>
          <a:p>
            <a:pPr eaLnBrk="1" hangingPunct="1"/>
            <a:r>
              <a:rPr lang="ru-RU" altLang="ru-RU" sz="2800" smtClean="0"/>
              <a:t>Беллетристика носила разнообразный характер: это переделки былин, исторических песен, духовных стихов, сказок; переводная литература и т.д.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smtClean="0"/>
              <a:t>Литература и общественная мысль</a:t>
            </a:r>
            <a:endParaRPr lang="ru-RU" sz="4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1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6143625"/>
          </a:xfrm>
        </p:spPr>
        <p:txBody>
          <a:bodyPr/>
          <a:lstStyle/>
          <a:p>
            <a:pPr eaLnBrk="1" hangingPunct="1"/>
            <a:r>
              <a:rPr lang="ru-RU" altLang="ru-RU" sz="2400" smtClean="0"/>
              <a:t>Интенсивно развивается лирика, для которой характерно разнообразие тем и жанров: новым явлением стала любовная лирика, победные стихи и т.д. Одним из первых русских беллетристических произведений большого объема стала история о российском матросе Василии Кариотском, уехавшем за рубеж, получившем образование и потому добившемся успеха.</a:t>
            </a:r>
          </a:p>
          <a:p>
            <a:pPr eaLnBrk="1" hangingPunct="1"/>
            <a:r>
              <a:rPr lang="ru-RU" altLang="ru-RU" sz="2400" smtClean="0"/>
              <a:t>Усилилось гуманистическое начало в литературе, человек воспринимается как активная личность, что соответствовало общему духу эпохи и тем задачам, которые стояли перед государством.; в связи с этим появляются новые жанры публицистики: ораторская проза, проекты, политические трактаты Рассуждение... о причинах Северной войны П. Шафирова; Правда воли монаршей Феофана Прокоповича.</a:t>
            </a:r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57</TotalTime>
  <Words>1796</Words>
  <Application>Microsoft Office PowerPoint</Application>
  <PresentationFormat>Экран (4:3)</PresentationFormat>
  <Paragraphs>54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Constantia</vt:lpstr>
      <vt:lpstr>Wingdings 2</vt:lpstr>
      <vt:lpstr>Calibri</vt:lpstr>
      <vt:lpstr>Бумажная</vt:lpstr>
      <vt:lpstr>Русская культура и быт в первой половине XVIII в</vt:lpstr>
      <vt:lpstr>Образование</vt:lpstr>
      <vt:lpstr>Презентация PowerPoint</vt:lpstr>
      <vt:lpstr>Презентация PowerPoint</vt:lpstr>
      <vt:lpstr>Наука и техника </vt:lpstr>
      <vt:lpstr>Презентация PowerPoint</vt:lpstr>
      <vt:lpstr>   Быт и нравы</vt:lpstr>
      <vt:lpstr>Литература и общественная мысль</vt:lpstr>
      <vt:lpstr>Презентация PowerPoint</vt:lpstr>
      <vt:lpstr>Презентация PowerPoint</vt:lpstr>
      <vt:lpstr>Презентация PowerPoint</vt:lpstr>
      <vt:lpstr>Архитектура</vt:lpstr>
      <vt:lpstr>Презентация PowerPoint</vt:lpstr>
      <vt:lpstr>Презентация PowerPoint</vt:lpstr>
      <vt:lpstr>Презентация PowerPoint</vt:lpstr>
      <vt:lpstr>Скульптура</vt:lpstr>
      <vt:lpstr>Презентация PowerPoint</vt:lpstr>
      <vt:lpstr>Живопись</vt:lpstr>
      <vt:lpstr>Презентация PowerPoint</vt:lpstr>
      <vt:lpstr>Презентация PowerPoint</vt:lpstr>
      <vt:lpstr>Презентация PowerPoint</vt:lpstr>
      <vt:lpstr>Театр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Русская культура и быт в первой половине XVIII в</dc:title>
  <dc:creator>Александр</dc:creator>
  <cp:lastModifiedBy>admin</cp:lastModifiedBy>
  <cp:revision>8</cp:revision>
  <dcterms:created xsi:type="dcterms:W3CDTF">2009-01-13T15:31:51Z</dcterms:created>
  <dcterms:modified xsi:type="dcterms:W3CDTF">2015-04-08T14:21:33Z</dcterms:modified>
</cp:coreProperties>
</file>