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4"/>
  </p:notesMasterIdLst>
  <p:handoutMasterIdLst>
    <p:handoutMasterId r:id="rId15"/>
  </p:handoutMasterIdLst>
  <p:sldIdLst>
    <p:sldId id="256" r:id="rId2"/>
    <p:sldId id="270" r:id="rId3"/>
    <p:sldId id="271" r:id="rId4"/>
    <p:sldId id="259" r:id="rId5"/>
    <p:sldId id="260" r:id="rId6"/>
    <p:sldId id="261" r:id="rId7"/>
    <p:sldId id="263" r:id="rId8"/>
    <p:sldId id="266" r:id="rId9"/>
    <p:sldId id="264" r:id="rId10"/>
    <p:sldId id="257" r:id="rId11"/>
    <p:sldId id="267" r:id="rId12"/>
    <p:sldId id="269"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varScale="1">
        <p:scale>
          <a:sx n="43" d="100"/>
          <a:sy n="43" d="100"/>
        </p:scale>
        <p:origin x="1296" y="54"/>
      </p:cViewPr>
      <p:guideLst>
        <p:guide orient="horz" pos="2160"/>
        <p:guide pos="2880"/>
      </p:guideLst>
    </p:cSldViewPr>
  </p:slideViewPr>
  <p:outlineViewPr>
    <p:cViewPr>
      <p:scale>
        <a:sx n="33" d="100"/>
        <a:sy n="33" d="100"/>
      </p:scale>
      <p:origin x="6" y="345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6B0676-03EE-46E0-81F0-1F9D6C3A7249}"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ru-RU"/>
        </a:p>
      </dgm:t>
    </dgm:pt>
    <dgm:pt modelId="{16F02F20-B09A-4DF8-93F8-EFF29B7E54E9}">
      <dgm:prSet phldrT="[Текст]"/>
      <dgm:spPr>
        <a:effectLst>
          <a:glow rad="139700">
            <a:schemeClr val="accent1">
              <a:satMod val="175000"/>
              <a:alpha val="40000"/>
            </a:schemeClr>
          </a:glow>
        </a:effectLst>
      </dgm:spPr>
      <dgm:t>
        <a:bodyPr/>
        <a:lstStyle/>
        <a:p>
          <a:r>
            <a:rPr lang="ru-RU" dirty="0" smtClean="0"/>
            <a:t>Оглавление </a:t>
          </a:r>
          <a:endParaRPr lang="ru-RU" dirty="0"/>
        </a:p>
      </dgm:t>
    </dgm:pt>
    <dgm:pt modelId="{322E4D93-349A-454D-80EE-0BE9EABFB9A2}" type="parTrans" cxnId="{75D5D2CF-6954-46B8-AE39-C48107EECC44}">
      <dgm:prSet/>
      <dgm:spPr/>
      <dgm:t>
        <a:bodyPr/>
        <a:lstStyle/>
        <a:p>
          <a:endParaRPr lang="ru-RU"/>
        </a:p>
      </dgm:t>
    </dgm:pt>
    <dgm:pt modelId="{470E232F-D22A-428B-A37E-D53F19572476}" type="sibTrans" cxnId="{75D5D2CF-6954-46B8-AE39-C48107EECC44}">
      <dgm:prSet/>
      <dgm:spPr/>
      <dgm:t>
        <a:bodyPr/>
        <a:lstStyle/>
        <a:p>
          <a:endParaRPr lang="ru-RU"/>
        </a:p>
      </dgm:t>
    </dgm:pt>
    <dgm:pt modelId="{29F776B1-9223-482B-AA71-8FD65B7D53C5}">
      <dgm:prSet phldrT="[Текст]"/>
      <dgm:spPr>
        <a:effectLst>
          <a:glow rad="101600">
            <a:schemeClr val="accent3">
              <a:satMod val="175000"/>
              <a:alpha val="40000"/>
            </a:schemeClr>
          </a:glow>
        </a:effectLst>
      </dgm:spPr>
      <dgm:t>
        <a:bodyPr/>
        <a:lstStyle/>
        <a:p>
          <a:r>
            <a:rPr lang="ru-RU" dirty="0" smtClean="0"/>
            <a:t>Особенности интерфейса</a:t>
          </a:r>
          <a:endParaRPr lang="ru-RU" dirty="0"/>
        </a:p>
      </dgm:t>
    </dgm:pt>
    <dgm:pt modelId="{ABFB37FF-E127-4AFA-B1E9-D8DDDF303760}" type="parTrans" cxnId="{2146868D-0635-4F34-9C38-B8C51330871D}">
      <dgm:prSet/>
      <dgm:spPr/>
      <dgm:t>
        <a:bodyPr/>
        <a:lstStyle/>
        <a:p>
          <a:endParaRPr lang="ru-RU"/>
        </a:p>
      </dgm:t>
    </dgm:pt>
    <dgm:pt modelId="{48F67C25-B7EA-464A-A2C1-8D24BF2951C1}" type="sibTrans" cxnId="{2146868D-0635-4F34-9C38-B8C51330871D}">
      <dgm:prSet/>
      <dgm:spPr/>
      <dgm:t>
        <a:bodyPr/>
        <a:lstStyle/>
        <a:p>
          <a:endParaRPr lang="ru-RU"/>
        </a:p>
      </dgm:t>
    </dgm:pt>
    <dgm:pt modelId="{FDBF359F-DFA1-4CE9-9544-FBFEA2240502}">
      <dgm:prSet phldrT="[Текст]"/>
      <dgm:spPr>
        <a:effectLst>
          <a:glow rad="101600">
            <a:schemeClr val="accent3">
              <a:satMod val="175000"/>
              <a:alpha val="40000"/>
            </a:schemeClr>
          </a:glow>
        </a:effectLst>
      </dgm:spPr>
      <dgm:t>
        <a:bodyPr/>
        <a:lstStyle/>
        <a:p>
          <a:r>
            <a:rPr lang="ru-RU" dirty="0" smtClean="0"/>
            <a:t>Создание презентации </a:t>
          </a:r>
          <a:endParaRPr lang="ru-RU" dirty="0"/>
        </a:p>
      </dgm:t>
    </dgm:pt>
    <dgm:pt modelId="{B0EEB726-AC04-4608-B629-A72E889D6D24}" type="parTrans" cxnId="{1054C753-7333-40A9-B670-D35F5C19D265}">
      <dgm:prSet/>
      <dgm:spPr/>
      <dgm:t>
        <a:bodyPr/>
        <a:lstStyle/>
        <a:p>
          <a:endParaRPr lang="ru-RU"/>
        </a:p>
      </dgm:t>
    </dgm:pt>
    <dgm:pt modelId="{11FCF677-9CB1-4A07-807B-9E93EE1AD204}" type="sibTrans" cxnId="{1054C753-7333-40A9-B670-D35F5C19D265}">
      <dgm:prSet/>
      <dgm:spPr/>
      <dgm:t>
        <a:bodyPr/>
        <a:lstStyle/>
        <a:p>
          <a:endParaRPr lang="ru-RU"/>
        </a:p>
      </dgm:t>
    </dgm:pt>
    <dgm:pt modelId="{882819AB-FA5B-4518-AE11-56B9AD00501A}">
      <dgm:prSet phldrT="[Текст]"/>
      <dgm:spPr>
        <a:effectLst>
          <a:glow rad="63500">
            <a:schemeClr val="accent4">
              <a:satMod val="175000"/>
              <a:alpha val="40000"/>
            </a:schemeClr>
          </a:glow>
        </a:effectLst>
      </dgm:spPr>
      <dgm:t>
        <a:bodyPr/>
        <a:lstStyle/>
        <a:p>
          <a:r>
            <a:rPr lang="ru-RU" dirty="0" smtClean="0"/>
            <a:t>Принципы и структура презентации</a:t>
          </a:r>
          <a:endParaRPr lang="ru-RU" dirty="0"/>
        </a:p>
      </dgm:t>
    </dgm:pt>
    <dgm:pt modelId="{B202B1EF-D6BA-4688-82D2-A183F997F0D5}" type="parTrans" cxnId="{B00D5A59-3B00-463C-B738-7E3980D2378F}">
      <dgm:prSet/>
      <dgm:spPr/>
      <dgm:t>
        <a:bodyPr/>
        <a:lstStyle/>
        <a:p>
          <a:endParaRPr lang="ru-RU"/>
        </a:p>
      </dgm:t>
    </dgm:pt>
    <dgm:pt modelId="{2CF5DBDE-DD0E-4D67-ADA6-BA48C22BFB28}" type="sibTrans" cxnId="{B00D5A59-3B00-463C-B738-7E3980D2378F}">
      <dgm:prSet/>
      <dgm:spPr/>
      <dgm:t>
        <a:bodyPr/>
        <a:lstStyle/>
        <a:p>
          <a:endParaRPr lang="ru-RU"/>
        </a:p>
      </dgm:t>
    </dgm:pt>
    <dgm:pt modelId="{6ABF513F-4155-4970-972B-F16F3B7F1DE0}">
      <dgm:prSet/>
      <dgm:spPr>
        <a:effectLst>
          <a:glow rad="101600">
            <a:schemeClr val="accent3">
              <a:satMod val="175000"/>
              <a:alpha val="40000"/>
            </a:schemeClr>
          </a:glow>
        </a:effectLst>
      </dgm:spPr>
      <dgm:t>
        <a:bodyPr/>
        <a:lstStyle/>
        <a:p>
          <a:r>
            <a:rPr lang="ru-RU" smtClean="0"/>
            <a:t>Анализ результатов обучения</a:t>
          </a:r>
          <a:endParaRPr lang="ru-RU"/>
        </a:p>
      </dgm:t>
    </dgm:pt>
    <dgm:pt modelId="{F8D5CA66-F5CF-4305-AC3A-C4E8B2376937}" type="parTrans" cxnId="{A5DFAF9B-A5A3-4C2E-B00F-F7135F746BE1}">
      <dgm:prSet/>
      <dgm:spPr/>
      <dgm:t>
        <a:bodyPr/>
        <a:lstStyle/>
        <a:p>
          <a:endParaRPr lang="ru-RU"/>
        </a:p>
      </dgm:t>
    </dgm:pt>
    <dgm:pt modelId="{11900CAC-3C13-4A8F-8709-4D2AFB9FA257}" type="sibTrans" cxnId="{A5DFAF9B-A5A3-4C2E-B00F-F7135F746BE1}">
      <dgm:prSet/>
      <dgm:spPr/>
      <dgm:t>
        <a:bodyPr/>
        <a:lstStyle/>
        <a:p>
          <a:endParaRPr lang="ru-RU"/>
        </a:p>
      </dgm:t>
    </dgm:pt>
    <dgm:pt modelId="{EF363905-227A-493D-9FD8-16856B6970EC}">
      <dgm:prSet phldrT="[Текст]"/>
      <dgm:spPr>
        <a:effectLst>
          <a:glow rad="63500">
            <a:schemeClr val="accent4">
              <a:satMod val="175000"/>
              <a:alpha val="40000"/>
            </a:schemeClr>
          </a:glow>
        </a:effectLst>
      </dgm:spPr>
      <dgm:t>
        <a:bodyPr/>
        <a:lstStyle/>
        <a:p>
          <a:r>
            <a:rPr lang="ru-RU" dirty="0" smtClean="0"/>
            <a:t>Нововведения</a:t>
          </a:r>
          <a:endParaRPr lang="ru-RU" dirty="0"/>
        </a:p>
      </dgm:t>
    </dgm:pt>
    <dgm:pt modelId="{8849EECF-92E4-4B15-AE11-EA2FF64EE7AF}" type="sibTrans" cxnId="{983F1A02-EA22-4710-A5DA-65403978A67C}">
      <dgm:prSet/>
      <dgm:spPr/>
      <dgm:t>
        <a:bodyPr/>
        <a:lstStyle/>
        <a:p>
          <a:endParaRPr lang="ru-RU"/>
        </a:p>
      </dgm:t>
    </dgm:pt>
    <dgm:pt modelId="{07B34286-62DA-4DED-8DBB-48FB089F8094}" type="parTrans" cxnId="{983F1A02-EA22-4710-A5DA-65403978A67C}">
      <dgm:prSet/>
      <dgm:spPr/>
      <dgm:t>
        <a:bodyPr/>
        <a:lstStyle/>
        <a:p>
          <a:endParaRPr lang="ru-RU"/>
        </a:p>
      </dgm:t>
    </dgm:pt>
    <dgm:pt modelId="{C1ADEDFF-3367-4A9D-8220-E6694944178F}">
      <dgm:prSet/>
      <dgm:spPr>
        <a:effectLst>
          <a:glow rad="63500">
            <a:schemeClr val="accent4">
              <a:satMod val="175000"/>
              <a:alpha val="40000"/>
            </a:schemeClr>
          </a:glow>
        </a:effectLst>
      </dgm:spPr>
      <dgm:t>
        <a:bodyPr/>
        <a:lstStyle/>
        <a:p>
          <a:r>
            <a:rPr lang="ru-RU" dirty="0" smtClean="0"/>
            <a:t>Главная</a:t>
          </a:r>
          <a:endParaRPr lang="ru-RU" dirty="0"/>
        </a:p>
      </dgm:t>
    </dgm:pt>
    <dgm:pt modelId="{81EBF2D5-725C-45D3-B157-708ED477A892}" type="parTrans" cxnId="{0BB71E24-E555-4029-BC18-0C4321A2CA69}">
      <dgm:prSet/>
      <dgm:spPr/>
      <dgm:t>
        <a:bodyPr/>
        <a:lstStyle/>
        <a:p>
          <a:endParaRPr lang="ru-RU"/>
        </a:p>
      </dgm:t>
    </dgm:pt>
    <dgm:pt modelId="{B4CE7D0B-D6D5-4885-A8F1-463D9C56AD90}" type="sibTrans" cxnId="{0BB71E24-E555-4029-BC18-0C4321A2CA69}">
      <dgm:prSet/>
      <dgm:spPr/>
      <dgm:t>
        <a:bodyPr/>
        <a:lstStyle/>
        <a:p>
          <a:endParaRPr lang="ru-RU"/>
        </a:p>
      </dgm:t>
    </dgm:pt>
    <dgm:pt modelId="{2DE9A752-4F17-4391-B958-C85A108D1E4A}">
      <dgm:prSet/>
      <dgm:spPr>
        <a:effectLst>
          <a:glow rad="63500">
            <a:schemeClr val="accent4">
              <a:satMod val="175000"/>
              <a:alpha val="40000"/>
            </a:schemeClr>
          </a:glow>
        </a:effectLst>
      </dgm:spPr>
      <dgm:t>
        <a:bodyPr/>
        <a:lstStyle/>
        <a:p>
          <a:r>
            <a:rPr lang="ru-RU" dirty="0" smtClean="0"/>
            <a:t>Вставка</a:t>
          </a:r>
          <a:endParaRPr lang="ru-RU" dirty="0"/>
        </a:p>
      </dgm:t>
    </dgm:pt>
    <dgm:pt modelId="{4821A289-16E4-44E1-876A-4B44479DBDA4}" type="parTrans" cxnId="{CAB8F428-0F6D-49AC-8A21-F1A38968D723}">
      <dgm:prSet/>
      <dgm:spPr/>
      <dgm:t>
        <a:bodyPr/>
        <a:lstStyle/>
        <a:p>
          <a:endParaRPr lang="ru-RU"/>
        </a:p>
      </dgm:t>
    </dgm:pt>
    <dgm:pt modelId="{A9147C36-50E4-43AB-8A87-CB8B05A32F1B}" type="sibTrans" cxnId="{CAB8F428-0F6D-49AC-8A21-F1A38968D723}">
      <dgm:prSet/>
      <dgm:spPr/>
      <dgm:t>
        <a:bodyPr/>
        <a:lstStyle/>
        <a:p>
          <a:endParaRPr lang="ru-RU"/>
        </a:p>
      </dgm:t>
    </dgm:pt>
    <dgm:pt modelId="{0A21A9ED-1A24-43B0-A581-E24D4368BC7A}">
      <dgm:prSet/>
      <dgm:spPr>
        <a:effectLst>
          <a:glow rad="63500">
            <a:schemeClr val="accent4">
              <a:satMod val="175000"/>
              <a:alpha val="40000"/>
            </a:schemeClr>
          </a:glow>
        </a:effectLst>
      </dgm:spPr>
      <dgm:t>
        <a:bodyPr/>
        <a:lstStyle/>
        <a:p>
          <a:r>
            <a:rPr lang="ru-RU" dirty="0" smtClean="0"/>
            <a:t>…</a:t>
          </a:r>
          <a:endParaRPr lang="ru-RU" dirty="0"/>
        </a:p>
      </dgm:t>
    </dgm:pt>
    <dgm:pt modelId="{3B03D3FE-5BBD-4D8D-96C6-FC459F237917}" type="parTrans" cxnId="{7E29BF69-B61D-4C2B-B8F8-3CFDFA1349F4}">
      <dgm:prSet/>
      <dgm:spPr/>
      <dgm:t>
        <a:bodyPr/>
        <a:lstStyle/>
        <a:p>
          <a:endParaRPr lang="ru-RU"/>
        </a:p>
      </dgm:t>
    </dgm:pt>
    <dgm:pt modelId="{2271AF0D-5577-4950-ABF5-B97FB642B6EA}" type="sibTrans" cxnId="{7E29BF69-B61D-4C2B-B8F8-3CFDFA1349F4}">
      <dgm:prSet/>
      <dgm:spPr/>
      <dgm:t>
        <a:bodyPr/>
        <a:lstStyle/>
        <a:p>
          <a:endParaRPr lang="ru-RU"/>
        </a:p>
      </dgm:t>
    </dgm:pt>
    <dgm:pt modelId="{565B705D-F723-411D-954F-E06A3DBA42C7}">
      <dgm:prSet/>
      <dgm:spPr>
        <a:effectLst>
          <a:glow rad="63500">
            <a:schemeClr val="accent4">
              <a:satMod val="175000"/>
              <a:alpha val="40000"/>
            </a:schemeClr>
          </a:glow>
        </a:effectLst>
      </dgm:spPr>
      <dgm:t>
        <a:bodyPr/>
        <a:lstStyle/>
        <a:p>
          <a:r>
            <a:rPr lang="ru-RU" dirty="0" smtClean="0"/>
            <a:t>Настройка фона</a:t>
          </a:r>
          <a:endParaRPr lang="ru-RU" dirty="0"/>
        </a:p>
      </dgm:t>
    </dgm:pt>
    <dgm:pt modelId="{B5F81DA2-E172-43C9-8FC3-44895C9B1D8F}" type="parTrans" cxnId="{C9418146-2783-4412-BB8F-F7DD9FA0912B}">
      <dgm:prSet/>
      <dgm:spPr/>
      <dgm:t>
        <a:bodyPr/>
        <a:lstStyle/>
        <a:p>
          <a:endParaRPr lang="ru-RU"/>
        </a:p>
      </dgm:t>
    </dgm:pt>
    <dgm:pt modelId="{9C6E7F32-1770-4941-8FB5-4623A3855EA7}" type="sibTrans" cxnId="{C9418146-2783-4412-BB8F-F7DD9FA0912B}">
      <dgm:prSet/>
      <dgm:spPr/>
      <dgm:t>
        <a:bodyPr/>
        <a:lstStyle/>
        <a:p>
          <a:endParaRPr lang="ru-RU"/>
        </a:p>
      </dgm:t>
    </dgm:pt>
    <dgm:pt modelId="{996832A1-DAA2-475C-A98F-85FDB88C3547}">
      <dgm:prSet/>
      <dgm:spPr>
        <a:effectLst>
          <a:glow rad="63500">
            <a:schemeClr val="accent4">
              <a:satMod val="175000"/>
              <a:alpha val="40000"/>
            </a:schemeClr>
          </a:glow>
        </a:effectLst>
      </dgm:spPr>
      <dgm:t>
        <a:bodyPr/>
        <a:lstStyle/>
        <a:p>
          <a:r>
            <a:rPr lang="ru-RU" dirty="0" smtClean="0"/>
            <a:t>…</a:t>
          </a:r>
          <a:endParaRPr lang="ru-RU" dirty="0"/>
        </a:p>
      </dgm:t>
    </dgm:pt>
    <dgm:pt modelId="{0315580A-73B1-4062-8EE4-ACD355FD6570}" type="parTrans" cxnId="{01CBE858-8B75-4CA4-B6A9-A10635BA2FA2}">
      <dgm:prSet/>
      <dgm:spPr/>
      <dgm:t>
        <a:bodyPr/>
        <a:lstStyle/>
        <a:p>
          <a:endParaRPr lang="ru-RU"/>
        </a:p>
      </dgm:t>
    </dgm:pt>
    <dgm:pt modelId="{B9B68152-5542-42F6-9A10-006944B9C0DD}" type="sibTrans" cxnId="{01CBE858-8B75-4CA4-B6A9-A10635BA2FA2}">
      <dgm:prSet/>
      <dgm:spPr/>
      <dgm:t>
        <a:bodyPr/>
        <a:lstStyle/>
        <a:p>
          <a:endParaRPr lang="ru-RU"/>
        </a:p>
      </dgm:t>
    </dgm:pt>
    <dgm:pt modelId="{9E1B6630-81B2-462A-9C53-3A56E0FDC7D7}">
      <dgm:prSet/>
      <dgm:spPr>
        <a:effectLst>
          <a:glow rad="63500">
            <a:schemeClr val="accent5">
              <a:satMod val="175000"/>
              <a:alpha val="40000"/>
            </a:schemeClr>
          </a:glow>
        </a:effectLst>
      </dgm:spPr>
      <dgm:t>
        <a:bodyPr/>
        <a:lstStyle/>
        <a:p>
          <a:r>
            <a:rPr lang="ru-RU" dirty="0" smtClean="0"/>
            <a:t>Лента</a:t>
          </a:r>
          <a:endParaRPr lang="ru-RU" dirty="0"/>
        </a:p>
      </dgm:t>
    </dgm:pt>
    <dgm:pt modelId="{B8791F26-B546-4EB7-B57C-7692D3542F7B}" type="parTrans" cxnId="{210B7726-A25D-4F38-98EE-5A9CB2252C80}">
      <dgm:prSet/>
      <dgm:spPr/>
      <dgm:t>
        <a:bodyPr/>
        <a:lstStyle/>
        <a:p>
          <a:endParaRPr lang="ru-RU"/>
        </a:p>
      </dgm:t>
    </dgm:pt>
    <dgm:pt modelId="{2C59709C-A829-4EAD-9C32-75885B3255E5}" type="sibTrans" cxnId="{210B7726-A25D-4F38-98EE-5A9CB2252C80}">
      <dgm:prSet/>
      <dgm:spPr/>
      <dgm:t>
        <a:bodyPr/>
        <a:lstStyle/>
        <a:p>
          <a:endParaRPr lang="ru-RU"/>
        </a:p>
      </dgm:t>
    </dgm:pt>
    <dgm:pt modelId="{FF64553D-DCBD-42C9-AB5E-1642D671F098}">
      <dgm:prSet/>
      <dgm:spPr>
        <a:effectLst>
          <a:glow rad="63500">
            <a:schemeClr val="accent5">
              <a:satMod val="175000"/>
              <a:alpha val="40000"/>
            </a:schemeClr>
          </a:glow>
        </a:effectLst>
      </dgm:spPr>
      <dgm:t>
        <a:bodyPr/>
        <a:lstStyle/>
        <a:p>
          <a:r>
            <a:rPr lang="ru-RU" dirty="0" smtClean="0"/>
            <a:t>Меню Офис</a:t>
          </a:r>
          <a:endParaRPr lang="ru-RU" dirty="0"/>
        </a:p>
      </dgm:t>
    </dgm:pt>
    <dgm:pt modelId="{FF02ED1C-1A7D-43B0-A23D-424C846705DA}" type="parTrans" cxnId="{A807FF21-6BE7-4150-8BD2-0C4F647D58B6}">
      <dgm:prSet/>
      <dgm:spPr/>
      <dgm:t>
        <a:bodyPr/>
        <a:lstStyle/>
        <a:p>
          <a:endParaRPr lang="ru-RU"/>
        </a:p>
      </dgm:t>
    </dgm:pt>
    <dgm:pt modelId="{4A391DF6-EB0A-4521-89BB-4011782A0FF1}" type="sibTrans" cxnId="{A807FF21-6BE7-4150-8BD2-0C4F647D58B6}">
      <dgm:prSet/>
      <dgm:spPr/>
      <dgm:t>
        <a:bodyPr/>
        <a:lstStyle/>
        <a:p>
          <a:endParaRPr lang="ru-RU"/>
        </a:p>
      </dgm:t>
    </dgm:pt>
    <dgm:pt modelId="{B45842F3-B7BE-42C4-AA35-0E3DE4917710}">
      <dgm:prSet/>
      <dgm:spPr>
        <a:effectLst>
          <a:glow rad="63500">
            <a:schemeClr val="accent5">
              <a:satMod val="175000"/>
              <a:alpha val="40000"/>
            </a:schemeClr>
          </a:glow>
        </a:effectLst>
      </dgm:spPr>
      <dgm:t>
        <a:bodyPr/>
        <a:lstStyle/>
        <a:p>
          <a:r>
            <a:rPr lang="ru-RU" dirty="0" smtClean="0"/>
            <a:t>Рабочая область</a:t>
          </a:r>
          <a:endParaRPr lang="ru-RU" dirty="0"/>
        </a:p>
      </dgm:t>
    </dgm:pt>
    <dgm:pt modelId="{E7B02B4F-74E0-4ED9-8F36-D9FF8B15EE96}" type="parTrans" cxnId="{BBC7DC84-2D6D-4D30-BD7B-990C3ADEDC61}">
      <dgm:prSet/>
      <dgm:spPr/>
      <dgm:t>
        <a:bodyPr/>
        <a:lstStyle/>
        <a:p>
          <a:endParaRPr lang="ru-RU"/>
        </a:p>
      </dgm:t>
    </dgm:pt>
    <dgm:pt modelId="{C6C0A76C-6B9B-4F3E-BE56-BBBC55964FE2}" type="sibTrans" cxnId="{BBC7DC84-2D6D-4D30-BD7B-990C3ADEDC61}">
      <dgm:prSet/>
      <dgm:spPr/>
      <dgm:t>
        <a:bodyPr/>
        <a:lstStyle/>
        <a:p>
          <a:endParaRPr lang="ru-RU"/>
        </a:p>
      </dgm:t>
    </dgm:pt>
    <dgm:pt modelId="{8EF8DABE-FE6E-4568-8C95-08C2BA3E362E}" type="pres">
      <dgm:prSet presAssocID="{766B0676-03EE-46E0-81F0-1F9D6C3A7249}" presName="hierChild1" presStyleCnt="0">
        <dgm:presLayoutVars>
          <dgm:orgChart val="1"/>
          <dgm:chPref val="1"/>
          <dgm:dir/>
          <dgm:animOne val="branch"/>
          <dgm:animLvl val="lvl"/>
          <dgm:resizeHandles/>
        </dgm:presLayoutVars>
      </dgm:prSet>
      <dgm:spPr/>
      <dgm:t>
        <a:bodyPr/>
        <a:lstStyle/>
        <a:p>
          <a:endParaRPr lang="ru-RU"/>
        </a:p>
      </dgm:t>
    </dgm:pt>
    <dgm:pt modelId="{A470412F-EADA-4879-A481-7CA9F7776AB4}" type="pres">
      <dgm:prSet presAssocID="{16F02F20-B09A-4DF8-93F8-EFF29B7E54E9}" presName="hierRoot1" presStyleCnt="0">
        <dgm:presLayoutVars>
          <dgm:hierBranch val="init"/>
        </dgm:presLayoutVars>
      </dgm:prSet>
      <dgm:spPr/>
      <dgm:t>
        <a:bodyPr/>
        <a:lstStyle/>
        <a:p>
          <a:endParaRPr lang="ru-RU"/>
        </a:p>
      </dgm:t>
    </dgm:pt>
    <dgm:pt modelId="{E0AEFEDF-20DB-43B8-9A43-17CCE041E07C}" type="pres">
      <dgm:prSet presAssocID="{16F02F20-B09A-4DF8-93F8-EFF29B7E54E9}" presName="rootComposite1" presStyleCnt="0"/>
      <dgm:spPr/>
      <dgm:t>
        <a:bodyPr/>
        <a:lstStyle/>
        <a:p>
          <a:endParaRPr lang="ru-RU"/>
        </a:p>
      </dgm:t>
    </dgm:pt>
    <dgm:pt modelId="{B7A0C942-6EF3-49FE-BC0F-1D9AE1D1879C}" type="pres">
      <dgm:prSet presAssocID="{16F02F20-B09A-4DF8-93F8-EFF29B7E54E9}" presName="rootText1" presStyleLbl="node0" presStyleIdx="0" presStyleCnt="1" custLinFactNeighborY="-59601">
        <dgm:presLayoutVars>
          <dgm:chPref val="3"/>
        </dgm:presLayoutVars>
      </dgm:prSet>
      <dgm:spPr/>
      <dgm:t>
        <a:bodyPr/>
        <a:lstStyle/>
        <a:p>
          <a:endParaRPr lang="ru-RU"/>
        </a:p>
      </dgm:t>
    </dgm:pt>
    <dgm:pt modelId="{EE7E7D90-DBBC-474A-BE80-6FCBAC9155C2}" type="pres">
      <dgm:prSet presAssocID="{16F02F20-B09A-4DF8-93F8-EFF29B7E54E9}" presName="rootConnector1" presStyleLbl="node1" presStyleIdx="0" presStyleCnt="0"/>
      <dgm:spPr/>
      <dgm:t>
        <a:bodyPr/>
        <a:lstStyle/>
        <a:p>
          <a:endParaRPr lang="ru-RU"/>
        </a:p>
      </dgm:t>
    </dgm:pt>
    <dgm:pt modelId="{F8AA2BF2-1415-4D74-88CF-E8971B02E533}" type="pres">
      <dgm:prSet presAssocID="{16F02F20-B09A-4DF8-93F8-EFF29B7E54E9}" presName="hierChild2" presStyleCnt="0"/>
      <dgm:spPr/>
      <dgm:t>
        <a:bodyPr/>
        <a:lstStyle/>
        <a:p>
          <a:endParaRPr lang="ru-RU"/>
        </a:p>
      </dgm:t>
    </dgm:pt>
    <dgm:pt modelId="{6D5E871E-B6A5-4276-8302-592A85189E4E}" type="pres">
      <dgm:prSet presAssocID="{ABFB37FF-E127-4AFA-B1E9-D8DDDF303760}" presName="Name37" presStyleLbl="parChTrans1D2" presStyleIdx="0" presStyleCnt="3"/>
      <dgm:spPr/>
      <dgm:t>
        <a:bodyPr/>
        <a:lstStyle/>
        <a:p>
          <a:endParaRPr lang="ru-RU"/>
        </a:p>
      </dgm:t>
    </dgm:pt>
    <dgm:pt modelId="{E674FA6E-244C-4CB7-BCCF-EF07D57A3115}" type="pres">
      <dgm:prSet presAssocID="{29F776B1-9223-482B-AA71-8FD65B7D53C5}" presName="hierRoot2" presStyleCnt="0">
        <dgm:presLayoutVars>
          <dgm:hierBranch val="init"/>
        </dgm:presLayoutVars>
      </dgm:prSet>
      <dgm:spPr/>
      <dgm:t>
        <a:bodyPr/>
        <a:lstStyle/>
        <a:p>
          <a:endParaRPr lang="ru-RU"/>
        </a:p>
      </dgm:t>
    </dgm:pt>
    <dgm:pt modelId="{8022BA91-53BB-4677-887C-E961E69F1CC1}" type="pres">
      <dgm:prSet presAssocID="{29F776B1-9223-482B-AA71-8FD65B7D53C5}" presName="rootComposite" presStyleCnt="0"/>
      <dgm:spPr/>
      <dgm:t>
        <a:bodyPr/>
        <a:lstStyle/>
        <a:p>
          <a:endParaRPr lang="ru-RU"/>
        </a:p>
      </dgm:t>
    </dgm:pt>
    <dgm:pt modelId="{65990E63-3F4D-457E-9B9B-42AB0437BC5F}" type="pres">
      <dgm:prSet presAssocID="{29F776B1-9223-482B-AA71-8FD65B7D53C5}" presName="rootText" presStyleLbl="node2" presStyleIdx="0" presStyleCnt="3" custLinFactNeighborX="-24557" custLinFactNeighborY="-5182">
        <dgm:presLayoutVars>
          <dgm:chPref val="3"/>
        </dgm:presLayoutVars>
      </dgm:prSet>
      <dgm:spPr/>
      <dgm:t>
        <a:bodyPr/>
        <a:lstStyle/>
        <a:p>
          <a:endParaRPr lang="ru-RU"/>
        </a:p>
      </dgm:t>
    </dgm:pt>
    <dgm:pt modelId="{428E3F24-AF94-420F-8EC3-F8FB3445ED88}" type="pres">
      <dgm:prSet presAssocID="{29F776B1-9223-482B-AA71-8FD65B7D53C5}" presName="rootConnector" presStyleLbl="node2" presStyleIdx="0" presStyleCnt="3"/>
      <dgm:spPr/>
      <dgm:t>
        <a:bodyPr/>
        <a:lstStyle/>
        <a:p>
          <a:endParaRPr lang="ru-RU"/>
        </a:p>
      </dgm:t>
    </dgm:pt>
    <dgm:pt modelId="{06E3CF0E-2506-4DBF-A798-8708690C5259}" type="pres">
      <dgm:prSet presAssocID="{29F776B1-9223-482B-AA71-8FD65B7D53C5}" presName="hierChild4" presStyleCnt="0"/>
      <dgm:spPr/>
      <dgm:t>
        <a:bodyPr/>
        <a:lstStyle/>
        <a:p>
          <a:endParaRPr lang="ru-RU"/>
        </a:p>
      </dgm:t>
    </dgm:pt>
    <dgm:pt modelId="{3BA93FEF-EC2B-4244-9397-30682AC5BB47}" type="pres">
      <dgm:prSet presAssocID="{07B34286-62DA-4DED-8DBB-48FB089F8094}" presName="Name37" presStyleLbl="parChTrans1D3" presStyleIdx="0" presStyleCnt="7"/>
      <dgm:spPr/>
      <dgm:t>
        <a:bodyPr/>
        <a:lstStyle/>
        <a:p>
          <a:endParaRPr lang="ru-RU"/>
        </a:p>
      </dgm:t>
    </dgm:pt>
    <dgm:pt modelId="{D7FFDD17-15BB-443B-BC76-3AB53AB0CCE9}" type="pres">
      <dgm:prSet presAssocID="{EF363905-227A-493D-9FD8-16856B6970EC}" presName="hierRoot2" presStyleCnt="0">
        <dgm:presLayoutVars>
          <dgm:hierBranch val="init"/>
        </dgm:presLayoutVars>
      </dgm:prSet>
      <dgm:spPr/>
      <dgm:t>
        <a:bodyPr/>
        <a:lstStyle/>
        <a:p>
          <a:endParaRPr lang="ru-RU"/>
        </a:p>
      </dgm:t>
    </dgm:pt>
    <dgm:pt modelId="{593B09EC-BA10-4043-BE06-6FB24D4E4FEA}" type="pres">
      <dgm:prSet presAssocID="{EF363905-227A-493D-9FD8-16856B6970EC}" presName="rootComposite" presStyleCnt="0"/>
      <dgm:spPr/>
      <dgm:t>
        <a:bodyPr/>
        <a:lstStyle/>
        <a:p>
          <a:endParaRPr lang="ru-RU"/>
        </a:p>
      </dgm:t>
    </dgm:pt>
    <dgm:pt modelId="{A404E3E8-BB35-45F1-9B19-D09544D9832F}" type="pres">
      <dgm:prSet presAssocID="{EF363905-227A-493D-9FD8-16856B6970EC}" presName="rootText" presStyleLbl="node3" presStyleIdx="0" presStyleCnt="7" custLinFactNeighborX="-15710" custLinFactNeighborY="-3547">
        <dgm:presLayoutVars>
          <dgm:chPref val="3"/>
        </dgm:presLayoutVars>
      </dgm:prSet>
      <dgm:spPr/>
      <dgm:t>
        <a:bodyPr/>
        <a:lstStyle/>
        <a:p>
          <a:endParaRPr lang="ru-RU"/>
        </a:p>
      </dgm:t>
    </dgm:pt>
    <dgm:pt modelId="{5D22B2F4-D347-4363-94A6-E96415BDF4A5}" type="pres">
      <dgm:prSet presAssocID="{EF363905-227A-493D-9FD8-16856B6970EC}" presName="rootConnector" presStyleLbl="node3" presStyleIdx="0" presStyleCnt="7"/>
      <dgm:spPr/>
      <dgm:t>
        <a:bodyPr/>
        <a:lstStyle/>
        <a:p>
          <a:endParaRPr lang="ru-RU"/>
        </a:p>
      </dgm:t>
    </dgm:pt>
    <dgm:pt modelId="{74113A97-93F4-443C-8C8D-25677097BE37}" type="pres">
      <dgm:prSet presAssocID="{EF363905-227A-493D-9FD8-16856B6970EC}" presName="hierChild4" presStyleCnt="0"/>
      <dgm:spPr/>
      <dgm:t>
        <a:bodyPr/>
        <a:lstStyle/>
        <a:p>
          <a:endParaRPr lang="ru-RU"/>
        </a:p>
      </dgm:t>
    </dgm:pt>
    <dgm:pt modelId="{FCD27EB1-B2BA-4BFE-BD29-4A71CCAE2B17}" type="pres">
      <dgm:prSet presAssocID="{B8791F26-B546-4EB7-B57C-7692D3542F7B}" presName="Name37" presStyleLbl="parChTrans1D4" presStyleIdx="0" presStyleCnt="3"/>
      <dgm:spPr/>
      <dgm:t>
        <a:bodyPr/>
        <a:lstStyle/>
        <a:p>
          <a:endParaRPr lang="ru-RU"/>
        </a:p>
      </dgm:t>
    </dgm:pt>
    <dgm:pt modelId="{DEDFA339-D374-417E-B886-9400D57BD9E8}" type="pres">
      <dgm:prSet presAssocID="{9E1B6630-81B2-462A-9C53-3A56E0FDC7D7}" presName="hierRoot2" presStyleCnt="0">
        <dgm:presLayoutVars>
          <dgm:hierBranch val="init"/>
        </dgm:presLayoutVars>
      </dgm:prSet>
      <dgm:spPr/>
      <dgm:t>
        <a:bodyPr/>
        <a:lstStyle/>
        <a:p>
          <a:endParaRPr lang="ru-RU"/>
        </a:p>
      </dgm:t>
    </dgm:pt>
    <dgm:pt modelId="{39CCAF38-7B90-4C70-9BD8-E5E1B63DB677}" type="pres">
      <dgm:prSet presAssocID="{9E1B6630-81B2-462A-9C53-3A56E0FDC7D7}" presName="rootComposite" presStyleCnt="0"/>
      <dgm:spPr/>
      <dgm:t>
        <a:bodyPr/>
        <a:lstStyle/>
        <a:p>
          <a:endParaRPr lang="ru-RU"/>
        </a:p>
      </dgm:t>
    </dgm:pt>
    <dgm:pt modelId="{7BC69000-32CA-47B9-AA0C-F52E28AE79A9}" type="pres">
      <dgm:prSet presAssocID="{9E1B6630-81B2-462A-9C53-3A56E0FDC7D7}" presName="rootText" presStyleLbl="node4" presStyleIdx="0" presStyleCnt="3" custLinFactNeighborX="7766" custLinFactNeighborY="-3547">
        <dgm:presLayoutVars>
          <dgm:chPref val="3"/>
        </dgm:presLayoutVars>
      </dgm:prSet>
      <dgm:spPr/>
      <dgm:t>
        <a:bodyPr/>
        <a:lstStyle/>
        <a:p>
          <a:endParaRPr lang="ru-RU"/>
        </a:p>
      </dgm:t>
    </dgm:pt>
    <dgm:pt modelId="{7E309F19-7AA9-4494-91F9-A6401535656B}" type="pres">
      <dgm:prSet presAssocID="{9E1B6630-81B2-462A-9C53-3A56E0FDC7D7}" presName="rootConnector" presStyleLbl="node4" presStyleIdx="0" presStyleCnt="3"/>
      <dgm:spPr/>
      <dgm:t>
        <a:bodyPr/>
        <a:lstStyle/>
        <a:p>
          <a:endParaRPr lang="ru-RU"/>
        </a:p>
      </dgm:t>
    </dgm:pt>
    <dgm:pt modelId="{44A9EFD6-1BF0-45F1-AC28-B3973F31CA17}" type="pres">
      <dgm:prSet presAssocID="{9E1B6630-81B2-462A-9C53-3A56E0FDC7D7}" presName="hierChild4" presStyleCnt="0"/>
      <dgm:spPr/>
      <dgm:t>
        <a:bodyPr/>
        <a:lstStyle/>
        <a:p>
          <a:endParaRPr lang="ru-RU"/>
        </a:p>
      </dgm:t>
    </dgm:pt>
    <dgm:pt modelId="{C9B8A13A-76C8-4630-BF1C-914FE77760AE}" type="pres">
      <dgm:prSet presAssocID="{9E1B6630-81B2-462A-9C53-3A56E0FDC7D7}" presName="hierChild5" presStyleCnt="0"/>
      <dgm:spPr/>
      <dgm:t>
        <a:bodyPr/>
        <a:lstStyle/>
        <a:p>
          <a:endParaRPr lang="ru-RU"/>
        </a:p>
      </dgm:t>
    </dgm:pt>
    <dgm:pt modelId="{DFF92325-3549-448E-8093-0BD3F50E82B1}" type="pres">
      <dgm:prSet presAssocID="{FF02ED1C-1A7D-43B0-A23D-424C846705DA}" presName="Name37" presStyleLbl="parChTrans1D4" presStyleIdx="1" presStyleCnt="3"/>
      <dgm:spPr/>
      <dgm:t>
        <a:bodyPr/>
        <a:lstStyle/>
        <a:p>
          <a:endParaRPr lang="ru-RU"/>
        </a:p>
      </dgm:t>
    </dgm:pt>
    <dgm:pt modelId="{DF47C2C4-27DB-4D49-A5D3-696E433F532A}" type="pres">
      <dgm:prSet presAssocID="{FF64553D-DCBD-42C9-AB5E-1642D671F098}" presName="hierRoot2" presStyleCnt="0">
        <dgm:presLayoutVars>
          <dgm:hierBranch val="init"/>
        </dgm:presLayoutVars>
      </dgm:prSet>
      <dgm:spPr/>
      <dgm:t>
        <a:bodyPr/>
        <a:lstStyle/>
        <a:p>
          <a:endParaRPr lang="ru-RU"/>
        </a:p>
      </dgm:t>
    </dgm:pt>
    <dgm:pt modelId="{5C1F87B7-95BD-4394-91E3-061A4361AEFD}" type="pres">
      <dgm:prSet presAssocID="{FF64553D-DCBD-42C9-AB5E-1642D671F098}" presName="rootComposite" presStyleCnt="0"/>
      <dgm:spPr/>
      <dgm:t>
        <a:bodyPr/>
        <a:lstStyle/>
        <a:p>
          <a:endParaRPr lang="ru-RU"/>
        </a:p>
      </dgm:t>
    </dgm:pt>
    <dgm:pt modelId="{FA58D3C4-6212-4AA3-916F-E4A0738D73BB}" type="pres">
      <dgm:prSet presAssocID="{FF64553D-DCBD-42C9-AB5E-1642D671F098}" presName="rootText" presStyleLbl="node4" presStyleIdx="1" presStyleCnt="3" custLinFactNeighborX="7766" custLinFactNeighborY="-3547">
        <dgm:presLayoutVars>
          <dgm:chPref val="3"/>
        </dgm:presLayoutVars>
      </dgm:prSet>
      <dgm:spPr/>
      <dgm:t>
        <a:bodyPr/>
        <a:lstStyle/>
        <a:p>
          <a:endParaRPr lang="ru-RU"/>
        </a:p>
      </dgm:t>
    </dgm:pt>
    <dgm:pt modelId="{2CA0B6A1-44A6-422E-B1EF-CD2C2FFA3E72}" type="pres">
      <dgm:prSet presAssocID="{FF64553D-DCBD-42C9-AB5E-1642D671F098}" presName="rootConnector" presStyleLbl="node4" presStyleIdx="1" presStyleCnt="3"/>
      <dgm:spPr/>
      <dgm:t>
        <a:bodyPr/>
        <a:lstStyle/>
        <a:p>
          <a:endParaRPr lang="ru-RU"/>
        </a:p>
      </dgm:t>
    </dgm:pt>
    <dgm:pt modelId="{EE2DD9FF-0003-492E-9642-0C1A82934C5E}" type="pres">
      <dgm:prSet presAssocID="{FF64553D-DCBD-42C9-AB5E-1642D671F098}" presName="hierChild4" presStyleCnt="0"/>
      <dgm:spPr/>
      <dgm:t>
        <a:bodyPr/>
        <a:lstStyle/>
        <a:p>
          <a:endParaRPr lang="ru-RU"/>
        </a:p>
      </dgm:t>
    </dgm:pt>
    <dgm:pt modelId="{112952A2-CF49-4FE9-8E64-61F509B8BF06}" type="pres">
      <dgm:prSet presAssocID="{FF64553D-DCBD-42C9-AB5E-1642D671F098}" presName="hierChild5" presStyleCnt="0"/>
      <dgm:spPr/>
      <dgm:t>
        <a:bodyPr/>
        <a:lstStyle/>
        <a:p>
          <a:endParaRPr lang="ru-RU"/>
        </a:p>
      </dgm:t>
    </dgm:pt>
    <dgm:pt modelId="{B8FD636F-30E1-40AD-86BF-20E011C392D6}" type="pres">
      <dgm:prSet presAssocID="{E7B02B4F-74E0-4ED9-8F36-D9FF8B15EE96}" presName="Name37" presStyleLbl="parChTrans1D4" presStyleIdx="2" presStyleCnt="3"/>
      <dgm:spPr/>
      <dgm:t>
        <a:bodyPr/>
        <a:lstStyle/>
        <a:p>
          <a:endParaRPr lang="ru-RU"/>
        </a:p>
      </dgm:t>
    </dgm:pt>
    <dgm:pt modelId="{62CD4801-DB36-4D12-AB81-10B9D5E43C5B}" type="pres">
      <dgm:prSet presAssocID="{B45842F3-B7BE-42C4-AA35-0E3DE4917710}" presName="hierRoot2" presStyleCnt="0">
        <dgm:presLayoutVars>
          <dgm:hierBranch val="init"/>
        </dgm:presLayoutVars>
      </dgm:prSet>
      <dgm:spPr/>
      <dgm:t>
        <a:bodyPr/>
        <a:lstStyle/>
        <a:p>
          <a:endParaRPr lang="ru-RU"/>
        </a:p>
      </dgm:t>
    </dgm:pt>
    <dgm:pt modelId="{9061D7D8-5B54-487F-B154-276FE04A4CFB}" type="pres">
      <dgm:prSet presAssocID="{B45842F3-B7BE-42C4-AA35-0E3DE4917710}" presName="rootComposite" presStyleCnt="0"/>
      <dgm:spPr/>
      <dgm:t>
        <a:bodyPr/>
        <a:lstStyle/>
        <a:p>
          <a:endParaRPr lang="ru-RU"/>
        </a:p>
      </dgm:t>
    </dgm:pt>
    <dgm:pt modelId="{FED63FC5-6196-441D-BBA0-D975278042F5}" type="pres">
      <dgm:prSet presAssocID="{B45842F3-B7BE-42C4-AA35-0E3DE4917710}" presName="rootText" presStyleLbl="node4" presStyleIdx="2" presStyleCnt="3" custLinFactNeighborX="7766" custLinFactNeighborY="-4937">
        <dgm:presLayoutVars>
          <dgm:chPref val="3"/>
        </dgm:presLayoutVars>
      </dgm:prSet>
      <dgm:spPr/>
      <dgm:t>
        <a:bodyPr/>
        <a:lstStyle/>
        <a:p>
          <a:endParaRPr lang="ru-RU"/>
        </a:p>
      </dgm:t>
    </dgm:pt>
    <dgm:pt modelId="{3569ADFA-E4B8-4E84-AF55-C370329BACBC}" type="pres">
      <dgm:prSet presAssocID="{B45842F3-B7BE-42C4-AA35-0E3DE4917710}" presName="rootConnector" presStyleLbl="node4" presStyleIdx="2" presStyleCnt="3"/>
      <dgm:spPr/>
      <dgm:t>
        <a:bodyPr/>
        <a:lstStyle/>
        <a:p>
          <a:endParaRPr lang="ru-RU"/>
        </a:p>
      </dgm:t>
    </dgm:pt>
    <dgm:pt modelId="{D3121108-FEE8-443E-BF09-30505A356FC9}" type="pres">
      <dgm:prSet presAssocID="{B45842F3-B7BE-42C4-AA35-0E3DE4917710}" presName="hierChild4" presStyleCnt="0"/>
      <dgm:spPr/>
      <dgm:t>
        <a:bodyPr/>
        <a:lstStyle/>
        <a:p>
          <a:endParaRPr lang="ru-RU"/>
        </a:p>
      </dgm:t>
    </dgm:pt>
    <dgm:pt modelId="{286F8777-34F4-4F62-9DA3-D07215E1310B}" type="pres">
      <dgm:prSet presAssocID="{B45842F3-B7BE-42C4-AA35-0E3DE4917710}" presName="hierChild5" presStyleCnt="0"/>
      <dgm:spPr/>
      <dgm:t>
        <a:bodyPr/>
        <a:lstStyle/>
        <a:p>
          <a:endParaRPr lang="ru-RU"/>
        </a:p>
      </dgm:t>
    </dgm:pt>
    <dgm:pt modelId="{0F51BDB4-20CA-48A7-959E-B70CB0F74A9E}" type="pres">
      <dgm:prSet presAssocID="{EF363905-227A-493D-9FD8-16856B6970EC}" presName="hierChild5" presStyleCnt="0"/>
      <dgm:spPr/>
      <dgm:t>
        <a:bodyPr/>
        <a:lstStyle/>
        <a:p>
          <a:endParaRPr lang="ru-RU"/>
        </a:p>
      </dgm:t>
    </dgm:pt>
    <dgm:pt modelId="{85FE5170-53C6-4A9E-BAB6-C8507DA63048}" type="pres">
      <dgm:prSet presAssocID="{81EBF2D5-725C-45D3-B157-708ED477A892}" presName="Name37" presStyleLbl="parChTrans1D3" presStyleIdx="1" presStyleCnt="7"/>
      <dgm:spPr/>
      <dgm:t>
        <a:bodyPr/>
        <a:lstStyle/>
        <a:p>
          <a:endParaRPr lang="ru-RU"/>
        </a:p>
      </dgm:t>
    </dgm:pt>
    <dgm:pt modelId="{FDD1DF45-68DC-4A54-9FD1-4F98C26423A8}" type="pres">
      <dgm:prSet presAssocID="{C1ADEDFF-3367-4A9D-8220-E6694944178F}" presName="hierRoot2" presStyleCnt="0">
        <dgm:presLayoutVars>
          <dgm:hierBranch val="init"/>
        </dgm:presLayoutVars>
      </dgm:prSet>
      <dgm:spPr/>
      <dgm:t>
        <a:bodyPr/>
        <a:lstStyle/>
        <a:p>
          <a:endParaRPr lang="ru-RU"/>
        </a:p>
      </dgm:t>
    </dgm:pt>
    <dgm:pt modelId="{469061FD-22E7-4BB1-963A-203A0B568893}" type="pres">
      <dgm:prSet presAssocID="{C1ADEDFF-3367-4A9D-8220-E6694944178F}" presName="rootComposite" presStyleCnt="0"/>
      <dgm:spPr/>
      <dgm:t>
        <a:bodyPr/>
        <a:lstStyle/>
        <a:p>
          <a:endParaRPr lang="ru-RU"/>
        </a:p>
      </dgm:t>
    </dgm:pt>
    <dgm:pt modelId="{444B8693-9C5E-4897-8AD7-D516402A663B}" type="pres">
      <dgm:prSet presAssocID="{C1ADEDFF-3367-4A9D-8220-E6694944178F}" presName="rootText" presStyleLbl="node3" presStyleIdx="1" presStyleCnt="7" custLinFactNeighborX="-9839" custLinFactNeighborY="-4487">
        <dgm:presLayoutVars>
          <dgm:chPref val="3"/>
        </dgm:presLayoutVars>
      </dgm:prSet>
      <dgm:spPr/>
      <dgm:t>
        <a:bodyPr/>
        <a:lstStyle/>
        <a:p>
          <a:endParaRPr lang="ru-RU"/>
        </a:p>
      </dgm:t>
    </dgm:pt>
    <dgm:pt modelId="{CF41D527-E95B-4EB4-B0C6-B0CC46F87FE1}" type="pres">
      <dgm:prSet presAssocID="{C1ADEDFF-3367-4A9D-8220-E6694944178F}" presName="rootConnector" presStyleLbl="node3" presStyleIdx="1" presStyleCnt="7"/>
      <dgm:spPr/>
      <dgm:t>
        <a:bodyPr/>
        <a:lstStyle/>
        <a:p>
          <a:endParaRPr lang="ru-RU"/>
        </a:p>
      </dgm:t>
    </dgm:pt>
    <dgm:pt modelId="{8D529665-84C7-49B5-9E46-AC1F9E71E166}" type="pres">
      <dgm:prSet presAssocID="{C1ADEDFF-3367-4A9D-8220-E6694944178F}" presName="hierChild4" presStyleCnt="0"/>
      <dgm:spPr/>
      <dgm:t>
        <a:bodyPr/>
        <a:lstStyle/>
        <a:p>
          <a:endParaRPr lang="ru-RU"/>
        </a:p>
      </dgm:t>
    </dgm:pt>
    <dgm:pt modelId="{E948DE1E-704D-42AD-B9E8-7F97B0A6DCEF}" type="pres">
      <dgm:prSet presAssocID="{C1ADEDFF-3367-4A9D-8220-E6694944178F}" presName="hierChild5" presStyleCnt="0"/>
      <dgm:spPr/>
      <dgm:t>
        <a:bodyPr/>
        <a:lstStyle/>
        <a:p>
          <a:endParaRPr lang="ru-RU"/>
        </a:p>
      </dgm:t>
    </dgm:pt>
    <dgm:pt modelId="{44D3053F-03DC-42FC-82AC-C2E6AEE7A402}" type="pres">
      <dgm:prSet presAssocID="{4821A289-16E4-44E1-876A-4B44479DBDA4}" presName="Name37" presStyleLbl="parChTrans1D3" presStyleIdx="2" presStyleCnt="7"/>
      <dgm:spPr/>
      <dgm:t>
        <a:bodyPr/>
        <a:lstStyle/>
        <a:p>
          <a:endParaRPr lang="ru-RU"/>
        </a:p>
      </dgm:t>
    </dgm:pt>
    <dgm:pt modelId="{6D85555E-3084-4E09-98BC-FDCCC9BB8A91}" type="pres">
      <dgm:prSet presAssocID="{2DE9A752-4F17-4391-B958-C85A108D1E4A}" presName="hierRoot2" presStyleCnt="0">
        <dgm:presLayoutVars>
          <dgm:hierBranch val="init"/>
        </dgm:presLayoutVars>
      </dgm:prSet>
      <dgm:spPr/>
      <dgm:t>
        <a:bodyPr/>
        <a:lstStyle/>
        <a:p>
          <a:endParaRPr lang="ru-RU"/>
        </a:p>
      </dgm:t>
    </dgm:pt>
    <dgm:pt modelId="{5439E16C-0F9E-48A0-AB85-D3F6D4A8EEF4}" type="pres">
      <dgm:prSet presAssocID="{2DE9A752-4F17-4391-B958-C85A108D1E4A}" presName="rootComposite" presStyleCnt="0"/>
      <dgm:spPr/>
      <dgm:t>
        <a:bodyPr/>
        <a:lstStyle/>
        <a:p>
          <a:endParaRPr lang="ru-RU"/>
        </a:p>
      </dgm:t>
    </dgm:pt>
    <dgm:pt modelId="{284A1197-61DE-4569-B521-8F528DCDD415}" type="pres">
      <dgm:prSet presAssocID="{2DE9A752-4F17-4391-B958-C85A108D1E4A}" presName="rootText" presStyleLbl="node3" presStyleIdx="2" presStyleCnt="7" custLinFactNeighborX="-18516" custLinFactNeighborY="-4487">
        <dgm:presLayoutVars>
          <dgm:chPref val="3"/>
        </dgm:presLayoutVars>
      </dgm:prSet>
      <dgm:spPr/>
      <dgm:t>
        <a:bodyPr/>
        <a:lstStyle/>
        <a:p>
          <a:endParaRPr lang="ru-RU"/>
        </a:p>
      </dgm:t>
    </dgm:pt>
    <dgm:pt modelId="{7C773F42-010A-42FE-B0FD-9AA7068595A0}" type="pres">
      <dgm:prSet presAssocID="{2DE9A752-4F17-4391-B958-C85A108D1E4A}" presName="rootConnector" presStyleLbl="node3" presStyleIdx="2" presStyleCnt="7"/>
      <dgm:spPr/>
      <dgm:t>
        <a:bodyPr/>
        <a:lstStyle/>
        <a:p>
          <a:endParaRPr lang="ru-RU"/>
        </a:p>
      </dgm:t>
    </dgm:pt>
    <dgm:pt modelId="{EB6A45F4-A55E-4242-8367-296C678F8FE9}" type="pres">
      <dgm:prSet presAssocID="{2DE9A752-4F17-4391-B958-C85A108D1E4A}" presName="hierChild4" presStyleCnt="0"/>
      <dgm:spPr/>
      <dgm:t>
        <a:bodyPr/>
        <a:lstStyle/>
        <a:p>
          <a:endParaRPr lang="ru-RU"/>
        </a:p>
      </dgm:t>
    </dgm:pt>
    <dgm:pt modelId="{226A0901-2B77-44BB-B24A-81DDDB8C07CB}" type="pres">
      <dgm:prSet presAssocID="{2DE9A752-4F17-4391-B958-C85A108D1E4A}" presName="hierChild5" presStyleCnt="0"/>
      <dgm:spPr/>
      <dgm:t>
        <a:bodyPr/>
        <a:lstStyle/>
        <a:p>
          <a:endParaRPr lang="ru-RU"/>
        </a:p>
      </dgm:t>
    </dgm:pt>
    <dgm:pt modelId="{1C08807E-C62B-43EA-ADB1-19FD05CEF337}" type="pres">
      <dgm:prSet presAssocID="{3B03D3FE-5BBD-4D8D-96C6-FC459F237917}" presName="Name37" presStyleLbl="parChTrans1D3" presStyleIdx="3" presStyleCnt="7"/>
      <dgm:spPr/>
      <dgm:t>
        <a:bodyPr/>
        <a:lstStyle/>
        <a:p>
          <a:endParaRPr lang="ru-RU"/>
        </a:p>
      </dgm:t>
    </dgm:pt>
    <dgm:pt modelId="{315EA32F-58F6-4CCF-A3E4-490D02F18C45}" type="pres">
      <dgm:prSet presAssocID="{0A21A9ED-1A24-43B0-A581-E24D4368BC7A}" presName="hierRoot2" presStyleCnt="0">
        <dgm:presLayoutVars>
          <dgm:hierBranch val="init"/>
        </dgm:presLayoutVars>
      </dgm:prSet>
      <dgm:spPr/>
      <dgm:t>
        <a:bodyPr/>
        <a:lstStyle/>
        <a:p>
          <a:endParaRPr lang="ru-RU"/>
        </a:p>
      </dgm:t>
    </dgm:pt>
    <dgm:pt modelId="{5DEBEADA-BD8B-40A1-81E9-5366DDA0EB7A}" type="pres">
      <dgm:prSet presAssocID="{0A21A9ED-1A24-43B0-A581-E24D4368BC7A}" presName="rootComposite" presStyleCnt="0"/>
      <dgm:spPr/>
      <dgm:t>
        <a:bodyPr/>
        <a:lstStyle/>
        <a:p>
          <a:endParaRPr lang="ru-RU"/>
        </a:p>
      </dgm:t>
    </dgm:pt>
    <dgm:pt modelId="{089D59DA-3A38-4145-B3B0-BC27458DD8E1}" type="pres">
      <dgm:prSet presAssocID="{0A21A9ED-1A24-43B0-A581-E24D4368BC7A}" presName="rootText" presStyleLbl="node3" presStyleIdx="3" presStyleCnt="7" custLinFactNeighborX="-32909" custLinFactNeighborY="-4487">
        <dgm:presLayoutVars>
          <dgm:chPref val="3"/>
        </dgm:presLayoutVars>
      </dgm:prSet>
      <dgm:spPr/>
      <dgm:t>
        <a:bodyPr/>
        <a:lstStyle/>
        <a:p>
          <a:endParaRPr lang="ru-RU"/>
        </a:p>
      </dgm:t>
    </dgm:pt>
    <dgm:pt modelId="{7BE66B8E-EF10-4E5F-A94B-158C1BC3B472}" type="pres">
      <dgm:prSet presAssocID="{0A21A9ED-1A24-43B0-A581-E24D4368BC7A}" presName="rootConnector" presStyleLbl="node3" presStyleIdx="3" presStyleCnt="7"/>
      <dgm:spPr/>
      <dgm:t>
        <a:bodyPr/>
        <a:lstStyle/>
        <a:p>
          <a:endParaRPr lang="ru-RU"/>
        </a:p>
      </dgm:t>
    </dgm:pt>
    <dgm:pt modelId="{3DA600D5-1A7E-439E-84A8-AC5C3A5855C8}" type="pres">
      <dgm:prSet presAssocID="{0A21A9ED-1A24-43B0-A581-E24D4368BC7A}" presName="hierChild4" presStyleCnt="0"/>
      <dgm:spPr/>
      <dgm:t>
        <a:bodyPr/>
        <a:lstStyle/>
        <a:p>
          <a:endParaRPr lang="ru-RU"/>
        </a:p>
      </dgm:t>
    </dgm:pt>
    <dgm:pt modelId="{BA6B4407-1C5F-40D4-8F8B-A9F7D8BC0DAB}" type="pres">
      <dgm:prSet presAssocID="{0A21A9ED-1A24-43B0-A581-E24D4368BC7A}" presName="hierChild5" presStyleCnt="0"/>
      <dgm:spPr/>
      <dgm:t>
        <a:bodyPr/>
        <a:lstStyle/>
        <a:p>
          <a:endParaRPr lang="ru-RU"/>
        </a:p>
      </dgm:t>
    </dgm:pt>
    <dgm:pt modelId="{F0AF682F-1B7D-45EA-97C3-63276FC46759}" type="pres">
      <dgm:prSet presAssocID="{29F776B1-9223-482B-AA71-8FD65B7D53C5}" presName="hierChild5" presStyleCnt="0"/>
      <dgm:spPr/>
      <dgm:t>
        <a:bodyPr/>
        <a:lstStyle/>
        <a:p>
          <a:endParaRPr lang="ru-RU"/>
        </a:p>
      </dgm:t>
    </dgm:pt>
    <dgm:pt modelId="{41C2668D-E5E3-4472-96DB-CD7A4FFA3EB0}" type="pres">
      <dgm:prSet presAssocID="{B0EEB726-AC04-4608-B629-A72E889D6D24}" presName="Name37" presStyleLbl="parChTrans1D2" presStyleIdx="1" presStyleCnt="3"/>
      <dgm:spPr/>
      <dgm:t>
        <a:bodyPr/>
        <a:lstStyle/>
        <a:p>
          <a:endParaRPr lang="ru-RU"/>
        </a:p>
      </dgm:t>
    </dgm:pt>
    <dgm:pt modelId="{D3DA6382-B517-42F1-A84C-8B3CFA911F9E}" type="pres">
      <dgm:prSet presAssocID="{FDBF359F-DFA1-4CE9-9544-FBFEA2240502}" presName="hierRoot2" presStyleCnt="0">
        <dgm:presLayoutVars>
          <dgm:hierBranch val="init"/>
        </dgm:presLayoutVars>
      </dgm:prSet>
      <dgm:spPr/>
      <dgm:t>
        <a:bodyPr/>
        <a:lstStyle/>
        <a:p>
          <a:endParaRPr lang="ru-RU"/>
        </a:p>
      </dgm:t>
    </dgm:pt>
    <dgm:pt modelId="{A0780283-346E-4C4B-93BF-AD3CA4C3236E}" type="pres">
      <dgm:prSet presAssocID="{FDBF359F-DFA1-4CE9-9544-FBFEA2240502}" presName="rootComposite" presStyleCnt="0"/>
      <dgm:spPr/>
      <dgm:t>
        <a:bodyPr/>
        <a:lstStyle/>
        <a:p>
          <a:endParaRPr lang="ru-RU"/>
        </a:p>
      </dgm:t>
    </dgm:pt>
    <dgm:pt modelId="{A2935815-7F49-4207-8DA6-CED36CD323D6}" type="pres">
      <dgm:prSet presAssocID="{FDBF359F-DFA1-4CE9-9544-FBFEA2240502}" presName="rootText" presStyleLbl="node2" presStyleIdx="1" presStyleCnt="3" custLinFactNeighborX="-23194" custLinFactNeighborY="-4957">
        <dgm:presLayoutVars>
          <dgm:chPref val="3"/>
        </dgm:presLayoutVars>
      </dgm:prSet>
      <dgm:spPr/>
      <dgm:t>
        <a:bodyPr/>
        <a:lstStyle/>
        <a:p>
          <a:endParaRPr lang="ru-RU"/>
        </a:p>
      </dgm:t>
    </dgm:pt>
    <dgm:pt modelId="{B3596759-23D1-48EB-A728-DDC41511F2DB}" type="pres">
      <dgm:prSet presAssocID="{FDBF359F-DFA1-4CE9-9544-FBFEA2240502}" presName="rootConnector" presStyleLbl="node2" presStyleIdx="1" presStyleCnt="3"/>
      <dgm:spPr/>
      <dgm:t>
        <a:bodyPr/>
        <a:lstStyle/>
        <a:p>
          <a:endParaRPr lang="ru-RU"/>
        </a:p>
      </dgm:t>
    </dgm:pt>
    <dgm:pt modelId="{090D5239-F90E-4DCA-B876-7594EF2FA720}" type="pres">
      <dgm:prSet presAssocID="{FDBF359F-DFA1-4CE9-9544-FBFEA2240502}" presName="hierChild4" presStyleCnt="0"/>
      <dgm:spPr/>
      <dgm:t>
        <a:bodyPr/>
        <a:lstStyle/>
        <a:p>
          <a:endParaRPr lang="ru-RU"/>
        </a:p>
      </dgm:t>
    </dgm:pt>
    <dgm:pt modelId="{DF61B743-4B49-44DD-9E17-A01728101297}" type="pres">
      <dgm:prSet presAssocID="{B202B1EF-D6BA-4688-82D2-A183F997F0D5}" presName="Name37" presStyleLbl="parChTrans1D3" presStyleIdx="4" presStyleCnt="7"/>
      <dgm:spPr/>
      <dgm:t>
        <a:bodyPr/>
        <a:lstStyle/>
        <a:p>
          <a:endParaRPr lang="ru-RU"/>
        </a:p>
      </dgm:t>
    </dgm:pt>
    <dgm:pt modelId="{0311C769-9C82-4D79-882B-5560DADE5F35}" type="pres">
      <dgm:prSet presAssocID="{882819AB-FA5B-4518-AE11-56B9AD00501A}" presName="hierRoot2" presStyleCnt="0">
        <dgm:presLayoutVars>
          <dgm:hierBranch val="init"/>
        </dgm:presLayoutVars>
      </dgm:prSet>
      <dgm:spPr/>
      <dgm:t>
        <a:bodyPr/>
        <a:lstStyle/>
        <a:p>
          <a:endParaRPr lang="ru-RU"/>
        </a:p>
      </dgm:t>
    </dgm:pt>
    <dgm:pt modelId="{0463ACB3-927D-48C2-944D-B073993A21BC}" type="pres">
      <dgm:prSet presAssocID="{882819AB-FA5B-4518-AE11-56B9AD00501A}" presName="rootComposite" presStyleCnt="0"/>
      <dgm:spPr/>
      <dgm:t>
        <a:bodyPr/>
        <a:lstStyle/>
        <a:p>
          <a:endParaRPr lang="ru-RU"/>
        </a:p>
      </dgm:t>
    </dgm:pt>
    <dgm:pt modelId="{6D95F59B-697B-458F-9080-30B1DA5B658D}" type="pres">
      <dgm:prSet presAssocID="{882819AB-FA5B-4518-AE11-56B9AD00501A}" presName="rootText" presStyleLbl="node3" presStyleIdx="4" presStyleCnt="7" custLinFactNeighborX="-21765" custLinFactNeighborY="-4537">
        <dgm:presLayoutVars>
          <dgm:chPref val="3"/>
        </dgm:presLayoutVars>
      </dgm:prSet>
      <dgm:spPr/>
      <dgm:t>
        <a:bodyPr/>
        <a:lstStyle/>
        <a:p>
          <a:endParaRPr lang="ru-RU"/>
        </a:p>
      </dgm:t>
    </dgm:pt>
    <dgm:pt modelId="{0E30FA7F-2A53-4BCD-8B8F-DF53910BD71D}" type="pres">
      <dgm:prSet presAssocID="{882819AB-FA5B-4518-AE11-56B9AD00501A}" presName="rootConnector" presStyleLbl="node3" presStyleIdx="4" presStyleCnt="7"/>
      <dgm:spPr/>
      <dgm:t>
        <a:bodyPr/>
        <a:lstStyle/>
        <a:p>
          <a:endParaRPr lang="ru-RU"/>
        </a:p>
      </dgm:t>
    </dgm:pt>
    <dgm:pt modelId="{6E356AF7-3CA3-4980-9908-D4DE97ABEFFD}" type="pres">
      <dgm:prSet presAssocID="{882819AB-FA5B-4518-AE11-56B9AD00501A}" presName="hierChild4" presStyleCnt="0"/>
      <dgm:spPr/>
      <dgm:t>
        <a:bodyPr/>
        <a:lstStyle/>
        <a:p>
          <a:endParaRPr lang="ru-RU"/>
        </a:p>
      </dgm:t>
    </dgm:pt>
    <dgm:pt modelId="{F67C2266-5633-4822-BEF4-140C09C360A9}" type="pres">
      <dgm:prSet presAssocID="{882819AB-FA5B-4518-AE11-56B9AD00501A}" presName="hierChild5" presStyleCnt="0"/>
      <dgm:spPr/>
      <dgm:t>
        <a:bodyPr/>
        <a:lstStyle/>
        <a:p>
          <a:endParaRPr lang="ru-RU"/>
        </a:p>
      </dgm:t>
    </dgm:pt>
    <dgm:pt modelId="{FF530B41-5906-41C5-A5ED-7107793A4913}" type="pres">
      <dgm:prSet presAssocID="{B5F81DA2-E172-43C9-8FC3-44895C9B1D8F}" presName="Name37" presStyleLbl="parChTrans1D3" presStyleIdx="5" presStyleCnt="7"/>
      <dgm:spPr/>
      <dgm:t>
        <a:bodyPr/>
        <a:lstStyle/>
        <a:p>
          <a:endParaRPr lang="ru-RU"/>
        </a:p>
      </dgm:t>
    </dgm:pt>
    <dgm:pt modelId="{F39CB94C-E91E-444C-87A4-5A305AAD3C42}" type="pres">
      <dgm:prSet presAssocID="{565B705D-F723-411D-954F-E06A3DBA42C7}" presName="hierRoot2" presStyleCnt="0">
        <dgm:presLayoutVars>
          <dgm:hierBranch val="init"/>
        </dgm:presLayoutVars>
      </dgm:prSet>
      <dgm:spPr/>
      <dgm:t>
        <a:bodyPr/>
        <a:lstStyle/>
        <a:p>
          <a:endParaRPr lang="ru-RU"/>
        </a:p>
      </dgm:t>
    </dgm:pt>
    <dgm:pt modelId="{842AF07E-4D83-4AD6-B161-428EEFDF04E8}" type="pres">
      <dgm:prSet presAssocID="{565B705D-F723-411D-954F-E06A3DBA42C7}" presName="rootComposite" presStyleCnt="0"/>
      <dgm:spPr/>
      <dgm:t>
        <a:bodyPr/>
        <a:lstStyle/>
        <a:p>
          <a:endParaRPr lang="ru-RU"/>
        </a:p>
      </dgm:t>
    </dgm:pt>
    <dgm:pt modelId="{9E6DA307-09A4-4838-8E16-28E8D295E885}" type="pres">
      <dgm:prSet presAssocID="{565B705D-F723-411D-954F-E06A3DBA42C7}" presName="rootText" presStyleLbl="node3" presStyleIdx="5" presStyleCnt="7" custLinFactNeighborX="-21765" custLinFactNeighborY="-4537">
        <dgm:presLayoutVars>
          <dgm:chPref val="3"/>
        </dgm:presLayoutVars>
      </dgm:prSet>
      <dgm:spPr/>
      <dgm:t>
        <a:bodyPr/>
        <a:lstStyle/>
        <a:p>
          <a:endParaRPr lang="ru-RU"/>
        </a:p>
      </dgm:t>
    </dgm:pt>
    <dgm:pt modelId="{0FBCFA27-0F30-440B-9C48-A10BBB891870}" type="pres">
      <dgm:prSet presAssocID="{565B705D-F723-411D-954F-E06A3DBA42C7}" presName="rootConnector" presStyleLbl="node3" presStyleIdx="5" presStyleCnt="7"/>
      <dgm:spPr/>
      <dgm:t>
        <a:bodyPr/>
        <a:lstStyle/>
        <a:p>
          <a:endParaRPr lang="ru-RU"/>
        </a:p>
      </dgm:t>
    </dgm:pt>
    <dgm:pt modelId="{9E412D8B-3203-455E-8730-DC317A98B10C}" type="pres">
      <dgm:prSet presAssocID="{565B705D-F723-411D-954F-E06A3DBA42C7}" presName="hierChild4" presStyleCnt="0"/>
      <dgm:spPr/>
      <dgm:t>
        <a:bodyPr/>
        <a:lstStyle/>
        <a:p>
          <a:endParaRPr lang="ru-RU"/>
        </a:p>
      </dgm:t>
    </dgm:pt>
    <dgm:pt modelId="{88871A98-4E06-4E92-92BD-A7818F8C89E0}" type="pres">
      <dgm:prSet presAssocID="{565B705D-F723-411D-954F-E06A3DBA42C7}" presName="hierChild5" presStyleCnt="0"/>
      <dgm:spPr/>
      <dgm:t>
        <a:bodyPr/>
        <a:lstStyle/>
        <a:p>
          <a:endParaRPr lang="ru-RU"/>
        </a:p>
      </dgm:t>
    </dgm:pt>
    <dgm:pt modelId="{9CF1292E-0D4B-4E87-9331-0283BC05D30B}" type="pres">
      <dgm:prSet presAssocID="{0315580A-73B1-4062-8EE4-ACD355FD6570}" presName="Name37" presStyleLbl="parChTrans1D3" presStyleIdx="6" presStyleCnt="7"/>
      <dgm:spPr/>
      <dgm:t>
        <a:bodyPr/>
        <a:lstStyle/>
        <a:p>
          <a:endParaRPr lang="ru-RU"/>
        </a:p>
      </dgm:t>
    </dgm:pt>
    <dgm:pt modelId="{7715D4A6-369D-40FD-979C-0D5EDA5B381A}" type="pres">
      <dgm:prSet presAssocID="{996832A1-DAA2-475C-A98F-85FDB88C3547}" presName="hierRoot2" presStyleCnt="0">
        <dgm:presLayoutVars>
          <dgm:hierBranch val="init"/>
        </dgm:presLayoutVars>
      </dgm:prSet>
      <dgm:spPr/>
      <dgm:t>
        <a:bodyPr/>
        <a:lstStyle/>
        <a:p>
          <a:endParaRPr lang="ru-RU"/>
        </a:p>
      </dgm:t>
    </dgm:pt>
    <dgm:pt modelId="{48016D02-0256-43F2-ADE8-EFC9144F10FD}" type="pres">
      <dgm:prSet presAssocID="{996832A1-DAA2-475C-A98F-85FDB88C3547}" presName="rootComposite" presStyleCnt="0"/>
      <dgm:spPr/>
      <dgm:t>
        <a:bodyPr/>
        <a:lstStyle/>
        <a:p>
          <a:endParaRPr lang="ru-RU"/>
        </a:p>
      </dgm:t>
    </dgm:pt>
    <dgm:pt modelId="{F27BC9CE-5206-4D87-B692-6A3B15042080}" type="pres">
      <dgm:prSet presAssocID="{996832A1-DAA2-475C-A98F-85FDB88C3547}" presName="rootText" presStyleLbl="node3" presStyleIdx="6" presStyleCnt="7" custLinFactNeighborX="-21765" custLinFactNeighborY="-4537">
        <dgm:presLayoutVars>
          <dgm:chPref val="3"/>
        </dgm:presLayoutVars>
      </dgm:prSet>
      <dgm:spPr/>
      <dgm:t>
        <a:bodyPr/>
        <a:lstStyle/>
        <a:p>
          <a:endParaRPr lang="ru-RU"/>
        </a:p>
      </dgm:t>
    </dgm:pt>
    <dgm:pt modelId="{B8F76F80-6E0E-438C-BD0E-418B826A8F38}" type="pres">
      <dgm:prSet presAssocID="{996832A1-DAA2-475C-A98F-85FDB88C3547}" presName="rootConnector" presStyleLbl="node3" presStyleIdx="6" presStyleCnt="7"/>
      <dgm:spPr/>
      <dgm:t>
        <a:bodyPr/>
        <a:lstStyle/>
        <a:p>
          <a:endParaRPr lang="ru-RU"/>
        </a:p>
      </dgm:t>
    </dgm:pt>
    <dgm:pt modelId="{5AB094C4-F14F-47F1-B2A1-150EFA42A1B8}" type="pres">
      <dgm:prSet presAssocID="{996832A1-DAA2-475C-A98F-85FDB88C3547}" presName="hierChild4" presStyleCnt="0"/>
      <dgm:spPr/>
      <dgm:t>
        <a:bodyPr/>
        <a:lstStyle/>
        <a:p>
          <a:endParaRPr lang="ru-RU"/>
        </a:p>
      </dgm:t>
    </dgm:pt>
    <dgm:pt modelId="{37A90637-5E74-43C6-BE57-EAA3507523AE}" type="pres">
      <dgm:prSet presAssocID="{996832A1-DAA2-475C-A98F-85FDB88C3547}" presName="hierChild5" presStyleCnt="0"/>
      <dgm:spPr/>
      <dgm:t>
        <a:bodyPr/>
        <a:lstStyle/>
        <a:p>
          <a:endParaRPr lang="ru-RU"/>
        </a:p>
      </dgm:t>
    </dgm:pt>
    <dgm:pt modelId="{5EFDCFDA-EF5E-4432-90C6-F64FEA116719}" type="pres">
      <dgm:prSet presAssocID="{FDBF359F-DFA1-4CE9-9544-FBFEA2240502}" presName="hierChild5" presStyleCnt="0"/>
      <dgm:spPr/>
      <dgm:t>
        <a:bodyPr/>
        <a:lstStyle/>
        <a:p>
          <a:endParaRPr lang="ru-RU"/>
        </a:p>
      </dgm:t>
    </dgm:pt>
    <dgm:pt modelId="{561D7EDF-1843-4A17-86FF-2B4D53843EA5}" type="pres">
      <dgm:prSet presAssocID="{F8D5CA66-F5CF-4305-AC3A-C4E8B2376937}" presName="Name37" presStyleLbl="parChTrans1D2" presStyleIdx="2" presStyleCnt="3"/>
      <dgm:spPr/>
      <dgm:t>
        <a:bodyPr/>
        <a:lstStyle/>
        <a:p>
          <a:endParaRPr lang="ru-RU"/>
        </a:p>
      </dgm:t>
    </dgm:pt>
    <dgm:pt modelId="{E32A3D26-10A8-4B18-A480-0A1B2B8B497F}" type="pres">
      <dgm:prSet presAssocID="{6ABF513F-4155-4970-972B-F16F3B7F1DE0}" presName="hierRoot2" presStyleCnt="0">
        <dgm:presLayoutVars>
          <dgm:hierBranch val="init"/>
        </dgm:presLayoutVars>
      </dgm:prSet>
      <dgm:spPr/>
      <dgm:t>
        <a:bodyPr/>
        <a:lstStyle/>
        <a:p>
          <a:endParaRPr lang="ru-RU"/>
        </a:p>
      </dgm:t>
    </dgm:pt>
    <dgm:pt modelId="{47C45261-319D-49C8-892C-0AE2A4FA91BB}" type="pres">
      <dgm:prSet presAssocID="{6ABF513F-4155-4970-972B-F16F3B7F1DE0}" presName="rootComposite" presStyleCnt="0"/>
      <dgm:spPr/>
      <dgm:t>
        <a:bodyPr/>
        <a:lstStyle/>
        <a:p>
          <a:endParaRPr lang="ru-RU"/>
        </a:p>
      </dgm:t>
    </dgm:pt>
    <dgm:pt modelId="{738F60C4-45DF-494C-A2A7-00EC1E55783F}" type="pres">
      <dgm:prSet presAssocID="{6ABF513F-4155-4970-972B-F16F3B7F1DE0}" presName="rootText" presStyleLbl="node2" presStyleIdx="2" presStyleCnt="3" custLinFactNeighborX="-25264" custLinFactNeighborY="-4985">
        <dgm:presLayoutVars>
          <dgm:chPref val="3"/>
        </dgm:presLayoutVars>
      </dgm:prSet>
      <dgm:spPr/>
      <dgm:t>
        <a:bodyPr/>
        <a:lstStyle/>
        <a:p>
          <a:endParaRPr lang="ru-RU"/>
        </a:p>
      </dgm:t>
    </dgm:pt>
    <dgm:pt modelId="{C5A5ACDA-B109-42BC-869C-EE3C1413EF08}" type="pres">
      <dgm:prSet presAssocID="{6ABF513F-4155-4970-972B-F16F3B7F1DE0}" presName="rootConnector" presStyleLbl="node2" presStyleIdx="2" presStyleCnt="3"/>
      <dgm:spPr/>
      <dgm:t>
        <a:bodyPr/>
        <a:lstStyle/>
        <a:p>
          <a:endParaRPr lang="ru-RU"/>
        </a:p>
      </dgm:t>
    </dgm:pt>
    <dgm:pt modelId="{1C6F9993-9D0A-428F-AFA1-3C6C18F89AE9}" type="pres">
      <dgm:prSet presAssocID="{6ABF513F-4155-4970-972B-F16F3B7F1DE0}" presName="hierChild4" presStyleCnt="0"/>
      <dgm:spPr/>
      <dgm:t>
        <a:bodyPr/>
        <a:lstStyle/>
        <a:p>
          <a:endParaRPr lang="ru-RU"/>
        </a:p>
      </dgm:t>
    </dgm:pt>
    <dgm:pt modelId="{0F776EED-B225-45A4-BD96-5027DD4E96EF}" type="pres">
      <dgm:prSet presAssocID="{6ABF513F-4155-4970-972B-F16F3B7F1DE0}" presName="hierChild5" presStyleCnt="0"/>
      <dgm:spPr/>
      <dgm:t>
        <a:bodyPr/>
        <a:lstStyle/>
        <a:p>
          <a:endParaRPr lang="ru-RU"/>
        </a:p>
      </dgm:t>
    </dgm:pt>
    <dgm:pt modelId="{AEDA8369-1B5E-4677-ADD1-D15C704181D4}" type="pres">
      <dgm:prSet presAssocID="{16F02F20-B09A-4DF8-93F8-EFF29B7E54E9}" presName="hierChild3" presStyleCnt="0"/>
      <dgm:spPr/>
      <dgm:t>
        <a:bodyPr/>
        <a:lstStyle/>
        <a:p>
          <a:endParaRPr lang="ru-RU"/>
        </a:p>
      </dgm:t>
    </dgm:pt>
  </dgm:ptLst>
  <dgm:cxnLst>
    <dgm:cxn modelId="{30DDCA87-2238-499D-A937-1D2450FFBE7C}" type="presOf" srcId="{29F776B1-9223-482B-AA71-8FD65B7D53C5}" destId="{65990E63-3F4D-457E-9B9B-42AB0437BC5F}" srcOrd="0" destOrd="0" presId="urn:microsoft.com/office/officeart/2005/8/layout/orgChart1"/>
    <dgm:cxn modelId="{210B7726-A25D-4F38-98EE-5A9CB2252C80}" srcId="{EF363905-227A-493D-9FD8-16856B6970EC}" destId="{9E1B6630-81B2-462A-9C53-3A56E0FDC7D7}" srcOrd="0" destOrd="0" parTransId="{B8791F26-B546-4EB7-B57C-7692D3542F7B}" sibTransId="{2C59709C-A829-4EAD-9C32-75885B3255E5}"/>
    <dgm:cxn modelId="{B172C082-E11B-46EF-AF70-8A4EE343D975}" type="presOf" srcId="{6ABF513F-4155-4970-972B-F16F3B7F1DE0}" destId="{C5A5ACDA-B109-42BC-869C-EE3C1413EF08}" srcOrd="1" destOrd="0" presId="urn:microsoft.com/office/officeart/2005/8/layout/orgChart1"/>
    <dgm:cxn modelId="{6221CE10-5C37-4435-A31B-4DEAA61A3A88}" type="presOf" srcId="{81EBF2D5-725C-45D3-B157-708ED477A892}" destId="{85FE5170-53C6-4A9E-BAB6-C8507DA63048}" srcOrd="0" destOrd="0" presId="urn:microsoft.com/office/officeart/2005/8/layout/orgChart1"/>
    <dgm:cxn modelId="{3B21A455-AE53-4270-BEDF-BC3AFD74FB6A}" type="presOf" srcId="{B45842F3-B7BE-42C4-AA35-0E3DE4917710}" destId="{3569ADFA-E4B8-4E84-AF55-C370329BACBC}" srcOrd="1" destOrd="0" presId="urn:microsoft.com/office/officeart/2005/8/layout/orgChart1"/>
    <dgm:cxn modelId="{593719B8-2A13-461D-B97A-33B1F4ABD17B}" type="presOf" srcId="{0315580A-73B1-4062-8EE4-ACD355FD6570}" destId="{9CF1292E-0D4B-4E87-9331-0283BC05D30B}" srcOrd="0" destOrd="0" presId="urn:microsoft.com/office/officeart/2005/8/layout/orgChart1"/>
    <dgm:cxn modelId="{B00D5A59-3B00-463C-B738-7E3980D2378F}" srcId="{FDBF359F-DFA1-4CE9-9544-FBFEA2240502}" destId="{882819AB-FA5B-4518-AE11-56B9AD00501A}" srcOrd="0" destOrd="0" parTransId="{B202B1EF-D6BA-4688-82D2-A183F997F0D5}" sibTransId="{2CF5DBDE-DD0E-4D67-ADA6-BA48C22BFB28}"/>
    <dgm:cxn modelId="{F665EFE1-DC83-40B0-8D06-EDAC9553FBD6}" type="presOf" srcId="{FDBF359F-DFA1-4CE9-9544-FBFEA2240502}" destId="{B3596759-23D1-48EB-A728-DDC41511F2DB}" srcOrd="1" destOrd="0" presId="urn:microsoft.com/office/officeart/2005/8/layout/orgChart1"/>
    <dgm:cxn modelId="{A5DFAF9B-A5A3-4C2E-B00F-F7135F746BE1}" srcId="{16F02F20-B09A-4DF8-93F8-EFF29B7E54E9}" destId="{6ABF513F-4155-4970-972B-F16F3B7F1DE0}" srcOrd="2" destOrd="0" parTransId="{F8D5CA66-F5CF-4305-AC3A-C4E8B2376937}" sibTransId="{11900CAC-3C13-4A8F-8709-4D2AFB9FA257}"/>
    <dgm:cxn modelId="{5DFD088A-5609-4974-8588-1A8923697FE4}" type="presOf" srcId="{882819AB-FA5B-4518-AE11-56B9AD00501A}" destId="{6D95F59B-697B-458F-9080-30B1DA5B658D}" srcOrd="0" destOrd="0" presId="urn:microsoft.com/office/officeart/2005/8/layout/orgChart1"/>
    <dgm:cxn modelId="{5A975A42-24AC-49D7-9EDE-AB655A1A4254}" type="presOf" srcId="{2DE9A752-4F17-4391-B958-C85A108D1E4A}" destId="{7C773F42-010A-42FE-B0FD-9AA7068595A0}" srcOrd="1" destOrd="0" presId="urn:microsoft.com/office/officeart/2005/8/layout/orgChart1"/>
    <dgm:cxn modelId="{F916B025-213A-424B-8323-289149E9934F}" type="presOf" srcId="{EF363905-227A-493D-9FD8-16856B6970EC}" destId="{5D22B2F4-D347-4363-94A6-E96415BDF4A5}" srcOrd="1" destOrd="0" presId="urn:microsoft.com/office/officeart/2005/8/layout/orgChart1"/>
    <dgm:cxn modelId="{0D3121EA-9D87-452F-8B14-1D4841BA3AA6}" type="presOf" srcId="{FF64553D-DCBD-42C9-AB5E-1642D671F098}" destId="{FA58D3C4-6212-4AA3-916F-E4A0738D73BB}" srcOrd="0" destOrd="0" presId="urn:microsoft.com/office/officeart/2005/8/layout/orgChart1"/>
    <dgm:cxn modelId="{1414E9B0-3355-45F4-98E3-D75B9C83D818}" type="presOf" srcId="{E7B02B4F-74E0-4ED9-8F36-D9FF8B15EE96}" destId="{B8FD636F-30E1-40AD-86BF-20E011C392D6}" srcOrd="0" destOrd="0" presId="urn:microsoft.com/office/officeart/2005/8/layout/orgChart1"/>
    <dgm:cxn modelId="{2C5ECD2B-0F66-4CC9-8156-1A399B1377D5}" type="presOf" srcId="{29F776B1-9223-482B-AA71-8FD65B7D53C5}" destId="{428E3F24-AF94-420F-8EC3-F8FB3445ED88}" srcOrd="1" destOrd="0" presId="urn:microsoft.com/office/officeart/2005/8/layout/orgChart1"/>
    <dgm:cxn modelId="{A807FF21-6BE7-4150-8BD2-0C4F647D58B6}" srcId="{EF363905-227A-493D-9FD8-16856B6970EC}" destId="{FF64553D-DCBD-42C9-AB5E-1642D671F098}" srcOrd="1" destOrd="0" parTransId="{FF02ED1C-1A7D-43B0-A23D-424C846705DA}" sibTransId="{4A391DF6-EB0A-4521-89BB-4011782A0FF1}"/>
    <dgm:cxn modelId="{5B4E3DC1-A540-4706-90D3-D8CB290A9427}" type="presOf" srcId="{16F02F20-B09A-4DF8-93F8-EFF29B7E54E9}" destId="{B7A0C942-6EF3-49FE-BC0F-1D9AE1D1879C}" srcOrd="0" destOrd="0" presId="urn:microsoft.com/office/officeart/2005/8/layout/orgChart1"/>
    <dgm:cxn modelId="{7E29BF69-B61D-4C2B-B8F8-3CFDFA1349F4}" srcId="{29F776B1-9223-482B-AA71-8FD65B7D53C5}" destId="{0A21A9ED-1A24-43B0-A581-E24D4368BC7A}" srcOrd="3" destOrd="0" parTransId="{3B03D3FE-5BBD-4D8D-96C6-FC459F237917}" sibTransId="{2271AF0D-5577-4950-ABF5-B97FB642B6EA}"/>
    <dgm:cxn modelId="{1054C753-7333-40A9-B670-D35F5C19D265}" srcId="{16F02F20-B09A-4DF8-93F8-EFF29B7E54E9}" destId="{FDBF359F-DFA1-4CE9-9544-FBFEA2240502}" srcOrd="1" destOrd="0" parTransId="{B0EEB726-AC04-4608-B629-A72E889D6D24}" sibTransId="{11FCF677-9CB1-4A07-807B-9E93EE1AD204}"/>
    <dgm:cxn modelId="{CAB8F428-0F6D-49AC-8A21-F1A38968D723}" srcId="{29F776B1-9223-482B-AA71-8FD65B7D53C5}" destId="{2DE9A752-4F17-4391-B958-C85A108D1E4A}" srcOrd="2" destOrd="0" parTransId="{4821A289-16E4-44E1-876A-4B44479DBDA4}" sibTransId="{A9147C36-50E4-43AB-8A87-CB8B05A32F1B}"/>
    <dgm:cxn modelId="{983F1A02-EA22-4710-A5DA-65403978A67C}" srcId="{29F776B1-9223-482B-AA71-8FD65B7D53C5}" destId="{EF363905-227A-493D-9FD8-16856B6970EC}" srcOrd="0" destOrd="0" parTransId="{07B34286-62DA-4DED-8DBB-48FB089F8094}" sibTransId="{8849EECF-92E4-4B15-AE11-EA2FF64EE7AF}"/>
    <dgm:cxn modelId="{D7303327-0A87-4FEC-9173-354D89F749E5}" type="presOf" srcId="{EF363905-227A-493D-9FD8-16856B6970EC}" destId="{A404E3E8-BB35-45F1-9B19-D09544D9832F}" srcOrd="0" destOrd="0" presId="urn:microsoft.com/office/officeart/2005/8/layout/orgChart1"/>
    <dgm:cxn modelId="{416A7DFA-7225-4009-B637-E1F5993614FD}" type="presOf" srcId="{C1ADEDFF-3367-4A9D-8220-E6694944178F}" destId="{444B8693-9C5E-4897-8AD7-D516402A663B}" srcOrd="0" destOrd="0" presId="urn:microsoft.com/office/officeart/2005/8/layout/orgChart1"/>
    <dgm:cxn modelId="{A00FAF9A-04C3-4158-993C-1ACA648BA957}" type="presOf" srcId="{FDBF359F-DFA1-4CE9-9544-FBFEA2240502}" destId="{A2935815-7F49-4207-8DA6-CED36CD323D6}" srcOrd="0" destOrd="0" presId="urn:microsoft.com/office/officeart/2005/8/layout/orgChart1"/>
    <dgm:cxn modelId="{9FDC4411-574D-4074-A0DE-CD2B2E2A6336}" type="presOf" srcId="{16F02F20-B09A-4DF8-93F8-EFF29B7E54E9}" destId="{EE7E7D90-DBBC-474A-BE80-6FCBAC9155C2}" srcOrd="1" destOrd="0" presId="urn:microsoft.com/office/officeart/2005/8/layout/orgChart1"/>
    <dgm:cxn modelId="{C58D29B0-80BB-491E-AD8B-E5446E98954F}" type="presOf" srcId="{ABFB37FF-E127-4AFA-B1E9-D8DDDF303760}" destId="{6D5E871E-B6A5-4276-8302-592A85189E4E}" srcOrd="0" destOrd="0" presId="urn:microsoft.com/office/officeart/2005/8/layout/orgChart1"/>
    <dgm:cxn modelId="{2B38E6A0-E84B-4E68-B138-03D497165BAE}" type="presOf" srcId="{FF64553D-DCBD-42C9-AB5E-1642D671F098}" destId="{2CA0B6A1-44A6-422E-B1EF-CD2C2FFA3E72}" srcOrd="1" destOrd="0" presId="urn:microsoft.com/office/officeart/2005/8/layout/orgChart1"/>
    <dgm:cxn modelId="{BBC7DC84-2D6D-4D30-BD7B-990C3ADEDC61}" srcId="{EF363905-227A-493D-9FD8-16856B6970EC}" destId="{B45842F3-B7BE-42C4-AA35-0E3DE4917710}" srcOrd="2" destOrd="0" parTransId="{E7B02B4F-74E0-4ED9-8F36-D9FF8B15EE96}" sibTransId="{C6C0A76C-6B9B-4F3E-BE56-BBBC55964FE2}"/>
    <dgm:cxn modelId="{C9418146-2783-4412-BB8F-F7DD9FA0912B}" srcId="{FDBF359F-DFA1-4CE9-9544-FBFEA2240502}" destId="{565B705D-F723-411D-954F-E06A3DBA42C7}" srcOrd="1" destOrd="0" parTransId="{B5F81DA2-E172-43C9-8FC3-44895C9B1D8F}" sibTransId="{9C6E7F32-1770-4941-8FB5-4623A3855EA7}"/>
    <dgm:cxn modelId="{69800245-5865-4D3C-BE29-F737621EB214}" type="presOf" srcId="{882819AB-FA5B-4518-AE11-56B9AD00501A}" destId="{0E30FA7F-2A53-4BCD-8B8F-DF53910BD71D}" srcOrd="1" destOrd="0" presId="urn:microsoft.com/office/officeart/2005/8/layout/orgChart1"/>
    <dgm:cxn modelId="{851D5933-53D6-4C80-8CD5-275F2850F798}" type="presOf" srcId="{B0EEB726-AC04-4608-B629-A72E889D6D24}" destId="{41C2668D-E5E3-4472-96DB-CD7A4FFA3EB0}" srcOrd="0" destOrd="0" presId="urn:microsoft.com/office/officeart/2005/8/layout/orgChart1"/>
    <dgm:cxn modelId="{568757FF-0EC1-4F60-AD43-7AD1B1EDE55F}" type="presOf" srcId="{B45842F3-B7BE-42C4-AA35-0E3DE4917710}" destId="{FED63FC5-6196-441D-BBA0-D975278042F5}" srcOrd="0" destOrd="0" presId="urn:microsoft.com/office/officeart/2005/8/layout/orgChart1"/>
    <dgm:cxn modelId="{E31034EC-5D7D-4FF8-AA11-5F87BF61DC6A}" type="presOf" srcId="{B5F81DA2-E172-43C9-8FC3-44895C9B1D8F}" destId="{FF530B41-5906-41C5-A5ED-7107793A4913}" srcOrd="0" destOrd="0" presId="urn:microsoft.com/office/officeart/2005/8/layout/orgChart1"/>
    <dgm:cxn modelId="{DB4E170A-11BD-48CD-A25B-ED354C0D8279}" type="presOf" srcId="{B8791F26-B546-4EB7-B57C-7692D3542F7B}" destId="{FCD27EB1-B2BA-4BFE-BD29-4A71CCAE2B17}" srcOrd="0" destOrd="0" presId="urn:microsoft.com/office/officeart/2005/8/layout/orgChart1"/>
    <dgm:cxn modelId="{8F346A3B-0F85-49E8-80EF-AFEFA6814C7F}" type="presOf" srcId="{996832A1-DAA2-475C-A98F-85FDB88C3547}" destId="{F27BC9CE-5206-4D87-B692-6A3B15042080}" srcOrd="0" destOrd="0" presId="urn:microsoft.com/office/officeart/2005/8/layout/orgChart1"/>
    <dgm:cxn modelId="{1C6C985D-06DC-4622-815D-7422382FDD49}" type="presOf" srcId="{07B34286-62DA-4DED-8DBB-48FB089F8094}" destId="{3BA93FEF-EC2B-4244-9397-30682AC5BB47}" srcOrd="0" destOrd="0" presId="urn:microsoft.com/office/officeart/2005/8/layout/orgChart1"/>
    <dgm:cxn modelId="{840A7303-8640-41FB-BB28-20040BE6D82E}" type="presOf" srcId="{9E1B6630-81B2-462A-9C53-3A56E0FDC7D7}" destId="{7BC69000-32CA-47B9-AA0C-F52E28AE79A9}" srcOrd="0" destOrd="0" presId="urn:microsoft.com/office/officeart/2005/8/layout/orgChart1"/>
    <dgm:cxn modelId="{F9CF5136-420B-4E08-A8A6-7DF4749B5E57}" type="presOf" srcId="{565B705D-F723-411D-954F-E06A3DBA42C7}" destId="{0FBCFA27-0F30-440B-9C48-A10BBB891870}" srcOrd="1" destOrd="0" presId="urn:microsoft.com/office/officeart/2005/8/layout/orgChart1"/>
    <dgm:cxn modelId="{35859726-910D-4A23-90BE-53F8BCA543C5}" type="presOf" srcId="{F8D5CA66-F5CF-4305-AC3A-C4E8B2376937}" destId="{561D7EDF-1843-4A17-86FF-2B4D53843EA5}" srcOrd="0" destOrd="0" presId="urn:microsoft.com/office/officeart/2005/8/layout/orgChart1"/>
    <dgm:cxn modelId="{A6FAD4AD-B88B-4F0F-9670-416F0F7A9AD1}" type="presOf" srcId="{FF02ED1C-1A7D-43B0-A23D-424C846705DA}" destId="{DFF92325-3549-448E-8093-0BD3F50E82B1}" srcOrd="0" destOrd="0" presId="urn:microsoft.com/office/officeart/2005/8/layout/orgChart1"/>
    <dgm:cxn modelId="{16E8B817-E6E5-4051-A0A2-81838399564A}" type="presOf" srcId="{6ABF513F-4155-4970-972B-F16F3B7F1DE0}" destId="{738F60C4-45DF-494C-A2A7-00EC1E55783F}" srcOrd="0" destOrd="0" presId="urn:microsoft.com/office/officeart/2005/8/layout/orgChart1"/>
    <dgm:cxn modelId="{8EDD061E-2946-4F8E-AA93-57C780E6560E}" type="presOf" srcId="{9E1B6630-81B2-462A-9C53-3A56E0FDC7D7}" destId="{7E309F19-7AA9-4494-91F9-A6401535656B}" srcOrd="1" destOrd="0" presId="urn:microsoft.com/office/officeart/2005/8/layout/orgChart1"/>
    <dgm:cxn modelId="{704C6577-24B0-4F1D-962E-2C0115C91665}" type="presOf" srcId="{996832A1-DAA2-475C-A98F-85FDB88C3547}" destId="{B8F76F80-6E0E-438C-BD0E-418B826A8F38}" srcOrd="1" destOrd="0" presId="urn:microsoft.com/office/officeart/2005/8/layout/orgChart1"/>
    <dgm:cxn modelId="{0C254434-101F-4435-A55B-6C94F721FC1A}" type="presOf" srcId="{565B705D-F723-411D-954F-E06A3DBA42C7}" destId="{9E6DA307-09A4-4838-8E16-28E8D295E885}" srcOrd="0" destOrd="0" presId="urn:microsoft.com/office/officeart/2005/8/layout/orgChart1"/>
    <dgm:cxn modelId="{0BB71E24-E555-4029-BC18-0C4321A2CA69}" srcId="{29F776B1-9223-482B-AA71-8FD65B7D53C5}" destId="{C1ADEDFF-3367-4A9D-8220-E6694944178F}" srcOrd="1" destOrd="0" parTransId="{81EBF2D5-725C-45D3-B157-708ED477A892}" sibTransId="{B4CE7D0B-D6D5-4885-A8F1-463D9C56AD90}"/>
    <dgm:cxn modelId="{DC1286DB-55F5-4232-B974-6604C66CB5EF}" type="presOf" srcId="{B202B1EF-D6BA-4688-82D2-A183F997F0D5}" destId="{DF61B743-4B49-44DD-9E17-A01728101297}" srcOrd="0" destOrd="0" presId="urn:microsoft.com/office/officeart/2005/8/layout/orgChart1"/>
    <dgm:cxn modelId="{3FE90308-4E45-46E9-81C5-CF6EBC294791}" type="presOf" srcId="{4821A289-16E4-44E1-876A-4B44479DBDA4}" destId="{44D3053F-03DC-42FC-82AC-C2E6AEE7A402}" srcOrd="0" destOrd="0" presId="urn:microsoft.com/office/officeart/2005/8/layout/orgChart1"/>
    <dgm:cxn modelId="{BA9D6C9F-2D27-4089-BD68-15966A40EC02}" type="presOf" srcId="{C1ADEDFF-3367-4A9D-8220-E6694944178F}" destId="{CF41D527-E95B-4EB4-B0C6-B0CC46F87FE1}" srcOrd="1" destOrd="0" presId="urn:microsoft.com/office/officeart/2005/8/layout/orgChart1"/>
    <dgm:cxn modelId="{2163456E-A11B-4A6A-A1F4-CACE8EDAC378}" type="presOf" srcId="{3B03D3FE-5BBD-4D8D-96C6-FC459F237917}" destId="{1C08807E-C62B-43EA-ADB1-19FD05CEF337}" srcOrd="0" destOrd="0" presId="urn:microsoft.com/office/officeart/2005/8/layout/orgChart1"/>
    <dgm:cxn modelId="{F92380AF-ACEA-4A8D-AF93-30BF429ECCBF}" type="presOf" srcId="{766B0676-03EE-46E0-81F0-1F9D6C3A7249}" destId="{8EF8DABE-FE6E-4568-8C95-08C2BA3E362E}" srcOrd="0" destOrd="0" presId="urn:microsoft.com/office/officeart/2005/8/layout/orgChart1"/>
    <dgm:cxn modelId="{2146868D-0635-4F34-9C38-B8C51330871D}" srcId="{16F02F20-B09A-4DF8-93F8-EFF29B7E54E9}" destId="{29F776B1-9223-482B-AA71-8FD65B7D53C5}" srcOrd="0" destOrd="0" parTransId="{ABFB37FF-E127-4AFA-B1E9-D8DDDF303760}" sibTransId="{48F67C25-B7EA-464A-A2C1-8D24BF2951C1}"/>
    <dgm:cxn modelId="{75D5D2CF-6954-46B8-AE39-C48107EECC44}" srcId="{766B0676-03EE-46E0-81F0-1F9D6C3A7249}" destId="{16F02F20-B09A-4DF8-93F8-EFF29B7E54E9}" srcOrd="0" destOrd="0" parTransId="{322E4D93-349A-454D-80EE-0BE9EABFB9A2}" sibTransId="{470E232F-D22A-428B-A37E-D53F19572476}"/>
    <dgm:cxn modelId="{EA1195FE-18CB-4BCB-9A05-A056EB9C5918}" type="presOf" srcId="{0A21A9ED-1A24-43B0-A581-E24D4368BC7A}" destId="{089D59DA-3A38-4145-B3B0-BC27458DD8E1}" srcOrd="0" destOrd="0" presId="urn:microsoft.com/office/officeart/2005/8/layout/orgChart1"/>
    <dgm:cxn modelId="{881D4964-A089-48BA-BCBA-B133555272EB}" type="presOf" srcId="{0A21A9ED-1A24-43B0-A581-E24D4368BC7A}" destId="{7BE66B8E-EF10-4E5F-A94B-158C1BC3B472}" srcOrd="1" destOrd="0" presId="urn:microsoft.com/office/officeart/2005/8/layout/orgChart1"/>
    <dgm:cxn modelId="{38F088C8-C66E-431F-8CBE-97A8D1D0BA42}" type="presOf" srcId="{2DE9A752-4F17-4391-B958-C85A108D1E4A}" destId="{284A1197-61DE-4569-B521-8F528DCDD415}" srcOrd="0" destOrd="0" presId="urn:microsoft.com/office/officeart/2005/8/layout/orgChart1"/>
    <dgm:cxn modelId="{01CBE858-8B75-4CA4-B6A9-A10635BA2FA2}" srcId="{FDBF359F-DFA1-4CE9-9544-FBFEA2240502}" destId="{996832A1-DAA2-475C-A98F-85FDB88C3547}" srcOrd="2" destOrd="0" parTransId="{0315580A-73B1-4062-8EE4-ACD355FD6570}" sibTransId="{B9B68152-5542-42F6-9A10-006944B9C0DD}"/>
    <dgm:cxn modelId="{BCF23473-4DE7-49D4-B1F2-FF9BF4667804}" type="presParOf" srcId="{8EF8DABE-FE6E-4568-8C95-08C2BA3E362E}" destId="{A470412F-EADA-4879-A481-7CA9F7776AB4}" srcOrd="0" destOrd="0" presId="urn:microsoft.com/office/officeart/2005/8/layout/orgChart1"/>
    <dgm:cxn modelId="{34EE8877-BF68-46C1-8661-AA9DC1B38ABB}" type="presParOf" srcId="{A470412F-EADA-4879-A481-7CA9F7776AB4}" destId="{E0AEFEDF-20DB-43B8-9A43-17CCE041E07C}" srcOrd="0" destOrd="0" presId="urn:microsoft.com/office/officeart/2005/8/layout/orgChart1"/>
    <dgm:cxn modelId="{CDAFBB87-CE0F-40F6-8683-C1DB2D36F755}" type="presParOf" srcId="{E0AEFEDF-20DB-43B8-9A43-17CCE041E07C}" destId="{B7A0C942-6EF3-49FE-BC0F-1D9AE1D1879C}" srcOrd="0" destOrd="0" presId="urn:microsoft.com/office/officeart/2005/8/layout/orgChart1"/>
    <dgm:cxn modelId="{DDBC120D-B7D2-4C24-803A-F7CED329A755}" type="presParOf" srcId="{E0AEFEDF-20DB-43B8-9A43-17CCE041E07C}" destId="{EE7E7D90-DBBC-474A-BE80-6FCBAC9155C2}" srcOrd="1" destOrd="0" presId="urn:microsoft.com/office/officeart/2005/8/layout/orgChart1"/>
    <dgm:cxn modelId="{4DEE7AC9-9BCA-4BE1-85A6-6AF434261865}" type="presParOf" srcId="{A470412F-EADA-4879-A481-7CA9F7776AB4}" destId="{F8AA2BF2-1415-4D74-88CF-E8971B02E533}" srcOrd="1" destOrd="0" presId="urn:microsoft.com/office/officeart/2005/8/layout/orgChart1"/>
    <dgm:cxn modelId="{C2D301E9-5F1A-4A11-8066-C84FC7B48B98}" type="presParOf" srcId="{F8AA2BF2-1415-4D74-88CF-E8971B02E533}" destId="{6D5E871E-B6A5-4276-8302-592A85189E4E}" srcOrd="0" destOrd="0" presId="urn:microsoft.com/office/officeart/2005/8/layout/orgChart1"/>
    <dgm:cxn modelId="{F3C1D2A9-A3FF-4CE5-B253-40215820A3FA}" type="presParOf" srcId="{F8AA2BF2-1415-4D74-88CF-E8971B02E533}" destId="{E674FA6E-244C-4CB7-BCCF-EF07D57A3115}" srcOrd="1" destOrd="0" presId="urn:microsoft.com/office/officeart/2005/8/layout/orgChart1"/>
    <dgm:cxn modelId="{25038E77-F088-49DC-9601-3C8D01CBAC2E}" type="presParOf" srcId="{E674FA6E-244C-4CB7-BCCF-EF07D57A3115}" destId="{8022BA91-53BB-4677-887C-E961E69F1CC1}" srcOrd="0" destOrd="0" presId="urn:microsoft.com/office/officeart/2005/8/layout/orgChart1"/>
    <dgm:cxn modelId="{DE0F90E0-9B88-42E3-AA9F-236EFE65F29D}" type="presParOf" srcId="{8022BA91-53BB-4677-887C-E961E69F1CC1}" destId="{65990E63-3F4D-457E-9B9B-42AB0437BC5F}" srcOrd="0" destOrd="0" presId="urn:microsoft.com/office/officeart/2005/8/layout/orgChart1"/>
    <dgm:cxn modelId="{A652A027-B28D-48D7-915A-F24771B59DC9}" type="presParOf" srcId="{8022BA91-53BB-4677-887C-E961E69F1CC1}" destId="{428E3F24-AF94-420F-8EC3-F8FB3445ED88}" srcOrd="1" destOrd="0" presId="urn:microsoft.com/office/officeart/2005/8/layout/orgChart1"/>
    <dgm:cxn modelId="{30D5D56C-478A-4455-9798-64784E5B20E6}" type="presParOf" srcId="{E674FA6E-244C-4CB7-BCCF-EF07D57A3115}" destId="{06E3CF0E-2506-4DBF-A798-8708690C5259}" srcOrd="1" destOrd="0" presId="urn:microsoft.com/office/officeart/2005/8/layout/orgChart1"/>
    <dgm:cxn modelId="{846716F3-2CA9-4C9B-B0D9-09F208A54269}" type="presParOf" srcId="{06E3CF0E-2506-4DBF-A798-8708690C5259}" destId="{3BA93FEF-EC2B-4244-9397-30682AC5BB47}" srcOrd="0" destOrd="0" presId="urn:microsoft.com/office/officeart/2005/8/layout/orgChart1"/>
    <dgm:cxn modelId="{851B0007-1385-4054-AF75-8E3CCAD15EF2}" type="presParOf" srcId="{06E3CF0E-2506-4DBF-A798-8708690C5259}" destId="{D7FFDD17-15BB-443B-BC76-3AB53AB0CCE9}" srcOrd="1" destOrd="0" presId="urn:microsoft.com/office/officeart/2005/8/layout/orgChart1"/>
    <dgm:cxn modelId="{4A3110DA-E017-4F00-84D3-17F9C681BDD1}" type="presParOf" srcId="{D7FFDD17-15BB-443B-BC76-3AB53AB0CCE9}" destId="{593B09EC-BA10-4043-BE06-6FB24D4E4FEA}" srcOrd="0" destOrd="0" presId="urn:microsoft.com/office/officeart/2005/8/layout/orgChart1"/>
    <dgm:cxn modelId="{CC9F970C-D622-4757-B82B-8B833ED045DB}" type="presParOf" srcId="{593B09EC-BA10-4043-BE06-6FB24D4E4FEA}" destId="{A404E3E8-BB35-45F1-9B19-D09544D9832F}" srcOrd="0" destOrd="0" presId="urn:microsoft.com/office/officeart/2005/8/layout/orgChart1"/>
    <dgm:cxn modelId="{F8A8C109-05D3-4097-9975-D6B43FC547D7}" type="presParOf" srcId="{593B09EC-BA10-4043-BE06-6FB24D4E4FEA}" destId="{5D22B2F4-D347-4363-94A6-E96415BDF4A5}" srcOrd="1" destOrd="0" presId="urn:microsoft.com/office/officeart/2005/8/layout/orgChart1"/>
    <dgm:cxn modelId="{E5E6062C-E987-4414-9D8F-8A2B6323816B}" type="presParOf" srcId="{D7FFDD17-15BB-443B-BC76-3AB53AB0CCE9}" destId="{74113A97-93F4-443C-8C8D-25677097BE37}" srcOrd="1" destOrd="0" presId="urn:microsoft.com/office/officeart/2005/8/layout/orgChart1"/>
    <dgm:cxn modelId="{8C25F717-AAB2-4D25-8747-E177F7A5FB8A}" type="presParOf" srcId="{74113A97-93F4-443C-8C8D-25677097BE37}" destId="{FCD27EB1-B2BA-4BFE-BD29-4A71CCAE2B17}" srcOrd="0" destOrd="0" presId="urn:microsoft.com/office/officeart/2005/8/layout/orgChart1"/>
    <dgm:cxn modelId="{9F04375F-64A0-4EA3-AFF8-ED992909E286}" type="presParOf" srcId="{74113A97-93F4-443C-8C8D-25677097BE37}" destId="{DEDFA339-D374-417E-B886-9400D57BD9E8}" srcOrd="1" destOrd="0" presId="urn:microsoft.com/office/officeart/2005/8/layout/orgChart1"/>
    <dgm:cxn modelId="{08FDDB02-BC47-4CAC-9B7C-B1D18927E375}" type="presParOf" srcId="{DEDFA339-D374-417E-B886-9400D57BD9E8}" destId="{39CCAF38-7B90-4C70-9BD8-E5E1B63DB677}" srcOrd="0" destOrd="0" presId="urn:microsoft.com/office/officeart/2005/8/layout/orgChart1"/>
    <dgm:cxn modelId="{6CD67E1F-2F8F-4469-81EC-D6BCD9A28BC3}" type="presParOf" srcId="{39CCAF38-7B90-4C70-9BD8-E5E1B63DB677}" destId="{7BC69000-32CA-47B9-AA0C-F52E28AE79A9}" srcOrd="0" destOrd="0" presId="urn:microsoft.com/office/officeart/2005/8/layout/orgChart1"/>
    <dgm:cxn modelId="{FAC196EF-24D2-4483-9479-255CEE1B698F}" type="presParOf" srcId="{39CCAF38-7B90-4C70-9BD8-E5E1B63DB677}" destId="{7E309F19-7AA9-4494-91F9-A6401535656B}" srcOrd="1" destOrd="0" presId="urn:microsoft.com/office/officeart/2005/8/layout/orgChart1"/>
    <dgm:cxn modelId="{6225E104-05B6-49F9-A81B-1C7F8C8D649F}" type="presParOf" srcId="{DEDFA339-D374-417E-B886-9400D57BD9E8}" destId="{44A9EFD6-1BF0-45F1-AC28-B3973F31CA17}" srcOrd="1" destOrd="0" presId="urn:microsoft.com/office/officeart/2005/8/layout/orgChart1"/>
    <dgm:cxn modelId="{28250409-C5C7-40A1-A624-FCB13B8837B9}" type="presParOf" srcId="{DEDFA339-D374-417E-B886-9400D57BD9E8}" destId="{C9B8A13A-76C8-4630-BF1C-914FE77760AE}" srcOrd="2" destOrd="0" presId="urn:microsoft.com/office/officeart/2005/8/layout/orgChart1"/>
    <dgm:cxn modelId="{886A361A-8355-4045-8CE7-EF2516EA7C45}" type="presParOf" srcId="{74113A97-93F4-443C-8C8D-25677097BE37}" destId="{DFF92325-3549-448E-8093-0BD3F50E82B1}" srcOrd="2" destOrd="0" presId="urn:microsoft.com/office/officeart/2005/8/layout/orgChart1"/>
    <dgm:cxn modelId="{7317A489-69EB-458B-9A65-6A3AB21C1903}" type="presParOf" srcId="{74113A97-93F4-443C-8C8D-25677097BE37}" destId="{DF47C2C4-27DB-4D49-A5D3-696E433F532A}" srcOrd="3" destOrd="0" presId="urn:microsoft.com/office/officeart/2005/8/layout/orgChart1"/>
    <dgm:cxn modelId="{6D5058E0-A07F-4FDE-A43F-B429BE63D455}" type="presParOf" srcId="{DF47C2C4-27DB-4D49-A5D3-696E433F532A}" destId="{5C1F87B7-95BD-4394-91E3-061A4361AEFD}" srcOrd="0" destOrd="0" presId="urn:microsoft.com/office/officeart/2005/8/layout/orgChart1"/>
    <dgm:cxn modelId="{43C79787-08CA-4BFC-9AF0-12E98DFA021C}" type="presParOf" srcId="{5C1F87B7-95BD-4394-91E3-061A4361AEFD}" destId="{FA58D3C4-6212-4AA3-916F-E4A0738D73BB}" srcOrd="0" destOrd="0" presId="urn:microsoft.com/office/officeart/2005/8/layout/orgChart1"/>
    <dgm:cxn modelId="{9533CB97-818D-44E2-BF8C-5A50E8A381EE}" type="presParOf" srcId="{5C1F87B7-95BD-4394-91E3-061A4361AEFD}" destId="{2CA0B6A1-44A6-422E-B1EF-CD2C2FFA3E72}" srcOrd="1" destOrd="0" presId="urn:microsoft.com/office/officeart/2005/8/layout/orgChart1"/>
    <dgm:cxn modelId="{1422BE02-86FB-45AD-AD6B-A40355E78F86}" type="presParOf" srcId="{DF47C2C4-27DB-4D49-A5D3-696E433F532A}" destId="{EE2DD9FF-0003-492E-9642-0C1A82934C5E}" srcOrd="1" destOrd="0" presId="urn:microsoft.com/office/officeart/2005/8/layout/orgChart1"/>
    <dgm:cxn modelId="{3F074BB7-4DAF-4467-B6AA-E4815B847BCA}" type="presParOf" srcId="{DF47C2C4-27DB-4D49-A5D3-696E433F532A}" destId="{112952A2-CF49-4FE9-8E64-61F509B8BF06}" srcOrd="2" destOrd="0" presId="urn:microsoft.com/office/officeart/2005/8/layout/orgChart1"/>
    <dgm:cxn modelId="{FA0C90C8-4BB2-47F6-B380-AC8DEDF06D2C}" type="presParOf" srcId="{74113A97-93F4-443C-8C8D-25677097BE37}" destId="{B8FD636F-30E1-40AD-86BF-20E011C392D6}" srcOrd="4" destOrd="0" presId="urn:microsoft.com/office/officeart/2005/8/layout/orgChart1"/>
    <dgm:cxn modelId="{7266D7AE-C49F-45F3-B107-ADBA50103B71}" type="presParOf" srcId="{74113A97-93F4-443C-8C8D-25677097BE37}" destId="{62CD4801-DB36-4D12-AB81-10B9D5E43C5B}" srcOrd="5" destOrd="0" presId="urn:microsoft.com/office/officeart/2005/8/layout/orgChart1"/>
    <dgm:cxn modelId="{E216682A-FF37-4B2A-B345-861140627EC7}" type="presParOf" srcId="{62CD4801-DB36-4D12-AB81-10B9D5E43C5B}" destId="{9061D7D8-5B54-487F-B154-276FE04A4CFB}" srcOrd="0" destOrd="0" presId="urn:microsoft.com/office/officeart/2005/8/layout/orgChart1"/>
    <dgm:cxn modelId="{6F1AA7D4-3728-46A5-ABB7-8C1F4F1A28E4}" type="presParOf" srcId="{9061D7D8-5B54-487F-B154-276FE04A4CFB}" destId="{FED63FC5-6196-441D-BBA0-D975278042F5}" srcOrd="0" destOrd="0" presId="urn:microsoft.com/office/officeart/2005/8/layout/orgChart1"/>
    <dgm:cxn modelId="{80091326-5F7D-42EC-B5F7-F9E2A685ECA3}" type="presParOf" srcId="{9061D7D8-5B54-487F-B154-276FE04A4CFB}" destId="{3569ADFA-E4B8-4E84-AF55-C370329BACBC}" srcOrd="1" destOrd="0" presId="urn:microsoft.com/office/officeart/2005/8/layout/orgChart1"/>
    <dgm:cxn modelId="{71DEA171-DA5E-4E7C-9FFA-7476026EA9B2}" type="presParOf" srcId="{62CD4801-DB36-4D12-AB81-10B9D5E43C5B}" destId="{D3121108-FEE8-443E-BF09-30505A356FC9}" srcOrd="1" destOrd="0" presId="urn:microsoft.com/office/officeart/2005/8/layout/orgChart1"/>
    <dgm:cxn modelId="{D99A57F1-A7DE-4BBE-9916-9499AF3EC8EE}" type="presParOf" srcId="{62CD4801-DB36-4D12-AB81-10B9D5E43C5B}" destId="{286F8777-34F4-4F62-9DA3-D07215E1310B}" srcOrd="2" destOrd="0" presId="urn:microsoft.com/office/officeart/2005/8/layout/orgChart1"/>
    <dgm:cxn modelId="{05CA93EF-C08C-4CD8-9259-1D803F520687}" type="presParOf" srcId="{D7FFDD17-15BB-443B-BC76-3AB53AB0CCE9}" destId="{0F51BDB4-20CA-48A7-959E-B70CB0F74A9E}" srcOrd="2" destOrd="0" presId="urn:microsoft.com/office/officeart/2005/8/layout/orgChart1"/>
    <dgm:cxn modelId="{2DF60C99-7B21-420A-AD13-ECC005A19961}" type="presParOf" srcId="{06E3CF0E-2506-4DBF-A798-8708690C5259}" destId="{85FE5170-53C6-4A9E-BAB6-C8507DA63048}" srcOrd="2" destOrd="0" presId="urn:microsoft.com/office/officeart/2005/8/layout/orgChart1"/>
    <dgm:cxn modelId="{D99A66ED-591A-4428-B8BA-73C692483F27}" type="presParOf" srcId="{06E3CF0E-2506-4DBF-A798-8708690C5259}" destId="{FDD1DF45-68DC-4A54-9FD1-4F98C26423A8}" srcOrd="3" destOrd="0" presId="urn:microsoft.com/office/officeart/2005/8/layout/orgChart1"/>
    <dgm:cxn modelId="{96422D29-DD52-431A-B09D-9D4CBF8C3CF4}" type="presParOf" srcId="{FDD1DF45-68DC-4A54-9FD1-4F98C26423A8}" destId="{469061FD-22E7-4BB1-963A-203A0B568893}" srcOrd="0" destOrd="0" presId="urn:microsoft.com/office/officeart/2005/8/layout/orgChart1"/>
    <dgm:cxn modelId="{19317CA8-9C73-4A72-B7FF-0EBFD510A82D}" type="presParOf" srcId="{469061FD-22E7-4BB1-963A-203A0B568893}" destId="{444B8693-9C5E-4897-8AD7-D516402A663B}" srcOrd="0" destOrd="0" presId="urn:microsoft.com/office/officeart/2005/8/layout/orgChart1"/>
    <dgm:cxn modelId="{136ACA6B-B3BC-4C80-BC8A-89C45D8846BF}" type="presParOf" srcId="{469061FD-22E7-4BB1-963A-203A0B568893}" destId="{CF41D527-E95B-4EB4-B0C6-B0CC46F87FE1}" srcOrd="1" destOrd="0" presId="urn:microsoft.com/office/officeart/2005/8/layout/orgChart1"/>
    <dgm:cxn modelId="{6BA87614-4D75-418E-A3C4-B2C77140389A}" type="presParOf" srcId="{FDD1DF45-68DC-4A54-9FD1-4F98C26423A8}" destId="{8D529665-84C7-49B5-9E46-AC1F9E71E166}" srcOrd="1" destOrd="0" presId="urn:microsoft.com/office/officeart/2005/8/layout/orgChart1"/>
    <dgm:cxn modelId="{0C802CAB-EF6A-4088-A82C-96602E6ED382}" type="presParOf" srcId="{FDD1DF45-68DC-4A54-9FD1-4F98C26423A8}" destId="{E948DE1E-704D-42AD-B9E8-7F97B0A6DCEF}" srcOrd="2" destOrd="0" presId="urn:microsoft.com/office/officeart/2005/8/layout/orgChart1"/>
    <dgm:cxn modelId="{0471E5F1-ED58-4544-B1C0-543317EECB32}" type="presParOf" srcId="{06E3CF0E-2506-4DBF-A798-8708690C5259}" destId="{44D3053F-03DC-42FC-82AC-C2E6AEE7A402}" srcOrd="4" destOrd="0" presId="urn:microsoft.com/office/officeart/2005/8/layout/orgChart1"/>
    <dgm:cxn modelId="{96C84DC3-0989-49C4-9594-3681BC66602A}" type="presParOf" srcId="{06E3CF0E-2506-4DBF-A798-8708690C5259}" destId="{6D85555E-3084-4E09-98BC-FDCCC9BB8A91}" srcOrd="5" destOrd="0" presId="urn:microsoft.com/office/officeart/2005/8/layout/orgChart1"/>
    <dgm:cxn modelId="{4AE37412-4D44-4052-88C7-D7D9A237B21E}" type="presParOf" srcId="{6D85555E-3084-4E09-98BC-FDCCC9BB8A91}" destId="{5439E16C-0F9E-48A0-AB85-D3F6D4A8EEF4}" srcOrd="0" destOrd="0" presId="urn:microsoft.com/office/officeart/2005/8/layout/orgChart1"/>
    <dgm:cxn modelId="{2FA82DD5-5B43-4958-9975-05B14918FB3B}" type="presParOf" srcId="{5439E16C-0F9E-48A0-AB85-D3F6D4A8EEF4}" destId="{284A1197-61DE-4569-B521-8F528DCDD415}" srcOrd="0" destOrd="0" presId="urn:microsoft.com/office/officeart/2005/8/layout/orgChart1"/>
    <dgm:cxn modelId="{8CE41501-5F01-43D3-A521-00556F7D10FC}" type="presParOf" srcId="{5439E16C-0F9E-48A0-AB85-D3F6D4A8EEF4}" destId="{7C773F42-010A-42FE-B0FD-9AA7068595A0}" srcOrd="1" destOrd="0" presId="urn:microsoft.com/office/officeart/2005/8/layout/orgChart1"/>
    <dgm:cxn modelId="{C52ED3A2-467E-4620-98F4-E1933E916D2E}" type="presParOf" srcId="{6D85555E-3084-4E09-98BC-FDCCC9BB8A91}" destId="{EB6A45F4-A55E-4242-8367-296C678F8FE9}" srcOrd="1" destOrd="0" presId="urn:microsoft.com/office/officeart/2005/8/layout/orgChart1"/>
    <dgm:cxn modelId="{8D0B1B89-105E-4FFC-A42C-F333E948577F}" type="presParOf" srcId="{6D85555E-3084-4E09-98BC-FDCCC9BB8A91}" destId="{226A0901-2B77-44BB-B24A-81DDDB8C07CB}" srcOrd="2" destOrd="0" presId="urn:microsoft.com/office/officeart/2005/8/layout/orgChart1"/>
    <dgm:cxn modelId="{93013C0B-5742-4579-80B7-420B2AC66568}" type="presParOf" srcId="{06E3CF0E-2506-4DBF-A798-8708690C5259}" destId="{1C08807E-C62B-43EA-ADB1-19FD05CEF337}" srcOrd="6" destOrd="0" presId="urn:microsoft.com/office/officeart/2005/8/layout/orgChart1"/>
    <dgm:cxn modelId="{D2555C47-97D8-4A30-9C36-01FE8F5B2A84}" type="presParOf" srcId="{06E3CF0E-2506-4DBF-A798-8708690C5259}" destId="{315EA32F-58F6-4CCF-A3E4-490D02F18C45}" srcOrd="7" destOrd="0" presId="urn:microsoft.com/office/officeart/2005/8/layout/orgChart1"/>
    <dgm:cxn modelId="{442FCD12-FD6F-4712-8BD0-FAA1133A01A9}" type="presParOf" srcId="{315EA32F-58F6-4CCF-A3E4-490D02F18C45}" destId="{5DEBEADA-BD8B-40A1-81E9-5366DDA0EB7A}" srcOrd="0" destOrd="0" presId="urn:microsoft.com/office/officeart/2005/8/layout/orgChart1"/>
    <dgm:cxn modelId="{94427B92-3C2C-4AB1-BD5C-889B37D31DD8}" type="presParOf" srcId="{5DEBEADA-BD8B-40A1-81E9-5366DDA0EB7A}" destId="{089D59DA-3A38-4145-B3B0-BC27458DD8E1}" srcOrd="0" destOrd="0" presId="urn:microsoft.com/office/officeart/2005/8/layout/orgChart1"/>
    <dgm:cxn modelId="{425C5FAB-1EB7-4C99-8593-5B0B79CB2368}" type="presParOf" srcId="{5DEBEADA-BD8B-40A1-81E9-5366DDA0EB7A}" destId="{7BE66B8E-EF10-4E5F-A94B-158C1BC3B472}" srcOrd="1" destOrd="0" presId="urn:microsoft.com/office/officeart/2005/8/layout/orgChart1"/>
    <dgm:cxn modelId="{A6088B82-E34B-4E67-AFE9-DC0E84D00D2C}" type="presParOf" srcId="{315EA32F-58F6-4CCF-A3E4-490D02F18C45}" destId="{3DA600D5-1A7E-439E-84A8-AC5C3A5855C8}" srcOrd="1" destOrd="0" presId="urn:microsoft.com/office/officeart/2005/8/layout/orgChart1"/>
    <dgm:cxn modelId="{65EC8807-C24F-42BA-8EEA-B565BEABA24A}" type="presParOf" srcId="{315EA32F-58F6-4CCF-A3E4-490D02F18C45}" destId="{BA6B4407-1C5F-40D4-8F8B-A9F7D8BC0DAB}" srcOrd="2" destOrd="0" presId="urn:microsoft.com/office/officeart/2005/8/layout/orgChart1"/>
    <dgm:cxn modelId="{8A180BDD-681A-43DC-85B1-41127389D569}" type="presParOf" srcId="{E674FA6E-244C-4CB7-BCCF-EF07D57A3115}" destId="{F0AF682F-1B7D-45EA-97C3-63276FC46759}" srcOrd="2" destOrd="0" presId="urn:microsoft.com/office/officeart/2005/8/layout/orgChart1"/>
    <dgm:cxn modelId="{AD30AAA8-A2F3-4594-A0C2-FE8A172F046C}" type="presParOf" srcId="{F8AA2BF2-1415-4D74-88CF-E8971B02E533}" destId="{41C2668D-E5E3-4472-96DB-CD7A4FFA3EB0}" srcOrd="2" destOrd="0" presId="urn:microsoft.com/office/officeart/2005/8/layout/orgChart1"/>
    <dgm:cxn modelId="{B5FDFB55-0073-48B7-9162-BACB38590064}" type="presParOf" srcId="{F8AA2BF2-1415-4D74-88CF-E8971B02E533}" destId="{D3DA6382-B517-42F1-A84C-8B3CFA911F9E}" srcOrd="3" destOrd="0" presId="urn:microsoft.com/office/officeart/2005/8/layout/orgChart1"/>
    <dgm:cxn modelId="{9BFEDB54-2AA8-42DC-8C90-ED1F9EBEBF36}" type="presParOf" srcId="{D3DA6382-B517-42F1-A84C-8B3CFA911F9E}" destId="{A0780283-346E-4C4B-93BF-AD3CA4C3236E}" srcOrd="0" destOrd="0" presId="urn:microsoft.com/office/officeart/2005/8/layout/orgChart1"/>
    <dgm:cxn modelId="{DCFDCD01-E44C-4122-BDDB-FB2164FB2803}" type="presParOf" srcId="{A0780283-346E-4C4B-93BF-AD3CA4C3236E}" destId="{A2935815-7F49-4207-8DA6-CED36CD323D6}" srcOrd="0" destOrd="0" presId="urn:microsoft.com/office/officeart/2005/8/layout/orgChart1"/>
    <dgm:cxn modelId="{DD0F11DD-5108-4641-952B-0062D3CF8AD6}" type="presParOf" srcId="{A0780283-346E-4C4B-93BF-AD3CA4C3236E}" destId="{B3596759-23D1-48EB-A728-DDC41511F2DB}" srcOrd="1" destOrd="0" presId="urn:microsoft.com/office/officeart/2005/8/layout/orgChart1"/>
    <dgm:cxn modelId="{5FAE9170-5853-4834-9665-3571ED47C38D}" type="presParOf" srcId="{D3DA6382-B517-42F1-A84C-8B3CFA911F9E}" destId="{090D5239-F90E-4DCA-B876-7594EF2FA720}" srcOrd="1" destOrd="0" presId="urn:microsoft.com/office/officeart/2005/8/layout/orgChart1"/>
    <dgm:cxn modelId="{D0BC3A39-0196-4FF0-BA39-0DD53F96DB50}" type="presParOf" srcId="{090D5239-F90E-4DCA-B876-7594EF2FA720}" destId="{DF61B743-4B49-44DD-9E17-A01728101297}" srcOrd="0" destOrd="0" presId="urn:microsoft.com/office/officeart/2005/8/layout/orgChart1"/>
    <dgm:cxn modelId="{A6226C94-2890-4DB0-93B2-5602F0F44345}" type="presParOf" srcId="{090D5239-F90E-4DCA-B876-7594EF2FA720}" destId="{0311C769-9C82-4D79-882B-5560DADE5F35}" srcOrd="1" destOrd="0" presId="urn:microsoft.com/office/officeart/2005/8/layout/orgChart1"/>
    <dgm:cxn modelId="{4F181715-6710-4A45-8D17-577E882D2241}" type="presParOf" srcId="{0311C769-9C82-4D79-882B-5560DADE5F35}" destId="{0463ACB3-927D-48C2-944D-B073993A21BC}" srcOrd="0" destOrd="0" presId="urn:microsoft.com/office/officeart/2005/8/layout/orgChart1"/>
    <dgm:cxn modelId="{1926A523-20A2-4AD8-9F81-2F2F898654FB}" type="presParOf" srcId="{0463ACB3-927D-48C2-944D-B073993A21BC}" destId="{6D95F59B-697B-458F-9080-30B1DA5B658D}" srcOrd="0" destOrd="0" presId="urn:microsoft.com/office/officeart/2005/8/layout/orgChart1"/>
    <dgm:cxn modelId="{747FD00B-FA10-4AD9-9B57-705265AE920A}" type="presParOf" srcId="{0463ACB3-927D-48C2-944D-B073993A21BC}" destId="{0E30FA7F-2A53-4BCD-8B8F-DF53910BD71D}" srcOrd="1" destOrd="0" presId="urn:microsoft.com/office/officeart/2005/8/layout/orgChart1"/>
    <dgm:cxn modelId="{C9534B80-2CD2-44EC-9EEA-144C2FCDE96D}" type="presParOf" srcId="{0311C769-9C82-4D79-882B-5560DADE5F35}" destId="{6E356AF7-3CA3-4980-9908-D4DE97ABEFFD}" srcOrd="1" destOrd="0" presId="urn:microsoft.com/office/officeart/2005/8/layout/orgChart1"/>
    <dgm:cxn modelId="{B6DF0B06-CFF1-407A-8DBF-68B0A830F93E}" type="presParOf" srcId="{0311C769-9C82-4D79-882B-5560DADE5F35}" destId="{F67C2266-5633-4822-BEF4-140C09C360A9}" srcOrd="2" destOrd="0" presId="urn:microsoft.com/office/officeart/2005/8/layout/orgChart1"/>
    <dgm:cxn modelId="{A7C17A3C-871C-4CFA-9C1A-977FC2E4779F}" type="presParOf" srcId="{090D5239-F90E-4DCA-B876-7594EF2FA720}" destId="{FF530B41-5906-41C5-A5ED-7107793A4913}" srcOrd="2" destOrd="0" presId="urn:microsoft.com/office/officeart/2005/8/layout/orgChart1"/>
    <dgm:cxn modelId="{4969EC38-A094-4AF0-8CB9-28EAA77ADA08}" type="presParOf" srcId="{090D5239-F90E-4DCA-B876-7594EF2FA720}" destId="{F39CB94C-E91E-444C-87A4-5A305AAD3C42}" srcOrd="3" destOrd="0" presId="urn:microsoft.com/office/officeart/2005/8/layout/orgChart1"/>
    <dgm:cxn modelId="{5BCE8A41-983D-4191-9F11-809C6FB01986}" type="presParOf" srcId="{F39CB94C-E91E-444C-87A4-5A305AAD3C42}" destId="{842AF07E-4D83-4AD6-B161-428EEFDF04E8}" srcOrd="0" destOrd="0" presId="urn:microsoft.com/office/officeart/2005/8/layout/orgChart1"/>
    <dgm:cxn modelId="{B296517C-4E5A-4DE2-90EA-9CE778F2C8FA}" type="presParOf" srcId="{842AF07E-4D83-4AD6-B161-428EEFDF04E8}" destId="{9E6DA307-09A4-4838-8E16-28E8D295E885}" srcOrd="0" destOrd="0" presId="urn:microsoft.com/office/officeart/2005/8/layout/orgChart1"/>
    <dgm:cxn modelId="{34A5628C-5908-4A2C-A228-2670D2537317}" type="presParOf" srcId="{842AF07E-4D83-4AD6-B161-428EEFDF04E8}" destId="{0FBCFA27-0F30-440B-9C48-A10BBB891870}" srcOrd="1" destOrd="0" presId="urn:microsoft.com/office/officeart/2005/8/layout/orgChart1"/>
    <dgm:cxn modelId="{A6696073-F7C3-4A11-A53B-F443198D7FE5}" type="presParOf" srcId="{F39CB94C-E91E-444C-87A4-5A305AAD3C42}" destId="{9E412D8B-3203-455E-8730-DC317A98B10C}" srcOrd="1" destOrd="0" presId="urn:microsoft.com/office/officeart/2005/8/layout/orgChart1"/>
    <dgm:cxn modelId="{FCBCDAA1-DEDC-468B-AD8E-726D00556E73}" type="presParOf" srcId="{F39CB94C-E91E-444C-87A4-5A305AAD3C42}" destId="{88871A98-4E06-4E92-92BD-A7818F8C89E0}" srcOrd="2" destOrd="0" presId="urn:microsoft.com/office/officeart/2005/8/layout/orgChart1"/>
    <dgm:cxn modelId="{47E04A79-DC61-4745-A05C-2A442421432A}" type="presParOf" srcId="{090D5239-F90E-4DCA-B876-7594EF2FA720}" destId="{9CF1292E-0D4B-4E87-9331-0283BC05D30B}" srcOrd="4" destOrd="0" presId="urn:microsoft.com/office/officeart/2005/8/layout/orgChart1"/>
    <dgm:cxn modelId="{99FF9E59-B14E-47DE-BE13-91E6EE90023C}" type="presParOf" srcId="{090D5239-F90E-4DCA-B876-7594EF2FA720}" destId="{7715D4A6-369D-40FD-979C-0D5EDA5B381A}" srcOrd="5" destOrd="0" presId="urn:microsoft.com/office/officeart/2005/8/layout/orgChart1"/>
    <dgm:cxn modelId="{93225F8D-37C8-4245-A128-FFCC8A3AA8F4}" type="presParOf" srcId="{7715D4A6-369D-40FD-979C-0D5EDA5B381A}" destId="{48016D02-0256-43F2-ADE8-EFC9144F10FD}" srcOrd="0" destOrd="0" presId="urn:microsoft.com/office/officeart/2005/8/layout/orgChart1"/>
    <dgm:cxn modelId="{6AF3D276-50AF-450C-9EA3-612A535F82E6}" type="presParOf" srcId="{48016D02-0256-43F2-ADE8-EFC9144F10FD}" destId="{F27BC9CE-5206-4D87-B692-6A3B15042080}" srcOrd="0" destOrd="0" presId="urn:microsoft.com/office/officeart/2005/8/layout/orgChart1"/>
    <dgm:cxn modelId="{5769206D-F22F-410D-BA06-1B7F6BDCD90F}" type="presParOf" srcId="{48016D02-0256-43F2-ADE8-EFC9144F10FD}" destId="{B8F76F80-6E0E-438C-BD0E-418B826A8F38}" srcOrd="1" destOrd="0" presId="urn:microsoft.com/office/officeart/2005/8/layout/orgChart1"/>
    <dgm:cxn modelId="{1281E2E9-7175-4F19-95EF-8864CD254149}" type="presParOf" srcId="{7715D4A6-369D-40FD-979C-0D5EDA5B381A}" destId="{5AB094C4-F14F-47F1-B2A1-150EFA42A1B8}" srcOrd="1" destOrd="0" presId="urn:microsoft.com/office/officeart/2005/8/layout/orgChart1"/>
    <dgm:cxn modelId="{E288E875-EC2B-4E7D-9DE3-D877B8712761}" type="presParOf" srcId="{7715D4A6-369D-40FD-979C-0D5EDA5B381A}" destId="{37A90637-5E74-43C6-BE57-EAA3507523AE}" srcOrd="2" destOrd="0" presId="urn:microsoft.com/office/officeart/2005/8/layout/orgChart1"/>
    <dgm:cxn modelId="{4F507A99-0BAF-4089-B61B-1B121E3A38A6}" type="presParOf" srcId="{D3DA6382-B517-42F1-A84C-8B3CFA911F9E}" destId="{5EFDCFDA-EF5E-4432-90C6-F64FEA116719}" srcOrd="2" destOrd="0" presId="urn:microsoft.com/office/officeart/2005/8/layout/orgChart1"/>
    <dgm:cxn modelId="{399810C3-15D9-4089-9310-C09214354B57}" type="presParOf" srcId="{F8AA2BF2-1415-4D74-88CF-E8971B02E533}" destId="{561D7EDF-1843-4A17-86FF-2B4D53843EA5}" srcOrd="4" destOrd="0" presId="urn:microsoft.com/office/officeart/2005/8/layout/orgChart1"/>
    <dgm:cxn modelId="{8EAFF5C2-07BF-444A-9F91-2ECEF22F03D4}" type="presParOf" srcId="{F8AA2BF2-1415-4D74-88CF-E8971B02E533}" destId="{E32A3D26-10A8-4B18-A480-0A1B2B8B497F}" srcOrd="5" destOrd="0" presId="urn:microsoft.com/office/officeart/2005/8/layout/orgChart1"/>
    <dgm:cxn modelId="{9358CEE2-E15A-4AB4-885C-5DA444846280}" type="presParOf" srcId="{E32A3D26-10A8-4B18-A480-0A1B2B8B497F}" destId="{47C45261-319D-49C8-892C-0AE2A4FA91BB}" srcOrd="0" destOrd="0" presId="urn:microsoft.com/office/officeart/2005/8/layout/orgChart1"/>
    <dgm:cxn modelId="{969CEEA7-9A22-4EB3-A950-49B76528A04A}" type="presParOf" srcId="{47C45261-319D-49C8-892C-0AE2A4FA91BB}" destId="{738F60C4-45DF-494C-A2A7-00EC1E55783F}" srcOrd="0" destOrd="0" presId="urn:microsoft.com/office/officeart/2005/8/layout/orgChart1"/>
    <dgm:cxn modelId="{33C00B52-3CAC-4771-BFD3-4012F4136D98}" type="presParOf" srcId="{47C45261-319D-49C8-892C-0AE2A4FA91BB}" destId="{C5A5ACDA-B109-42BC-869C-EE3C1413EF08}" srcOrd="1" destOrd="0" presId="urn:microsoft.com/office/officeart/2005/8/layout/orgChart1"/>
    <dgm:cxn modelId="{403A3FE3-66E5-40C0-8F31-F7248E05C46E}" type="presParOf" srcId="{E32A3D26-10A8-4B18-A480-0A1B2B8B497F}" destId="{1C6F9993-9D0A-428F-AFA1-3C6C18F89AE9}" srcOrd="1" destOrd="0" presId="urn:microsoft.com/office/officeart/2005/8/layout/orgChart1"/>
    <dgm:cxn modelId="{FF9AE027-FFE0-4014-8D14-FE0C59E751FB}" type="presParOf" srcId="{E32A3D26-10A8-4B18-A480-0A1B2B8B497F}" destId="{0F776EED-B225-45A4-BD96-5027DD4E96EF}" srcOrd="2" destOrd="0" presId="urn:microsoft.com/office/officeart/2005/8/layout/orgChart1"/>
    <dgm:cxn modelId="{B4DCA983-F172-4071-8904-5BC34FEFDF5D}" type="presParOf" srcId="{A470412F-EADA-4879-A481-7CA9F7776AB4}" destId="{AEDA8369-1B5E-4677-ADD1-D15C704181D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D7EDF-1843-4A17-86FF-2B4D53843EA5}">
      <dsp:nvSpPr>
        <dsp:cNvPr id="0" name=""/>
        <dsp:cNvSpPr/>
      </dsp:nvSpPr>
      <dsp:spPr>
        <a:xfrm>
          <a:off x="4660241" y="850745"/>
          <a:ext cx="1881158" cy="522312"/>
        </a:xfrm>
        <a:custGeom>
          <a:avLst/>
          <a:gdLst/>
          <a:ahLst/>
          <a:cxnLst/>
          <a:rect l="0" t="0" r="0" b="0"/>
          <a:pathLst>
            <a:path>
              <a:moveTo>
                <a:pt x="0" y="0"/>
              </a:moveTo>
              <a:lnTo>
                <a:pt x="0" y="408784"/>
              </a:lnTo>
              <a:lnTo>
                <a:pt x="1881158" y="408784"/>
              </a:lnTo>
              <a:lnTo>
                <a:pt x="1881158" y="522312"/>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F1292E-0D4B-4E87-9331-0283BC05D30B}">
      <dsp:nvSpPr>
        <dsp:cNvPr id="0" name=""/>
        <dsp:cNvSpPr/>
      </dsp:nvSpPr>
      <dsp:spPr>
        <a:xfrm>
          <a:off x="4823028" y="1913815"/>
          <a:ext cx="177632" cy="2034949"/>
        </a:xfrm>
        <a:custGeom>
          <a:avLst/>
          <a:gdLst/>
          <a:ahLst/>
          <a:cxnLst/>
          <a:rect l="0" t="0" r="0" b="0"/>
          <a:pathLst>
            <a:path>
              <a:moveTo>
                <a:pt x="0" y="0"/>
              </a:moveTo>
              <a:lnTo>
                <a:pt x="0" y="2034949"/>
              </a:lnTo>
              <a:lnTo>
                <a:pt x="177632" y="203494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530B41-5906-41C5-A5ED-7107793A4913}">
      <dsp:nvSpPr>
        <dsp:cNvPr id="0" name=""/>
        <dsp:cNvSpPr/>
      </dsp:nvSpPr>
      <dsp:spPr>
        <a:xfrm>
          <a:off x="4823028" y="1913815"/>
          <a:ext cx="177632" cy="1267288"/>
        </a:xfrm>
        <a:custGeom>
          <a:avLst/>
          <a:gdLst/>
          <a:ahLst/>
          <a:cxnLst/>
          <a:rect l="0" t="0" r="0" b="0"/>
          <a:pathLst>
            <a:path>
              <a:moveTo>
                <a:pt x="0" y="0"/>
              </a:moveTo>
              <a:lnTo>
                <a:pt x="0" y="1267288"/>
              </a:lnTo>
              <a:lnTo>
                <a:pt x="177632" y="1267288"/>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61B743-4B49-44DD-9E17-A01728101297}">
      <dsp:nvSpPr>
        <dsp:cNvPr id="0" name=""/>
        <dsp:cNvSpPr/>
      </dsp:nvSpPr>
      <dsp:spPr>
        <a:xfrm>
          <a:off x="4823028" y="1913815"/>
          <a:ext cx="177632" cy="499628"/>
        </a:xfrm>
        <a:custGeom>
          <a:avLst/>
          <a:gdLst/>
          <a:ahLst/>
          <a:cxnLst/>
          <a:rect l="0" t="0" r="0" b="0"/>
          <a:pathLst>
            <a:path>
              <a:moveTo>
                <a:pt x="0" y="0"/>
              </a:moveTo>
              <a:lnTo>
                <a:pt x="0" y="499628"/>
              </a:lnTo>
              <a:lnTo>
                <a:pt x="177632" y="499628"/>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2668D-E5E3-4472-96DB-CD7A4FFA3EB0}">
      <dsp:nvSpPr>
        <dsp:cNvPr id="0" name=""/>
        <dsp:cNvSpPr/>
      </dsp:nvSpPr>
      <dsp:spPr>
        <a:xfrm>
          <a:off x="4660241" y="850745"/>
          <a:ext cx="595272" cy="522463"/>
        </a:xfrm>
        <a:custGeom>
          <a:avLst/>
          <a:gdLst/>
          <a:ahLst/>
          <a:cxnLst/>
          <a:rect l="0" t="0" r="0" b="0"/>
          <a:pathLst>
            <a:path>
              <a:moveTo>
                <a:pt x="0" y="0"/>
              </a:moveTo>
              <a:lnTo>
                <a:pt x="0" y="408936"/>
              </a:lnTo>
              <a:lnTo>
                <a:pt x="595272" y="408936"/>
              </a:lnTo>
              <a:lnTo>
                <a:pt x="595272" y="522463"/>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08807E-C62B-43EA-ADB1-19FD05CEF337}">
      <dsp:nvSpPr>
        <dsp:cNvPr id="0" name=""/>
        <dsp:cNvSpPr/>
      </dsp:nvSpPr>
      <dsp:spPr>
        <a:xfrm>
          <a:off x="2240412" y="1912598"/>
          <a:ext cx="1872097" cy="230811"/>
        </a:xfrm>
        <a:custGeom>
          <a:avLst/>
          <a:gdLst/>
          <a:ahLst/>
          <a:cxnLst/>
          <a:rect l="0" t="0" r="0" b="0"/>
          <a:pathLst>
            <a:path>
              <a:moveTo>
                <a:pt x="0" y="0"/>
              </a:moveTo>
              <a:lnTo>
                <a:pt x="0" y="117284"/>
              </a:lnTo>
              <a:lnTo>
                <a:pt x="1872097" y="117284"/>
              </a:lnTo>
              <a:lnTo>
                <a:pt x="1872097" y="230811"/>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D3053F-03DC-42FC-82AC-C2E6AEE7A402}">
      <dsp:nvSpPr>
        <dsp:cNvPr id="0" name=""/>
        <dsp:cNvSpPr/>
      </dsp:nvSpPr>
      <dsp:spPr>
        <a:xfrm>
          <a:off x="2240412" y="1912598"/>
          <a:ext cx="719449" cy="230811"/>
        </a:xfrm>
        <a:custGeom>
          <a:avLst/>
          <a:gdLst/>
          <a:ahLst/>
          <a:cxnLst/>
          <a:rect l="0" t="0" r="0" b="0"/>
          <a:pathLst>
            <a:path>
              <a:moveTo>
                <a:pt x="0" y="0"/>
              </a:moveTo>
              <a:lnTo>
                <a:pt x="0" y="117284"/>
              </a:lnTo>
              <a:lnTo>
                <a:pt x="719449" y="117284"/>
              </a:lnTo>
              <a:lnTo>
                <a:pt x="719449" y="230811"/>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FE5170-53C6-4A9E-BAB6-C8507DA63048}">
      <dsp:nvSpPr>
        <dsp:cNvPr id="0" name=""/>
        <dsp:cNvSpPr/>
      </dsp:nvSpPr>
      <dsp:spPr>
        <a:xfrm>
          <a:off x="1745411" y="1912598"/>
          <a:ext cx="495000" cy="230811"/>
        </a:xfrm>
        <a:custGeom>
          <a:avLst/>
          <a:gdLst/>
          <a:ahLst/>
          <a:cxnLst/>
          <a:rect l="0" t="0" r="0" b="0"/>
          <a:pathLst>
            <a:path>
              <a:moveTo>
                <a:pt x="495000" y="0"/>
              </a:moveTo>
              <a:lnTo>
                <a:pt x="495000" y="117284"/>
              </a:lnTo>
              <a:lnTo>
                <a:pt x="0" y="117284"/>
              </a:lnTo>
              <a:lnTo>
                <a:pt x="0" y="230811"/>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FD636F-30E1-40AD-86BF-20E011C392D6}">
      <dsp:nvSpPr>
        <dsp:cNvPr id="0" name=""/>
        <dsp:cNvSpPr/>
      </dsp:nvSpPr>
      <dsp:spPr>
        <a:xfrm>
          <a:off x="108121" y="2689098"/>
          <a:ext cx="249067" cy="2025164"/>
        </a:xfrm>
        <a:custGeom>
          <a:avLst/>
          <a:gdLst/>
          <a:ahLst/>
          <a:cxnLst/>
          <a:rect l="0" t="0" r="0" b="0"/>
          <a:pathLst>
            <a:path>
              <a:moveTo>
                <a:pt x="0" y="0"/>
              </a:moveTo>
              <a:lnTo>
                <a:pt x="0" y="2025164"/>
              </a:lnTo>
              <a:lnTo>
                <a:pt x="249067" y="2025164"/>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F92325-3549-448E-8093-0BD3F50E82B1}">
      <dsp:nvSpPr>
        <dsp:cNvPr id="0" name=""/>
        <dsp:cNvSpPr/>
      </dsp:nvSpPr>
      <dsp:spPr>
        <a:xfrm>
          <a:off x="108121" y="2689098"/>
          <a:ext cx="249067" cy="1265018"/>
        </a:xfrm>
        <a:custGeom>
          <a:avLst/>
          <a:gdLst/>
          <a:ahLst/>
          <a:cxnLst/>
          <a:rect l="0" t="0" r="0" b="0"/>
          <a:pathLst>
            <a:path>
              <a:moveTo>
                <a:pt x="0" y="0"/>
              </a:moveTo>
              <a:lnTo>
                <a:pt x="0" y="1265018"/>
              </a:lnTo>
              <a:lnTo>
                <a:pt x="249067" y="1265018"/>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D27EB1-B2BA-4BFE-BD29-4A71CCAE2B17}">
      <dsp:nvSpPr>
        <dsp:cNvPr id="0" name=""/>
        <dsp:cNvSpPr/>
      </dsp:nvSpPr>
      <dsp:spPr>
        <a:xfrm>
          <a:off x="108121" y="2689098"/>
          <a:ext cx="249067" cy="497357"/>
        </a:xfrm>
        <a:custGeom>
          <a:avLst/>
          <a:gdLst/>
          <a:ahLst/>
          <a:cxnLst/>
          <a:rect l="0" t="0" r="0" b="0"/>
          <a:pathLst>
            <a:path>
              <a:moveTo>
                <a:pt x="0" y="0"/>
              </a:moveTo>
              <a:lnTo>
                <a:pt x="0" y="497357"/>
              </a:lnTo>
              <a:lnTo>
                <a:pt x="249067" y="497357"/>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A93FEF-EC2B-4244-9397-30682AC5BB47}">
      <dsp:nvSpPr>
        <dsp:cNvPr id="0" name=""/>
        <dsp:cNvSpPr/>
      </dsp:nvSpPr>
      <dsp:spPr>
        <a:xfrm>
          <a:off x="540606" y="1912598"/>
          <a:ext cx="1699806" cy="235893"/>
        </a:xfrm>
        <a:custGeom>
          <a:avLst/>
          <a:gdLst/>
          <a:ahLst/>
          <a:cxnLst/>
          <a:rect l="0" t="0" r="0" b="0"/>
          <a:pathLst>
            <a:path>
              <a:moveTo>
                <a:pt x="1699806" y="0"/>
              </a:moveTo>
              <a:lnTo>
                <a:pt x="1699806" y="122366"/>
              </a:lnTo>
              <a:lnTo>
                <a:pt x="0" y="122366"/>
              </a:lnTo>
              <a:lnTo>
                <a:pt x="0" y="235893"/>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5E871E-B6A5-4276-8302-592A85189E4E}">
      <dsp:nvSpPr>
        <dsp:cNvPr id="0" name=""/>
        <dsp:cNvSpPr/>
      </dsp:nvSpPr>
      <dsp:spPr>
        <a:xfrm>
          <a:off x="2240412" y="850745"/>
          <a:ext cx="2419828" cy="521247"/>
        </a:xfrm>
        <a:custGeom>
          <a:avLst/>
          <a:gdLst/>
          <a:ahLst/>
          <a:cxnLst/>
          <a:rect l="0" t="0" r="0" b="0"/>
          <a:pathLst>
            <a:path>
              <a:moveTo>
                <a:pt x="2419828" y="0"/>
              </a:moveTo>
              <a:lnTo>
                <a:pt x="2419828" y="407719"/>
              </a:lnTo>
              <a:lnTo>
                <a:pt x="0" y="407719"/>
              </a:lnTo>
              <a:lnTo>
                <a:pt x="0" y="521247"/>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A0C942-6EF3-49FE-BC0F-1D9AE1D1879C}">
      <dsp:nvSpPr>
        <dsp:cNvPr id="0" name=""/>
        <dsp:cNvSpPr/>
      </dsp:nvSpPr>
      <dsp:spPr>
        <a:xfrm>
          <a:off x="4119635" y="310139"/>
          <a:ext cx="1081212" cy="54060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a:glow rad="1397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Оглавление </a:t>
          </a:r>
          <a:endParaRPr lang="ru-RU" sz="1200" kern="1200" dirty="0"/>
        </a:p>
      </dsp:txBody>
      <dsp:txXfrm>
        <a:off x="4119635" y="310139"/>
        <a:ext cx="1081212" cy="540606"/>
      </dsp:txXfrm>
    </dsp:sp>
    <dsp:sp modelId="{65990E63-3F4D-457E-9B9B-42AB0437BC5F}">
      <dsp:nvSpPr>
        <dsp:cNvPr id="0" name=""/>
        <dsp:cNvSpPr/>
      </dsp:nvSpPr>
      <dsp:spPr>
        <a:xfrm>
          <a:off x="1699806" y="1371992"/>
          <a:ext cx="1081212" cy="54060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a:glow rad="1016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Особенности интерфейса</a:t>
          </a:r>
          <a:endParaRPr lang="ru-RU" sz="1200" kern="1200" dirty="0"/>
        </a:p>
      </dsp:txBody>
      <dsp:txXfrm>
        <a:off x="1699806" y="1371992"/>
        <a:ext cx="1081212" cy="540606"/>
      </dsp:txXfrm>
    </dsp:sp>
    <dsp:sp modelId="{A404E3E8-BB35-45F1-9B19-D09544D9832F}">
      <dsp:nvSpPr>
        <dsp:cNvPr id="0" name=""/>
        <dsp:cNvSpPr/>
      </dsp:nvSpPr>
      <dsp:spPr>
        <a:xfrm>
          <a:off x="0" y="2148492"/>
          <a:ext cx="1081212" cy="54060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Нововведения</a:t>
          </a:r>
          <a:endParaRPr lang="ru-RU" sz="1200" kern="1200" dirty="0"/>
        </a:p>
      </dsp:txBody>
      <dsp:txXfrm>
        <a:off x="0" y="2148492"/>
        <a:ext cx="1081212" cy="540606"/>
      </dsp:txXfrm>
    </dsp:sp>
    <dsp:sp modelId="{7BC69000-32CA-47B9-AA0C-F52E28AE79A9}">
      <dsp:nvSpPr>
        <dsp:cNvPr id="0" name=""/>
        <dsp:cNvSpPr/>
      </dsp:nvSpPr>
      <dsp:spPr>
        <a:xfrm>
          <a:off x="357189" y="2916152"/>
          <a:ext cx="1081212" cy="54060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Лента</a:t>
          </a:r>
          <a:endParaRPr lang="ru-RU" sz="1200" kern="1200" dirty="0"/>
        </a:p>
      </dsp:txBody>
      <dsp:txXfrm>
        <a:off x="357189" y="2916152"/>
        <a:ext cx="1081212" cy="540606"/>
      </dsp:txXfrm>
    </dsp:sp>
    <dsp:sp modelId="{FA58D3C4-6212-4AA3-916F-E4A0738D73BB}">
      <dsp:nvSpPr>
        <dsp:cNvPr id="0" name=""/>
        <dsp:cNvSpPr/>
      </dsp:nvSpPr>
      <dsp:spPr>
        <a:xfrm>
          <a:off x="357189" y="3683813"/>
          <a:ext cx="1081212" cy="54060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Меню Офис</a:t>
          </a:r>
          <a:endParaRPr lang="ru-RU" sz="1200" kern="1200" dirty="0"/>
        </a:p>
      </dsp:txBody>
      <dsp:txXfrm>
        <a:off x="357189" y="3683813"/>
        <a:ext cx="1081212" cy="540606"/>
      </dsp:txXfrm>
    </dsp:sp>
    <dsp:sp modelId="{FED63FC5-6196-441D-BBA0-D975278042F5}">
      <dsp:nvSpPr>
        <dsp:cNvPr id="0" name=""/>
        <dsp:cNvSpPr/>
      </dsp:nvSpPr>
      <dsp:spPr>
        <a:xfrm>
          <a:off x="357189" y="4443960"/>
          <a:ext cx="1081212" cy="54060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Рабочая область</a:t>
          </a:r>
          <a:endParaRPr lang="ru-RU" sz="1200" kern="1200" dirty="0"/>
        </a:p>
      </dsp:txBody>
      <dsp:txXfrm>
        <a:off x="357189" y="4443960"/>
        <a:ext cx="1081212" cy="540606"/>
      </dsp:txXfrm>
    </dsp:sp>
    <dsp:sp modelId="{444B8693-9C5E-4897-8AD7-D516402A663B}">
      <dsp:nvSpPr>
        <dsp:cNvPr id="0" name=""/>
        <dsp:cNvSpPr/>
      </dsp:nvSpPr>
      <dsp:spPr>
        <a:xfrm>
          <a:off x="1204805" y="2143410"/>
          <a:ext cx="1081212" cy="54060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Главная</a:t>
          </a:r>
          <a:endParaRPr lang="ru-RU" sz="1200" kern="1200" dirty="0"/>
        </a:p>
      </dsp:txBody>
      <dsp:txXfrm>
        <a:off x="1204805" y="2143410"/>
        <a:ext cx="1081212" cy="540606"/>
      </dsp:txXfrm>
    </dsp:sp>
    <dsp:sp modelId="{284A1197-61DE-4569-B521-8F528DCDD415}">
      <dsp:nvSpPr>
        <dsp:cNvPr id="0" name=""/>
        <dsp:cNvSpPr/>
      </dsp:nvSpPr>
      <dsp:spPr>
        <a:xfrm>
          <a:off x="2419255" y="2143410"/>
          <a:ext cx="1081212" cy="54060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Вставка</a:t>
          </a:r>
          <a:endParaRPr lang="ru-RU" sz="1200" kern="1200" dirty="0"/>
        </a:p>
      </dsp:txBody>
      <dsp:txXfrm>
        <a:off x="2419255" y="2143410"/>
        <a:ext cx="1081212" cy="540606"/>
      </dsp:txXfrm>
    </dsp:sp>
    <dsp:sp modelId="{089D59DA-3A38-4145-B3B0-BC27458DD8E1}">
      <dsp:nvSpPr>
        <dsp:cNvPr id="0" name=""/>
        <dsp:cNvSpPr/>
      </dsp:nvSpPr>
      <dsp:spPr>
        <a:xfrm>
          <a:off x="3571903" y="2143410"/>
          <a:ext cx="1081212" cy="54060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a:t>
          </a:r>
          <a:endParaRPr lang="ru-RU" sz="1200" kern="1200" dirty="0"/>
        </a:p>
      </dsp:txBody>
      <dsp:txXfrm>
        <a:off x="3571903" y="2143410"/>
        <a:ext cx="1081212" cy="540606"/>
      </dsp:txXfrm>
    </dsp:sp>
    <dsp:sp modelId="{A2935815-7F49-4207-8DA6-CED36CD323D6}">
      <dsp:nvSpPr>
        <dsp:cNvPr id="0" name=""/>
        <dsp:cNvSpPr/>
      </dsp:nvSpPr>
      <dsp:spPr>
        <a:xfrm>
          <a:off x="4714907" y="1373208"/>
          <a:ext cx="1081212" cy="54060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a:glow rad="1016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Создание презентации </a:t>
          </a:r>
          <a:endParaRPr lang="ru-RU" sz="1200" kern="1200" dirty="0"/>
        </a:p>
      </dsp:txBody>
      <dsp:txXfrm>
        <a:off x="4714907" y="1373208"/>
        <a:ext cx="1081212" cy="540606"/>
      </dsp:txXfrm>
    </dsp:sp>
    <dsp:sp modelId="{6D95F59B-697B-458F-9080-30B1DA5B658D}">
      <dsp:nvSpPr>
        <dsp:cNvPr id="0" name=""/>
        <dsp:cNvSpPr/>
      </dsp:nvSpPr>
      <dsp:spPr>
        <a:xfrm>
          <a:off x="5000660" y="2143140"/>
          <a:ext cx="1081212" cy="54060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Принципы и структура презентации</a:t>
          </a:r>
          <a:endParaRPr lang="ru-RU" sz="1200" kern="1200" dirty="0"/>
        </a:p>
      </dsp:txBody>
      <dsp:txXfrm>
        <a:off x="5000660" y="2143140"/>
        <a:ext cx="1081212" cy="540606"/>
      </dsp:txXfrm>
    </dsp:sp>
    <dsp:sp modelId="{9E6DA307-09A4-4838-8E16-28E8D295E885}">
      <dsp:nvSpPr>
        <dsp:cNvPr id="0" name=""/>
        <dsp:cNvSpPr/>
      </dsp:nvSpPr>
      <dsp:spPr>
        <a:xfrm>
          <a:off x="5000660" y="2910800"/>
          <a:ext cx="1081212" cy="54060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Настройка фона</a:t>
          </a:r>
          <a:endParaRPr lang="ru-RU" sz="1200" kern="1200" dirty="0"/>
        </a:p>
      </dsp:txBody>
      <dsp:txXfrm>
        <a:off x="5000660" y="2910800"/>
        <a:ext cx="1081212" cy="540606"/>
      </dsp:txXfrm>
    </dsp:sp>
    <dsp:sp modelId="{F27BC9CE-5206-4D87-B692-6A3B15042080}">
      <dsp:nvSpPr>
        <dsp:cNvPr id="0" name=""/>
        <dsp:cNvSpPr/>
      </dsp:nvSpPr>
      <dsp:spPr>
        <a:xfrm>
          <a:off x="5000660" y="3678461"/>
          <a:ext cx="1081212" cy="54060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t>…</a:t>
          </a:r>
          <a:endParaRPr lang="ru-RU" sz="1200" kern="1200" dirty="0"/>
        </a:p>
      </dsp:txBody>
      <dsp:txXfrm>
        <a:off x="5000660" y="3678461"/>
        <a:ext cx="1081212" cy="540606"/>
      </dsp:txXfrm>
    </dsp:sp>
    <dsp:sp modelId="{738F60C4-45DF-494C-A2A7-00EC1E55783F}">
      <dsp:nvSpPr>
        <dsp:cNvPr id="0" name=""/>
        <dsp:cNvSpPr/>
      </dsp:nvSpPr>
      <dsp:spPr>
        <a:xfrm>
          <a:off x="6000793" y="1373057"/>
          <a:ext cx="1081212" cy="54060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a:glow rad="101600">
            <a:schemeClr val="accent3">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smtClean="0"/>
            <a:t>Анализ результатов обучения</a:t>
          </a:r>
          <a:endParaRPr lang="ru-RU" sz="1200" kern="1200"/>
        </a:p>
      </dsp:txBody>
      <dsp:txXfrm>
        <a:off x="6000793" y="1373057"/>
        <a:ext cx="1081212" cy="54060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EBB160EF-4A46-47B6-A1FA-4A5CE0A98C73}" type="datetimeFigureOut">
              <a:rPr lang="ru-RU"/>
              <a:pPr>
                <a:defRPr/>
              </a:pPr>
              <a:t>08.04.2015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2CD8ABE-C194-49EF-B6E0-11D6FFE841FD}" type="slidenum">
              <a:rPr lang="ru-RU" altLang="ru-RU"/>
              <a:pPr/>
              <a:t>‹#›</a:t>
            </a:fld>
            <a:endParaRPr lang="ru-RU" altLang="ru-RU"/>
          </a:p>
        </p:txBody>
      </p:sp>
    </p:spTree>
    <p:extLst>
      <p:ext uri="{BB962C8B-B14F-4D97-AF65-F5344CB8AC3E}">
        <p14:creationId xmlns:p14="http://schemas.microsoft.com/office/powerpoint/2010/main" val="30602024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676DF738-94C0-4692-93F9-8C13D2C0B01D}" type="datetimeFigureOut">
              <a:rPr lang="ru-RU"/>
              <a:pPr>
                <a:defRPr/>
              </a:pPr>
              <a:t>08.04.2015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563A0E7-853E-4950-8402-DD7BBC18BBFC}" type="slidenum">
              <a:rPr lang="ru-RU" altLang="ru-RU"/>
              <a:pPr/>
              <a:t>‹#›</a:t>
            </a:fld>
            <a:endParaRPr lang="ru-RU" altLang="ru-RU"/>
          </a:p>
        </p:txBody>
      </p:sp>
    </p:spTree>
    <p:extLst>
      <p:ext uri="{BB962C8B-B14F-4D97-AF65-F5344CB8AC3E}">
        <p14:creationId xmlns:p14="http://schemas.microsoft.com/office/powerpoint/2010/main" val="37784686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15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A6EC5A-A955-4A10-A081-996BC270E8F7}" type="slidenum">
              <a:rPr lang="ru-RU" altLang="ru-RU"/>
              <a:pPr eaLnBrk="1" hangingPunct="1"/>
              <a:t>1</a:t>
            </a:fld>
            <a:endParaRPr lang="ru-RU" altLang="ru-RU"/>
          </a:p>
        </p:txBody>
      </p:sp>
    </p:spTree>
    <p:extLst>
      <p:ext uri="{BB962C8B-B14F-4D97-AF65-F5344CB8AC3E}">
        <p14:creationId xmlns:p14="http://schemas.microsoft.com/office/powerpoint/2010/main" val="275215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25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071656-5DBB-48BE-88F9-102C3E6C701C}" type="slidenum">
              <a:rPr lang="ru-RU" altLang="ru-RU"/>
              <a:pPr eaLnBrk="1" hangingPunct="1"/>
              <a:t>4</a:t>
            </a:fld>
            <a:endParaRPr lang="ru-RU" altLang="ru-RU"/>
          </a:p>
        </p:txBody>
      </p:sp>
    </p:spTree>
    <p:extLst>
      <p:ext uri="{BB962C8B-B14F-4D97-AF65-F5344CB8AC3E}">
        <p14:creationId xmlns:p14="http://schemas.microsoft.com/office/powerpoint/2010/main" val="161826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35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F2E08C-570E-4E47-85E9-7E54500D6F59}" type="slidenum">
              <a:rPr lang="ru-RU" altLang="ru-RU"/>
              <a:pPr eaLnBrk="1" hangingPunct="1"/>
              <a:t>5</a:t>
            </a:fld>
            <a:endParaRPr lang="ru-RU" altLang="ru-RU"/>
          </a:p>
        </p:txBody>
      </p:sp>
    </p:spTree>
    <p:extLst>
      <p:ext uri="{BB962C8B-B14F-4D97-AF65-F5344CB8AC3E}">
        <p14:creationId xmlns:p14="http://schemas.microsoft.com/office/powerpoint/2010/main" val="1197659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45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0BC1BFD-C35E-44E8-87F3-AFD3FD37798C}" type="slidenum">
              <a:rPr lang="ru-RU" altLang="ru-RU"/>
              <a:pPr eaLnBrk="1" hangingPunct="1"/>
              <a:t>9</a:t>
            </a:fld>
            <a:endParaRPr lang="ru-RU" altLang="ru-RU"/>
          </a:p>
        </p:txBody>
      </p:sp>
    </p:spTree>
    <p:extLst>
      <p:ext uri="{BB962C8B-B14F-4D97-AF65-F5344CB8AC3E}">
        <p14:creationId xmlns:p14="http://schemas.microsoft.com/office/powerpoint/2010/main" val="3700233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ая соединительная линия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1" name="Прямая соединительная линия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2" name="Прямая соединительная линия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3" name="Прямая соединительная линия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4" name="Прямая соединительная линия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5" name="Прямая соединительная линия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6" name="Прямоугольник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Овал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Овал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Овал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Овал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Овал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Заголовок 7"/>
          <p:cNvSpPr>
            <a:spLocks noGrp="1"/>
          </p:cNvSpPr>
          <p:nvPr>
            <p:ph type="ctrTitle"/>
          </p:nvPr>
        </p:nvSpPr>
        <p:spPr>
          <a:xfrm>
            <a:off x="2286000" y="3124200"/>
            <a:ext cx="6172200" cy="1894362"/>
          </a:xfrm>
        </p:spPr>
        <p:txBody>
          <a:bodyPr/>
          <a:lstStyle>
            <a:lvl1pPr>
              <a:defRPr b="1"/>
            </a:lvl1pPr>
          </a:lstStyle>
          <a:p>
            <a:r>
              <a:rPr lang="ru-RU" smtClean="0"/>
              <a:t>Образец заголовка</a:t>
            </a:r>
            <a:endParaRPr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2" name="Дата 27"/>
          <p:cNvSpPr>
            <a:spLocks noGrp="1"/>
          </p:cNvSpPr>
          <p:nvPr>
            <p:ph type="dt" sz="half" idx="10"/>
          </p:nvPr>
        </p:nvSpPr>
        <p:spPr bwMode="auto">
          <a:xfrm rot="5400000">
            <a:off x="7764463" y="1174750"/>
            <a:ext cx="2286000" cy="381000"/>
          </a:xfrm>
        </p:spPr>
        <p:txBody>
          <a:bodyPr/>
          <a:lstStyle>
            <a:lvl1pPr>
              <a:defRPr/>
            </a:lvl1pPr>
          </a:lstStyle>
          <a:p>
            <a:pPr>
              <a:defRPr/>
            </a:pPr>
            <a:fld id="{6528314E-CDCD-41B5-8D7A-6FDC9F90FA81}" type="datetime1">
              <a:rPr lang="ru-RU"/>
              <a:pPr>
                <a:defRPr/>
              </a:pPr>
              <a:t>08.04.2015</a:t>
            </a:fld>
            <a:endParaRPr lang="ru-RU"/>
          </a:p>
        </p:txBody>
      </p:sp>
      <p:sp>
        <p:nvSpPr>
          <p:cNvPr id="23" name="Нижний колонтитул 16"/>
          <p:cNvSpPr>
            <a:spLocks noGrp="1"/>
          </p:cNvSpPr>
          <p:nvPr>
            <p:ph type="ftr" sz="quarter" idx="11"/>
          </p:nvPr>
        </p:nvSpPr>
        <p:spPr bwMode="auto">
          <a:xfrm rot="5400000">
            <a:off x="7077076" y="4181475"/>
            <a:ext cx="3657600" cy="384175"/>
          </a:xfrm>
        </p:spPr>
        <p:txBody>
          <a:bodyPr/>
          <a:lstStyle>
            <a:lvl1pPr>
              <a:defRPr/>
            </a:lvl1pPr>
          </a:lstStyle>
          <a:p>
            <a:pPr>
              <a:defRPr/>
            </a:pPr>
            <a:endParaRPr lang="ru-RU"/>
          </a:p>
        </p:txBody>
      </p:sp>
      <p:sp>
        <p:nvSpPr>
          <p:cNvPr id="24" name="Номер слайда 28"/>
          <p:cNvSpPr>
            <a:spLocks noGrp="1"/>
          </p:cNvSpPr>
          <p:nvPr>
            <p:ph type="sldNum" sz="quarter" idx="12"/>
          </p:nvPr>
        </p:nvSpPr>
        <p:spPr bwMode="auto">
          <a:xfrm>
            <a:off x="1325563" y="4929188"/>
            <a:ext cx="609600" cy="517525"/>
          </a:xfrm>
        </p:spPr>
        <p:txBody>
          <a:bodyPr/>
          <a:lstStyle>
            <a:lvl1pPr>
              <a:defRPr/>
            </a:lvl1pPr>
          </a:lstStyle>
          <a:p>
            <a:fld id="{990336A6-693D-45D9-92EF-87DD222ACEE8}" type="slidenum">
              <a:rPr lang="ru-RU" altLang="ru-RU"/>
              <a:pPr/>
              <a:t>‹#›</a:t>
            </a:fld>
            <a:endParaRPr lang="ru-RU" altLang="ru-RU"/>
          </a:p>
        </p:txBody>
      </p:sp>
    </p:spTree>
    <p:extLst>
      <p:ext uri="{BB962C8B-B14F-4D97-AF65-F5344CB8AC3E}">
        <p14:creationId xmlns:p14="http://schemas.microsoft.com/office/powerpoint/2010/main" val="379033308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87ACD573-E305-41EB-B752-61DFCD6E2DDF}" type="datetime1">
              <a:rPr lang="ru-RU"/>
              <a:pPr>
                <a:defRPr/>
              </a:pPr>
              <a:t>08.04.2015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fld id="{65175E54-7F42-4B30-84FC-510B96436616}" type="slidenum">
              <a:rPr lang="ru-RU" altLang="ru-RU"/>
              <a:pPr/>
              <a:t>‹#›</a:t>
            </a:fld>
            <a:endParaRPr lang="ru-RU" altLang="ru-RU"/>
          </a:p>
        </p:txBody>
      </p:sp>
    </p:spTree>
    <p:extLst>
      <p:ext uri="{BB962C8B-B14F-4D97-AF65-F5344CB8AC3E}">
        <p14:creationId xmlns:p14="http://schemas.microsoft.com/office/powerpoint/2010/main" val="860804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CEB93E72-5ED2-4748-8F45-E8D079085AD8}" type="datetime1">
              <a:rPr lang="ru-RU"/>
              <a:pPr>
                <a:defRPr/>
              </a:pPr>
              <a:t>08.04.2015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fld id="{D23C4F1B-B698-4643-A9F9-66A7B8246D8D}" type="slidenum">
              <a:rPr lang="ru-RU" altLang="ru-RU"/>
              <a:pPr/>
              <a:t>‹#›</a:t>
            </a:fld>
            <a:endParaRPr lang="ru-RU" altLang="ru-RU"/>
          </a:p>
        </p:txBody>
      </p:sp>
    </p:spTree>
    <p:extLst>
      <p:ext uri="{BB962C8B-B14F-4D97-AF65-F5344CB8AC3E}">
        <p14:creationId xmlns:p14="http://schemas.microsoft.com/office/powerpoint/2010/main" val="322095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457200" y="1600200"/>
            <a:ext cx="7467600" cy="48737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6"/>
          <p:cNvSpPr>
            <a:spLocks noGrp="1"/>
          </p:cNvSpPr>
          <p:nvPr>
            <p:ph type="dt" sz="half" idx="10"/>
          </p:nvPr>
        </p:nvSpPr>
        <p:spPr/>
        <p:txBody>
          <a:bodyPr rtlCol="0"/>
          <a:lstStyle>
            <a:lvl1pPr>
              <a:defRPr/>
            </a:lvl1pPr>
          </a:lstStyle>
          <a:p>
            <a:pPr>
              <a:defRPr/>
            </a:pPr>
            <a:fld id="{0B6EA2DF-7F91-4560-B665-8BAA3BA08F79}" type="datetime1">
              <a:rPr lang="ru-RU"/>
              <a:pPr>
                <a:defRPr/>
              </a:pPr>
              <a:t>08.04.2015</a:t>
            </a:fld>
            <a:endParaRPr lang="ru-RU"/>
          </a:p>
        </p:txBody>
      </p:sp>
      <p:sp>
        <p:nvSpPr>
          <p:cNvPr id="5" name="Номер слайда 8"/>
          <p:cNvSpPr>
            <a:spLocks noGrp="1"/>
          </p:cNvSpPr>
          <p:nvPr>
            <p:ph type="sldNum" sz="quarter" idx="11"/>
          </p:nvPr>
        </p:nvSpPr>
        <p:spPr/>
        <p:txBody>
          <a:bodyPr/>
          <a:lstStyle>
            <a:lvl1pPr>
              <a:defRPr/>
            </a:lvl1pPr>
          </a:lstStyle>
          <a:p>
            <a:fld id="{EFBCECED-7515-4452-9FE9-1BA50CE7430F}" type="slidenum">
              <a:rPr lang="ru-RU" altLang="ru-RU"/>
              <a:pPr/>
              <a:t>‹#›</a:t>
            </a:fld>
            <a:endParaRPr lang="ru-RU" altLang="ru-RU"/>
          </a:p>
        </p:txBody>
      </p:sp>
      <p:sp>
        <p:nvSpPr>
          <p:cNvPr id="6" name="Нижний колонтитул 9"/>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188695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Прямая соединительная линия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latin typeface="Arial" charset="0"/>
            </a:endParaRPr>
          </a:p>
        </p:txBody>
      </p:sp>
      <p:sp>
        <p:nvSpPr>
          <p:cNvPr id="9" name="Прямая соединительная линия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0" name="Прямая соединительная линия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1" name="Прямая соединительная линия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2" name="Прямая соединительная линия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13" name="Прямоугольник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Овал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Овал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Овал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Овал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Овал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Прямая соединительная линия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lang="ru-RU" smtClean="0"/>
              <a:t>Образец заголовка</a:t>
            </a:r>
            <a:endParaRPr lang="en-US"/>
          </a:p>
        </p:txBody>
      </p:sp>
      <p:sp>
        <p:nvSpPr>
          <p:cNvPr id="3" name="Текст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0" name="Дата 3"/>
          <p:cNvSpPr>
            <a:spLocks noGrp="1"/>
          </p:cNvSpPr>
          <p:nvPr>
            <p:ph type="dt" sz="half" idx="10"/>
          </p:nvPr>
        </p:nvSpPr>
        <p:spPr bwMode="auto">
          <a:xfrm rot="5400000">
            <a:off x="7762875" y="1169988"/>
            <a:ext cx="2286000" cy="381000"/>
          </a:xfrm>
        </p:spPr>
        <p:txBody>
          <a:bodyPr/>
          <a:lstStyle>
            <a:lvl1pPr>
              <a:defRPr/>
            </a:lvl1pPr>
          </a:lstStyle>
          <a:p>
            <a:pPr>
              <a:defRPr/>
            </a:pPr>
            <a:fld id="{6FD4D832-26E7-4313-922C-045CDA8C7D7F}" type="datetime1">
              <a:rPr lang="ru-RU"/>
              <a:pPr>
                <a:defRPr/>
              </a:pPr>
              <a:t>08.04.2015</a:t>
            </a:fld>
            <a:endParaRPr lang="ru-RU"/>
          </a:p>
        </p:txBody>
      </p:sp>
      <p:sp>
        <p:nvSpPr>
          <p:cNvPr id="21" name="Нижний колонтитул 4"/>
          <p:cNvSpPr>
            <a:spLocks noGrp="1"/>
          </p:cNvSpPr>
          <p:nvPr>
            <p:ph type="ftr" sz="quarter" idx="11"/>
          </p:nvPr>
        </p:nvSpPr>
        <p:spPr bwMode="auto">
          <a:xfrm rot="5400000">
            <a:off x="7077076" y="4178300"/>
            <a:ext cx="3657600" cy="384175"/>
          </a:xfrm>
        </p:spPr>
        <p:txBody>
          <a:bodyPr/>
          <a:lstStyle>
            <a:lvl1pPr>
              <a:defRPr/>
            </a:lvl1pPr>
          </a:lstStyle>
          <a:p>
            <a:pPr>
              <a:defRPr/>
            </a:pPr>
            <a:endParaRPr lang="ru-RU"/>
          </a:p>
        </p:txBody>
      </p:sp>
      <p:sp>
        <p:nvSpPr>
          <p:cNvPr id="22" name="Номер слайда 5"/>
          <p:cNvSpPr>
            <a:spLocks noGrp="1"/>
          </p:cNvSpPr>
          <p:nvPr>
            <p:ph type="sldNum" sz="quarter" idx="12"/>
          </p:nvPr>
        </p:nvSpPr>
        <p:spPr bwMode="auto">
          <a:xfrm>
            <a:off x="1339850" y="4929188"/>
            <a:ext cx="609600" cy="517525"/>
          </a:xfrm>
        </p:spPr>
        <p:txBody>
          <a:bodyPr/>
          <a:lstStyle>
            <a:lvl1pPr>
              <a:defRPr/>
            </a:lvl1pPr>
          </a:lstStyle>
          <a:p>
            <a:fld id="{1523FECE-B98A-4FAC-88CE-41478D5DE473}" type="slidenum">
              <a:rPr lang="ru-RU" altLang="ru-RU"/>
              <a:pPr/>
              <a:t>‹#›</a:t>
            </a:fld>
            <a:endParaRPr lang="ru-RU" altLang="ru-RU"/>
          </a:p>
        </p:txBody>
      </p:sp>
    </p:spTree>
    <p:extLst>
      <p:ext uri="{BB962C8B-B14F-4D97-AF65-F5344CB8AC3E}">
        <p14:creationId xmlns:p14="http://schemas.microsoft.com/office/powerpoint/2010/main" val="90029325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457200"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270248"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57B82FC0-4AFE-49F3-A841-5BC025D0B283}" type="datetime1">
              <a:rPr lang="ru-RU"/>
              <a:pPr>
                <a:defRPr/>
              </a:pPr>
              <a:t>08.04.2015</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fld id="{D2609539-EB5C-479C-AABD-7569D2C5DD81}" type="slidenum">
              <a:rPr lang="ru-RU" altLang="ru-RU"/>
              <a:pPr/>
              <a:t>‹#›</a:t>
            </a:fld>
            <a:endParaRPr lang="ru-RU" altLang="ru-RU"/>
          </a:p>
        </p:txBody>
      </p:sp>
    </p:spTree>
    <p:extLst>
      <p:ext uri="{BB962C8B-B14F-4D97-AF65-F5344CB8AC3E}">
        <p14:creationId xmlns:p14="http://schemas.microsoft.com/office/powerpoint/2010/main" val="4114027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457200"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371975"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7" name="Дата 13"/>
          <p:cNvSpPr>
            <a:spLocks noGrp="1"/>
          </p:cNvSpPr>
          <p:nvPr>
            <p:ph type="dt" sz="half" idx="10"/>
          </p:nvPr>
        </p:nvSpPr>
        <p:spPr/>
        <p:txBody>
          <a:bodyPr/>
          <a:lstStyle>
            <a:lvl1pPr>
              <a:defRPr/>
            </a:lvl1pPr>
          </a:lstStyle>
          <a:p>
            <a:pPr>
              <a:defRPr/>
            </a:pPr>
            <a:fld id="{55D02145-2E00-4711-83C2-DC429B07577A}" type="datetime1">
              <a:rPr lang="ru-RU"/>
              <a:pPr>
                <a:defRPr/>
              </a:pPr>
              <a:t>08.04.2015</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fld id="{F3AA6353-8971-4B4D-AFEE-AB2628F9D93E}" type="slidenum">
              <a:rPr lang="ru-RU" altLang="ru-RU"/>
              <a:pPr/>
              <a:t>‹#›</a:t>
            </a:fld>
            <a:endParaRPr lang="ru-RU" altLang="ru-RU"/>
          </a:p>
        </p:txBody>
      </p:sp>
    </p:spTree>
    <p:extLst>
      <p:ext uri="{BB962C8B-B14F-4D97-AF65-F5344CB8AC3E}">
        <p14:creationId xmlns:p14="http://schemas.microsoft.com/office/powerpoint/2010/main" val="35931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5"/>
          <p:cNvSpPr>
            <a:spLocks noGrp="1"/>
          </p:cNvSpPr>
          <p:nvPr>
            <p:ph type="dt" sz="half" idx="10"/>
          </p:nvPr>
        </p:nvSpPr>
        <p:spPr/>
        <p:txBody>
          <a:bodyPr rtlCol="0"/>
          <a:lstStyle>
            <a:lvl1pPr>
              <a:defRPr/>
            </a:lvl1pPr>
          </a:lstStyle>
          <a:p>
            <a:pPr>
              <a:defRPr/>
            </a:pPr>
            <a:fld id="{EF1271D3-220B-47C8-B0AE-FF4CB0DBD09C}" type="datetime1">
              <a:rPr lang="ru-RU"/>
              <a:pPr>
                <a:defRPr/>
              </a:pPr>
              <a:t>08.04.2015</a:t>
            </a:fld>
            <a:endParaRPr lang="ru-RU"/>
          </a:p>
        </p:txBody>
      </p:sp>
      <p:sp>
        <p:nvSpPr>
          <p:cNvPr id="4" name="Номер слайда 6"/>
          <p:cNvSpPr>
            <a:spLocks noGrp="1"/>
          </p:cNvSpPr>
          <p:nvPr>
            <p:ph type="sldNum" sz="quarter" idx="11"/>
          </p:nvPr>
        </p:nvSpPr>
        <p:spPr/>
        <p:txBody>
          <a:bodyPr/>
          <a:lstStyle>
            <a:lvl1pPr>
              <a:defRPr/>
            </a:lvl1pPr>
          </a:lstStyle>
          <a:p>
            <a:fld id="{3587D942-010E-4291-980C-D04B8DB52072}" type="slidenum">
              <a:rPr lang="ru-RU" altLang="ru-RU"/>
              <a:pPr/>
              <a:t>‹#›</a:t>
            </a:fld>
            <a:endParaRPr lang="ru-RU" altLang="ru-RU"/>
          </a:p>
        </p:txBody>
      </p:sp>
      <p:sp>
        <p:nvSpPr>
          <p:cNvPr id="5" name="Нижний колонтитул 7"/>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1999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78F1D0BA-B391-438C-B156-0F05BCA9DFB8}" type="datetime1">
              <a:rPr lang="ru-RU"/>
              <a:pPr>
                <a:defRPr/>
              </a:pPr>
              <a:t>08.04.2015</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fld id="{3238AA79-FCA2-4FE6-851C-C462CCE3EF70}" type="slidenum">
              <a:rPr lang="ru-RU" altLang="ru-RU"/>
              <a:pPr/>
              <a:t>‹#›</a:t>
            </a:fld>
            <a:endParaRPr lang="ru-RU" altLang="ru-RU"/>
          </a:p>
        </p:txBody>
      </p:sp>
    </p:spTree>
    <p:extLst>
      <p:ext uri="{BB962C8B-B14F-4D97-AF65-F5344CB8AC3E}">
        <p14:creationId xmlns:p14="http://schemas.microsoft.com/office/powerpoint/2010/main" val="966555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latin typeface="Arial" charset="0"/>
            </a:endParaRPr>
          </a:p>
        </p:txBody>
      </p:sp>
      <p:sp>
        <p:nvSpPr>
          <p:cNvPr id="6" name="Прямая соединительная линия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latin typeface="Arial" charset="0"/>
            </a:endParaRPr>
          </a:p>
        </p:txBody>
      </p:sp>
      <p:sp>
        <p:nvSpPr>
          <p:cNvPr id="7" name="Прямая соединительная линия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latin typeface="Arial" charset="0"/>
            </a:endParaRPr>
          </a:p>
        </p:txBody>
      </p:sp>
      <p:sp>
        <p:nvSpPr>
          <p:cNvPr id="8" name="Прямая соединительная линия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latin typeface="Arial" charset="0"/>
            </a:endParaRPr>
          </a:p>
        </p:txBody>
      </p:sp>
      <p:sp>
        <p:nvSpPr>
          <p:cNvPr id="9" name="Прямоугольник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ая соединительная линия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latin typeface="Arial" charset="0"/>
            </a:endParaRPr>
          </a:p>
        </p:txBody>
      </p:sp>
      <p:sp>
        <p:nvSpPr>
          <p:cNvPr id="11" name="Овал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Заголовок 1"/>
          <p:cNvSpPr>
            <a:spLocks noGrp="1"/>
          </p:cNvSpPr>
          <p:nvPr>
            <p:ph type="title"/>
          </p:nvPr>
        </p:nvSpPr>
        <p:spPr>
          <a:xfrm rot="5400000">
            <a:off x="3371850" y="3200400"/>
            <a:ext cx="6309360" cy="457200"/>
          </a:xfrm>
        </p:spPr>
        <p:txBody>
          <a:bodyPr/>
          <a:lstStyle>
            <a:lvl1pPr algn="l">
              <a:buNone/>
              <a:defRPr sz="2000" b="1" cap="small" baseline="0"/>
            </a:lvl1pPr>
          </a:lstStyle>
          <a:p>
            <a:r>
              <a:rPr lang="ru-RU" smtClean="0"/>
              <a:t>Образец заголовка</a:t>
            </a:r>
            <a:endParaRPr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8" name="Содержимое 17"/>
          <p:cNvSpPr>
            <a:spLocks noGrp="1"/>
          </p:cNvSpPr>
          <p:nvPr>
            <p:ph sz="quarter" idx="1"/>
          </p:nvPr>
        </p:nvSpPr>
        <p:spPr>
          <a:xfrm>
            <a:off x="304800" y="274320"/>
            <a:ext cx="5638800" cy="632764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Дата 20"/>
          <p:cNvSpPr>
            <a:spLocks noGrp="1"/>
          </p:cNvSpPr>
          <p:nvPr>
            <p:ph type="dt" sz="half" idx="10"/>
          </p:nvPr>
        </p:nvSpPr>
        <p:spPr/>
        <p:txBody>
          <a:bodyPr rtlCol="0"/>
          <a:lstStyle>
            <a:lvl1pPr>
              <a:defRPr/>
            </a:lvl1pPr>
          </a:lstStyle>
          <a:p>
            <a:pPr>
              <a:defRPr/>
            </a:pPr>
            <a:fld id="{FD87DA9C-99C0-4CAE-B3C0-A61A38C60549}" type="datetime1">
              <a:rPr lang="ru-RU"/>
              <a:pPr>
                <a:defRPr/>
              </a:pPr>
              <a:t>08.04.2015</a:t>
            </a:fld>
            <a:endParaRPr lang="ru-RU"/>
          </a:p>
        </p:txBody>
      </p:sp>
      <p:sp>
        <p:nvSpPr>
          <p:cNvPr id="13" name="Номер слайда 21"/>
          <p:cNvSpPr>
            <a:spLocks noGrp="1"/>
          </p:cNvSpPr>
          <p:nvPr>
            <p:ph type="sldNum" sz="quarter" idx="11"/>
          </p:nvPr>
        </p:nvSpPr>
        <p:spPr/>
        <p:txBody>
          <a:bodyPr/>
          <a:lstStyle>
            <a:lvl1pPr>
              <a:defRPr/>
            </a:lvl1pPr>
          </a:lstStyle>
          <a:p>
            <a:fld id="{6D9AB63A-CDA5-445F-9A6A-5B720C323244}" type="slidenum">
              <a:rPr lang="ru-RU" altLang="ru-RU"/>
              <a:pPr/>
              <a:t>‹#›</a:t>
            </a:fld>
            <a:endParaRPr lang="ru-RU" altLang="ru-RU"/>
          </a:p>
        </p:txBody>
      </p:sp>
      <p:sp>
        <p:nvSpPr>
          <p:cNvPr id="14" name="Нижний колонтитул 22"/>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17974932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6" name="Овал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Прямая соединительная линия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8" name="Прямоугольник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Прямая соединительная линия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latin typeface="Arial" charset="0"/>
            </a:endParaRPr>
          </a:p>
        </p:txBody>
      </p:sp>
      <p:sp>
        <p:nvSpPr>
          <p:cNvPr id="10" name="Прямая соединительная линия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latin typeface="Arial" charset="0"/>
            </a:endParaRPr>
          </a:p>
        </p:txBody>
      </p:sp>
      <p:sp>
        <p:nvSpPr>
          <p:cNvPr id="11" name="Прямая соединительная линия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latin typeface="Arial" charset="0"/>
            </a:endParaRPr>
          </a:p>
        </p:txBody>
      </p:sp>
      <p:sp>
        <p:nvSpPr>
          <p:cNvPr id="2" name="Заголовок 1"/>
          <p:cNvSpPr>
            <a:spLocks noGrp="1"/>
          </p:cNvSpPr>
          <p:nvPr>
            <p:ph type="title"/>
          </p:nvPr>
        </p:nvSpPr>
        <p:spPr>
          <a:xfrm rot="5400000">
            <a:off x="3350133" y="3200400"/>
            <a:ext cx="6309360" cy="457200"/>
          </a:xfrm>
        </p:spPr>
        <p:txBody>
          <a:bodyPr/>
          <a:lstStyle>
            <a:lvl1pPr algn="l">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ru-RU" smtClean="0"/>
              <a:t>Образец текста</a:t>
            </a:r>
          </a:p>
        </p:txBody>
      </p:sp>
      <p:sp>
        <p:nvSpPr>
          <p:cNvPr id="12" name="Дата 16"/>
          <p:cNvSpPr>
            <a:spLocks noGrp="1"/>
          </p:cNvSpPr>
          <p:nvPr>
            <p:ph type="dt" sz="half" idx="10"/>
          </p:nvPr>
        </p:nvSpPr>
        <p:spPr/>
        <p:txBody>
          <a:bodyPr rtlCol="0"/>
          <a:lstStyle>
            <a:lvl1pPr>
              <a:defRPr/>
            </a:lvl1pPr>
          </a:lstStyle>
          <a:p>
            <a:pPr>
              <a:defRPr/>
            </a:pPr>
            <a:fld id="{1D624AFD-135D-4DB4-A2FE-217B3B2FD5F1}" type="datetime1">
              <a:rPr lang="ru-RU"/>
              <a:pPr>
                <a:defRPr/>
              </a:pPr>
              <a:t>08.04.2015</a:t>
            </a:fld>
            <a:endParaRPr lang="ru-RU"/>
          </a:p>
        </p:txBody>
      </p:sp>
      <p:sp>
        <p:nvSpPr>
          <p:cNvPr id="13" name="Номер слайда 17"/>
          <p:cNvSpPr>
            <a:spLocks noGrp="1"/>
          </p:cNvSpPr>
          <p:nvPr>
            <p:ph type="sldNum" sz="quarter" idx="11"/>
          </p:nvPr>
        </p:nvSpPr>
        <p:spPr/>
        <p:txBody>
          <a:bodyPr/>
          <a:lstStyle>
            <a:lvl1pPr>
              <a:defRPr/>
            </a:lvl1pPr>
          </a:lstStyle>
          <a:p>
            <a:fld id="{A1176970-B921-4F67-B549-0584DB875DF8}" type="slidenum">
              <a:rPr lang="ru-RU" altLang="ru-RU"/>
              <a:pPr/>
              <a:t>‹#›</a:t>
            </a:fld>
            <a:endParaRPr lang="ru-RU" altLang="ru-RU"/>
          </a:p>
        </p:txBody>
      </p:sp>
      <p:sp>
        <p:nvSpPr>
          <p:cNvPr id="14" name="Нижний колонтитул 20"/>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327185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latin typeface="Arial" charset="0"/>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lang="ru-RU" smtClean="0"/>
              <a:t>Образец заголовка</a:t>
            </a:r>
            <a:endParaRPr lang="en-US"/>
          </a:p>
        </p:txBody>
      </p:sp>
      <p:sp>
        <p:nvSpPr>
          <p:cNvPr id="1028" name="Текст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latin typeface="Arial" charset="0"/>
              </a:defRPr>
            </a:lvl1pPr>
          </a:lstStyle>
          <a:p>
            <a:pPr>
              <a:defRPr/>
            </a:pPr>
            <a:fld id="{9D890A0C-6C44-4912-8702-B5A51B03B8EA}" type="datetime1">
              <a:rPr lang="ru-RU"/>
              <a:pPr>
                <a:defRPr/>
              </a:pPr>
              <a:t>08.04.2015</a:t>
            </a:fld>
            <a:endParaRPr lang="ru-RU"/>
          </a:p>
        </p:txBody>
      </p:sp>
      <p:sp>
        <p:nvSpPr>
          <p:cNvPr id="3" name="Нижний колонтитул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latin typeface="Arial" charset="0"/>
              </a:defRPr>
            </a:lvl1pPr>
          </a:lstStyle>
          <a:p>
            <a:pPr>
              <a:defRPr/>
            </a:pPr>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latin typeface="Arial" charset="0"/>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latin typeface="Arial" charset="0"/>
            </a:endParaRPr>
          </a:p>
        </p:txBody>
      </p:sp>
      <p:sp>
        <p:nvSpPr>
          <p:cNvPr id="12" name="Овал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Номер слайда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defRPr>
            </a:lvl1pPr>
          </a:lstStyle>
          <a:p>
            <a:fld id="{50082D1A-8710-4C7F-95CE-2BF344BC2747}"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5" r:id="rId4"/>
    <p:sldLayoutId id="2147483844" r:id="rId5"/>
    <p:sldLayoutId id="2147483849" r:id="rId6"/>
    <p:sldLayoutId id="2147483843" r:id="rId7"/>
    <p:sldLayoutId id="2147483850" r:id="rId8"/>
    <p:sldLayoutId id="2147483851" r:id="rId9"/>
    <p:sldLayoutId id="2147483842" r:id="rId10"/>
    <p:sldLayoutId id="2147483841" r:id="rId11"/>
  </p:sldLayoutIdLst>
  <p:hf sldNum="0"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w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14500" y="428625"/>
            <a:ext cx="6715125" cy="3200400"/>
          </a:xfrm>
        </p:spPr>
        <p:txBody>
          <a:bodyPr wrap="square" lIns="91440" tIns="45720" rIns="91440" bIns="45720" numCol="1" anchorCtr="0" compatLnSpc="1">
            <a:prstTxWarp prst="textNoShape">
              <a:avLst/>
            </a:prstTxWarp>
          </a:bodyPr>
          <a:lstStyle/>
          <a:p>
            <a:pPr eaLnBrk="1" hangingPunct="1"/>
            <a:r>
              <a:rPr lang="ru-RU" altLang="ru-RU" cap="none" smtClean="0"/>
              <a:t>НАУЧНАЯ РАБОТА ПО ТЕМЕ:</a:t>
            </a:r>
            <a:r>
              <a:rPr lang="en-US" altLang="ru-RU" cap="none" smtClean="0"/>
              <a:t> </a:t>
            </a:r>
            <a:r>
              <a:rPr lang="ru-RU" altLang="ru-RU" cap="none" smtClean="0"/>
              <a:t>«</a:t>
            </a:r>
            <a:r>
              <a:rPr lang="ru-RU" altLang="ru-RU" cap="none" smtClean="0">
                <a:latin typeface="Arial" panose="020B0604020202020204" pitchFamily="34" charset="0"/>
              </a:rPr>
              <a:t>С</a:t>
            </a:r>
            <a:r>
              <a:rPr lang="ru-RU" altLang="ru-RU" cap="none" smtClean="0"/>
              <a:t>ОЗДАНИ</a:t>
            </a:r>
            <a:r>
              <a:rPr lang="ru-RU" altLang="ru-RU" cap="none" smtClean="0">
                <a:latin typeface="Arial" panose="020B0604020202020204" pitchFamily="34" charset="0"/>
              </a:rPr>
              <a:t>Е</a:t>
            </a:r>
            <a:r>
              <a:rPr lang="ru-RU" altLang="ru-RU" cap="none" smtClean="0"/>
              <a:t> ПРЕЗЕНТАЦИЙ В </a:t>
            </a:r>
            <a:r>
              <a:rPr lang="en-US" altLang="ru-RU" cap="none" smtClean="0"/>
              <a:t>MICROSOFT POWER POINT</a:t>
            </a:r>
            <a:r>
              <a:rPr lang="ru-RU" altLang="ru-RU" cap="none" smtClean="0"/>
              <a:t>» </a:t>
            </a:r>
          </a:p>
        </p:txBody>
      </p:sp>
      <p:sp>
        <p:nvSpPr>
          <p:cNvPr id="3" name="Подзаголовок 2"/>
          <p:cNvSpPr>
            <a:spLocks noGrp="1"/>
          </p:cNvSpPr>
          <p:nvPr>
            <p:ph type="subTitle" idx="1"/>
          </p:nvPr>
        </p:nvSpPr>
        <p:spPr>
          <a:xfrm>
            <a:off x="6575425" y="4714875"/>
            <a:ext cx="2568575" cy="1143000"/>
          </a:xfrm>
        </p:spPr>
        <p:txBody>
          <a:bodyPr/>
          <a:lstStyle/>
          <a:p>
            <a:pPr eaLnBrk="1" hangingPunct="1"/>
            <a:r>
              <a:rPr lang="ru-RU" altLang="ru-RU" sz="2000" smtClean="0"/>
              <a:t>студента </a:t>
            </a:r>
          </a:p>
          <a:p>
            <a:pPr eaLnBrk="1" hangingPunct="1"/>
            <a:r>
              <a:rPr lang="ru-RU" altLang="ru-RU" sz="2000" smtClean="0"/>
              <a:t>группа</a:t>
            </a:r>
          </a:p>
        </p:txBody>
      </p:sp>
      <p:sp>
        <p:nvSpPr>
          <p:cNvPr id="4" name="Подзаголовок 2"/>
          <p:cNvSpPr txBox="1">
            <a:spLocks/>
          </p:cNvSpPr>
          <p:nvPr/>
        </p:nvSpPr>
        <p:spPr bwMode="auto">
          <a:xfrm>
            <a:off x="4429125" y="6000750"/>
            <a:ext cx="4714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2400" b="1">
                <a:latin typeface="Constantia" panose="02030602050306030303" pitchFamily="18" charset="0"/>
              </a:rPr>
              <a:t>Научный руководитель:</a:t>
            </a:r>
            <a:endParaRPr lang="ru-RU" altLang="ru-RU" sz="2400">
              <a:latin typeface="Constantia" panose="02030602050306030303" pitchFamily="18" charset="0"/>
            </a:endParaRPr>
          </a:p>
        </p:txBody>
      </p:sp>
    </p:spTree>
  </p:cSld>
  <p:clrMapOvr>
    <a:masterClrMapping/>
  </p:clrMapOvr>
  <p:transition advTm="57000">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14500" y="0"/>
            <a:ext cx="6137275" cy="714375"/>
          </a:xfrm>
        </p:spPr>
        <p:txBody>
          <a:bodyPr/>
          <a:lstStyle/>
          <a:p>
            <a:pPr eaLnBrk="1" fontAlgn="auto" hangingPunct="1">
              <a:spcAft>
                <a:spcPts val="0"/>
              </a:spcAft>
              <a:defRPr/>
            </a:pPr>
            <a:r>
              <a:rPr lang="ru-RU" dirty="0" smtClean="0"/>
              <a:t>Достоинства</a:t>
            </a:r>
            <a:endParaRPr lang="ru-RU" dirty="0"/>
          </a:p>
        </p:txBody>
      </p:sp>
      <p:sp>
        <p:nvSpPr>
          <p:cNvPr id="3" name="Подзаголовок 2"/>
          <p:cNvSpPr>
            <a:spLocks noGrp="1"/>
          </p:cNvSpPr>
          <p:nvPr>
            <p:ph type="subTitle" idx="1"/>
          </p:nvPr>
        </p:nvSpPr>
        <p:spPr>
          <a:xfrm>
            <a:off x="428625" y="1000125"/>
            <a:ext cx="7854950" cy="1571625"/>
          </a:xfrm>
        </p:spPr>
        <p:txBody>
          <a:bodyPr>
            <a:normAutofit fontScale="92500" lnSpcReduction="10000"/>
          </a:bodyPr>
          <a:lstStyle/>
          <a:p>
            <a:pPr eaLnBrk="1" fontAlgn="auto" hangingPunct="1">
              <a:spcAft>
                <a:spcPts val="0"/>
              </a:spcAft>
              <a:buFont typeface="Wingdings"/>
              <a:buNone/>
              <a:defRPr/>
            </a:pPr>
            <a:r>
              <a:rPr lang="ru-RU" dirty="0" smtClean="0"/>
              <a:t>1 Яркий дизайн</a:t>
            </a:r>
          </a:p>
          <a:p>
            <a:pPr eaLnBrk="1" fontAlgn="auto" hangingPunct="1">
              <a:spcAft>
                <a:spcPts val="0"/>
              </a:spcAft>
              <a:buFont typeface="Wingdings"/>
              <a:buNone/>
              <a:defRPr/>
            </a:pPr>
            <a:r>
              <a:rPr lang="ru-RU" dirty="0" smtClean="0"/>
              <a:t>2 Наличие гиперссылок и управляющих кнопок</a:t>
            </a:r>
          </a:p>
          <a:p>
            <a:pPr eaLnBrk="1" fontAlgn="auto" hangingPunct="1">
              <a:spcAft>
                <a:spcPts val="0"/>
              </a:spcAft>
              <a:buFont typeface="Wingdings"/>
              <a:buNone/>
              <a:defRPr/>
            </a:pPr>
            <a:r>
              <a:rPr lang="ru-RU" dirty="0" smtClean="0"/>
              <a:t>3 Малое количество текста</a:t>
            </a:r>
          </a:p>
          <a:p>
            <a:pPr eaLnBrk="1" fontAlgn="auto" hangingPunct="1">
              <a:spcAft>
                <a:spcPts val="0"/>
              </a:spcAft>
              <a:buFont typeface="Wingdings"/>
              <a:buNone/>
              <a:defRPr/>
            </a:pPr>
            <a:r>
              <a:rPr lang="ru-RU" dirty="0" smtClean="0"/>
              <a:t>4 Большое количество </a:t>
            </a:r>
            <a:r>
              <a:rPr lang="ru-RU" dirty="0" err="1" smtClean="0"/>
              <a:t>скриншотов</a:t>
            </a:r>
            <a:r>
              <a:rPr lang="ru-RU" dirty="0" smtClean="0"/>
              <a:t> и других визуальных элементов</a:t>
            </a:r>
          </a:p>
        </p:txBody>
      </p:sp>
      <p:pic>
        <p:nvPicPr>
          <p:cNvPr id="6149" name="Picture 5" descr="D:\Documents and Settings\Администратор\Рабочий стол\Буфер обмена35.jpg"/>
          <p:cNvPicPr>
            <a:picLocks noChangeAspect="1" noChangeArrowheads="1"/>
          </p:cNvPicPr>
          <p:nvPr/>
        </p:nvPicPr>
        <p:blipFill>
          <a:blip r:embed="rId2"/>
          <a:srcRect/>
          <a:stretch>
            <a:fillRect/>
          </a:stretch>
        </p:blipFill>
        <p:spPr bwMode="auto">
          <a:xfrm>
            <a:off x="2000232" y="2857496"/>
            <a:ext cx="3258672" cy="2221631"/>
          </a:xfrm>
          <a:prstGeom prst="rect">
            <a:avLst/>
          </a:prstGeom>
          <a:ln>
            <a:solidFill>
              <a:schemeClr val="accent1"/>
            </a:solidFill>
          </a:ln>
          <a:effectLst>
            <a:glow rad="101600">
              <a:schemeClr val="accent1">
                <a:satMod val="175000"/>
                <a:alpha val="40000"/>
              </a:schemeClr>
            </a:glow>
            <a:outerShdw blurRad="50800" dist="38100" dir="2700000" algn="tl" rotWithShape="0">
              <a:prstClr val="black">
                <a:alpha val="40000"/>
              </a:prstClr>
            </a:outerShdw>
          </a:effectLst>
        </p:spPr>
      </p:pic>
      <p:pic>
        <p:nvPicPr>
          <p:cNvPr id="6150" name="Picture 6" descr="D:\Documents and Settings\Администратор\Рабочий стол\Буфер обмена37.jpg"/>
          <p:cNvPicPr>
            <a:picLocks noChangeAspect="1" noChangeArrowheads="1"/>
          </p:cNvPicPr>
          <p:nvPr/>
        </p:nvPicPr>
        <p:blipFill>
          <a:blip r:embed="rId3"/>
          <a:srcRect/>
          <a:stretch>
            <a:fillRect/>
          </a:stretch>
        </p:blipFill>
        <p:spPr bwMode="auto">
          <a:xfrm>
            <a:off x="5572132" y="4143380"/>
            <a:ext cx="3291830" cy="2229617"/>
          </a:xfrm>
          <a:prstGeom prst="rect">
            <a:avLst/>
          </a:prstGeom>
          <a:ln>
            <a:solidFill>
              <a:schemeClr val="accent1"/>
            </a:solidFill>
          </a:ln>
          <a:effectLst>
            <a:glow rad="101600">
              <a:schemeClr val="accent1">
                <a:satMod val="175000"/>
                <a:alpha val="40000"/>
              </a:schemeClr>
            </a:glow>
            <a:outerShdw blurRad="50800" dist="38100" dir="8100000" algn="tr" rotWithShape="0">
              <a:prstClr val="black">
                <a:alpha val="40000"/>
              </a:prstClr>
            </a:outerShdw>
          </a:effectLst>
        </p:spPr>
      </p:pic>
    </p:spTree>
  </p:cSld>
  <p:clrMapOvr>
    <a:masterClrMapping/>
  </p:clrMapOvr>
  <p:transition advTm="1700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000"/>
                            </p:stCondLst>
                            <p:childTnLst>
                              <p:par>
                                <p:cTn id="19" presetID="2" presetClass="entr" presetSubtype="4" fill="hold" nodeType="afterEffect">
                                  <p:stCondLst>
                                    <p:cond delay="0"/>
                                  </p:stCondLst>
                                  <p:childTnLst>
                                    <p:set>
                                      <p:cBhvr>
                                        <p:cTn id="20" dur="1" fill="hold">
                                          <p:stCondLst>
                                            <p:cond delay="0"/>
                                          </p:stCondLst>
                                        </p:cTn>
                                        <p:tgtEl>
                                          <p:spTgt spid="6149"/>
                                        </p:tgtEl>
                                        <p:attrNameLst>
                                          <p:attrName>style.visibility</p:attrName>
                                        </p:attrNameLst>
                                      </p:cBhvr>
                                      <p:to>
                                        <p:strVal val="visible"/>
                                      </p:to>
                                    </p:set>
                                    <p:anim calcmode="lin" valueType="num">
                                      <p:cBhvr additive="base">
                                        <p:cTn id="21" dur="500" fill="hold"/>
                                        <p:tgtEl>
                                          <p:spTgt spid="6149"/>
                                        </p:tgtEl>
                                        <p:attrNameLst>
                                          <p:attrName>ppt_x</p:attrName>
                                        </p:attrNameLst>
                                      </p:cBhvr>
                                      <p:tavLst>
                                        <p:tav tm="0">
                                          <p:val>
                                            <p:strVal val="#ppt_x"/>
                                          </p:val>
                                        </p:tav>
                                        <p:tav tm="100000">
                                          <p:val>
                                            <p:strVal val="#ppt_x"/>
                                          </p:val>
                                        </p:tav>
                                      </p:tavLst>
                                    </p:anim>
                                    <p:anim calcmode="lin" valueType="num">
                                      <p:cBhvr additive="base">
                                        <p:cTn id="22" dur="500" fill="hold"/>
                                        <p:tgtEl>
                                          <p:spTgt spid="6149"/>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2000"/>
                            </p:stCondLst>
                            <p:childTnLst>
                              <p:par>
                                <p:cTn id="33" presetID="2" presetClass="entr" presetSubtype="4" fill="hold" nodeType="afterEffect">
                                  <p:stCondLst>
                                    <p:cond delay="0"/>
                                  </p:stCondLst>
                                  <p:childTnLst>
                                    <p:set>
                                      <p:cBhvr>
                                        <p:cTn id="34" dur="1" fill="hold">
                                          <p:stCondLst>
                                            <p:cond delay="0"/>
                                          </p:stCondLst>
                                        </p:cTn>
                                        <p:tgtEl>
                                          <p:spTgt spid="6150"/>
                                        </p:tgtEl>
                                        <p:attrNameLst>
                                          <p:attrName>style.visibility</p:attrName>
                                        </p:attrNameLst>
                                      </p:cBhvr>
                                      <p:to>
                                        <p:strVal val="visible"/>
                                      </p:to>
                                    </p:set>
                                    <p:anim calcmode="lin" valueType="num">
                                      <p:cBhvr additive="base">
                                        <p:cTn id="35" dur="500" fill="hold"/>
                                        <p:tgtEl>
                                          <p:spTgt spid="6150"/>
                                        </p:tgtEl>
                                        <p:attrNameLst>
                                          <p:attrName>ppt_x</p:attrName>
                                        </p:attrNameLst>
                                      </p:cBhvr>
                                      <p:tavLst>
                                        <p:tav tm="0">
                                          <p:val>
                                            <p:strVal val="#ppt_x"/>
                                          </p:val>
                                        </p:tav>
                                        <p:tav tm="100000">
                                          <p:val>
                                            <p:strVal val="#ppt_x"/>
                                          </p:val>
                                        </p:tav>
                                      </p:tavLst>
                                    </p:anim>
                                    <p:anim calcmode="lin" valueType="num">
                                      <p:cBhvr additive="base">
                                        <p:cTn id="36"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14500" y="0"/>
            <a:ext cx="7215188" cy="642938"/>
          </a:xfrm>
        </p:spPr>
        <p:txBody>
          <a:bodyPr>
            <a:normAutofit fontScale="90000"/>
          </a:bodyPr>
          <a:lstStyle/>
          <a:p>
            <a:pPr eaLnBrk="1" fontAlgn="auto" hangingPunct="1">
              <a:spcAft>
                <a:spcPts val="0"/>
              </a:spcAft>
              <a:defRPr/>
            </a:pPr>
            <a:r>
              <a:rPr lang="ru-RU" dirty="0" smtClean="0"/>
              <a:t>Список используемых источников</a:t>
            </a:r>
            <a:endParaRPr lang="ru-RU" dirty="0"/>
          </a:p>
        </p:txBody>
      </p:sp>
      <p:sp>
        <p:nvSpPr>
          <p:cNvPr id="3" name="Подзаголовок 2"/>
          <p:cNvSpPr>
            <a:spLocks noGrp="1"/>
          </p:cNvSpPr>
          <p:nvPr>
            <p:ph type="subTitle" idx="1"/>
          </p:nvPr>
        </p:nvSpPr>
        <p:spPr>
          <a:xfrm>
            <a:off x="500063" y="928688"/>
            <a:ext cx="7854950" cy="4786312"/>
          </a:xfrm>
        </p:spPr>
        <p:txBody>
          <a:bodyPr/>
          <a:lstStyle/>
          <a:p>
            <a:pPr eaLnBrk="1" hangingPunct="1">
              <a:lnSpc>
                <a:spcPct val="80000"/>
              </a:lnSpc>
            </a:pPr>
            <a:r>
              <a:rPr lang="ru-RU" altLang="ru-RU" sz="2400" smtClean="0"/>
              <a:t>Список используемой литературы:</a:t>
            </a:r>
          </a:p>
          <a:p>
            <a:pPr eaLnBrk="1" hangingPunct="1">
              <a:lnSpc>
                <a:spcPct val="80000"/>
              </a:lnSpc>
            </a:pPr>
            <a:r>
              <a:rPr lang="ru-RU" altLang="ru-RU" sz="2400" smtClean="0"/>
              <a:t>1 Кертин Мюррей «Новые возможности системы </a:t>
            </a:r>
            <a:r>
              <a:rPr lang="en-US" altLang="ru-RU" sz="2400" smtClean="0"/>
              <a:t>Office 2007</a:t>
            </a:r>
            <a:r>
              <a:rPr lang="ru-RU" altLang="ru-RU" sz="2400" smtClean="0"/>
              <a:t>»</a:t>
            </a:r>
          </a:p>
          <a:p>
            <a:pPr eaLnBrk="1" hangingPunct="1">
              <a:lnSpc>
                <a:spcPct val="80000"/>
              </a:lnSpc>
            </a:pPr>
            <a:r>
              <a:rPr lang="ru-RU" altLang="ru-RU" sz="2400" smtClean="0"/>
              <a:t>2 Е.В. Михеева «Информационные технологии в профессиональной деятельности»</a:t>
            </a:r>
          </a:p>
          <a:p>
            <a:pPr eaLnBrk="1" hangingPunct="1">
              <a:lnSpc>
                <a:spcPct val="80000"/>
              </a:lnSpc>
            </a:pPr>
            <a:endParaRPr lang="ru-RU" altLang="ru-RU" sz="2400" smtClean="0"/>
          </a:p>
          <a:p>
            <a:pPr eaLnBrk="1" hangingPunct="1">
              <a:lnSpc>
                <a:spcPct val="80000"/>
              </a:lnSpc>
            </a:pPr>
            <a:r>
              <a:rPr lang="ru-RU" altLang="ru-RU" sz="2400" smtClean="0"/>
              <a:t>Другие источники:</a:t>
            </a:r>
          </a:p>
          <a:p>
            <a:pPr eaLnBrk="1" hangingPunct="1">
              <a:lnSpc>
                <a:spcPct val="80000"/>
              </a:lnSpc>
            </a:pPr>
            <a:r>
              <a:rPr lang="en-US" altLang="ru-RU" sz="2400" smtClean="0"/>
              <a:t>DVD</a:t>
            </a:r>
            <a:r>
              <a:rPr lang="ru-RU" altLang="ru-RU" sz="2400" smtClean="0"/>
              <a:t> </a:t>
            </a:r>
            <a:r>
              <a:rPr lang="en-US" altLang="ru-RU" sz="2400" smtClean="0"/>
              <a:t>Microsoft </a:t>
            </a:r>
            <a:r>
              <a:rPr lang="ru-RU" altLang="ru-RU" sz="2400" smtClean="0"/>
              <a:t>«Цифровой мир»</a:t>
            </a:r>
            <a:endParaRPr lang="en-US" altLang="ru-RU" sz="2400" smtClean="0"/>
          </a:p>
          <a:p>
            <a:pPr eaLnBrk="1" hangingPunct="1">
              <a:lnSpc>
                <a:spcPct val="80000"/>
              </a:lnSpc>
            </a:pPr>
            <a:r>
              <a:rPr lang="en-US" altLang="ru-RU" sz="2400" smtClean="0"/>
              <a:t>www.williamspublishing.com</a:t>
            </a:r>
            <a:endParaRPr lang="ru-RU" altLang="ru-RU" sz="2400" smtClean="0"/>
          </a:p>
          <a:p>
            <a:pPr eaLnBrk="1" hangingPunct="1">
              <a:lnSpc>
                <a:spcPct val="80000"/>
              </a:lnSpc>
            </a:pPr>
            <a:r>
              <a:rPr lang="en-US" altLang="ru-RU" sz="2400" smtClean="0"/>
              <a:t>www.interface.ru</a:t>
            </a:r>
            <a:endParaRPr lang="ru-RU" altLang="ru-RU" sz="2400" smtClean="0"/>
          </a:p>
          <a:p>
            <a:pPr eaLnBrk="1" hangingPunct="1">
              <a:lnSpc>
                <a:spcPct val="80000"/>
              </a:lnSpc>
            </a:pPr>
            <a:r>
              <a:rPr lang="en-US" altLang="ru-RU" sz="2400" smtClean="0"/>
              <a:t>www.westlogic.ru</a:t>
            </a:r>
            <a:endParaRPr lang="ru-RU" altLang="ru-RU" sz="2400" smtClean="0"/>
          </a:p>
          <a:p>
            <a:pPr eaLnBrk="1" hangingPunct="1">
              <a:lnSpc>
                <a:spcPct val="80000"/>
              </a:lnSpc>
            </a:pPr>
            <a:r>
              <a:rPr lang="en-US" altLang="ru-RU" sz="2400" smtClean="0"/>
              <a:t>www.izcity.com</a:t>
            </a:r>
            <a:endParaRPr lang="ru-RU" altLang="ru-RU" sz="2400" smtClean="0"/>
          </a:p>
          <a:p>
            <a:pPr eaLnBrk="1" hangingPunct="1">
              <a:lnSpc>
                <a:spcPct val="80000"/>
              </a:lnSpc>
            </a:pPr>
            <a:r>
              <a:rPr lang="en-US" altLang="ru-RU" sz="2400" smtClean="0"/>
              <a:t>www.office.microsoft.com</a:t>
            </a:r>
            <a:endParaRPr lang="ru-RU" altLang="ru-RU" sz="2400" smtClean="0"/>
          </a:p>
          <a:p>
            <a:pPr eaLnBrk="1" hangingPunct="1">
              <a:lnSpc>
                <a:spcPct val="80000"/>
              </a:lnSpc>
            </a:pPr>
            <a:endParaRPr lang="ru-RU" altLang="ru-RU" sz="2400" smtClean="0"/>
          </a:p>
        </p:txBody>
      </p:sp>
    </p:spTree>
  </p:cSld>
  <p:clrMapOvr>
    <a:masterClrMapping/>
  </p:clrMapOvr>
  <p:transition advTm="7797">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additive="base">
                                        <p:cTn id="4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 calcmode="lin" valueType="num">
                                      <p:cBhvr additive="base">
                                        <p:cTn id="5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00232" y="3000372"/>
            <a:ext cx="4643470" cy="571480"/>
          </a:xfrm>
          <a:effectLst>
            <a:glow rad="63500">
              <a:schemeClr val="accent3">
                <a:satMod val="175000"/>
                <a:alpha val="40000"/>
              </a:schemeClr>
            </a:glow>
            <a:outerShdw blurRad="50800" dist="38100" dir="2700000" algn="tl" rotWithShape="0">
              <a:prstClr val="black">
                <a:alpha val="40000"/>
              </a:prstClr>
            </a:outerShdw>
            <a:reflection blurRad="6350" stA="50000" endA="300" endPos="55000" dir="5400000" sy="-100000" algn="bl" rotWithShape="0"/>
          </a:effectLst>
        </p:spPr>
        <p:txBody>
          <a:bodyPr>
            <a:normAutofit fontScale="90000"/>
          </a:bodyPr>
          <a:lstStyle/>
          <a:p>
            <a:pPr eaLnBrk="1" fontAlgn="auto" hangingPunct="1">
              <a:spcAft>
                <a:spcPts val="0"/>
              </a:spcAft>
              <a:defRPr/>
            </a:pPr>
            <a:r>
              <a:rPr lang="ru-RU" dirty="0" smtClean="0">
                <a:solidFill>
                  <a:schemeClr val="accent1"/>
                </a:solidFill>
              </a:rPr>
              <a:t>Спасибо за внимание</a:t>
            </a:r>
            <a:endParaRPr lang="ru-RU" dirty="0">
              <a:solidFill>
                <a:schemeClr val="accent1"/>
              </a:solidFill>
            </a:endParaRPr>
          </a:p>
        </p:txBody>
      </p:sp>
    </p:spTree>
  </p:cSld>
  <p:clrMapOvr>
    <a:masterClrMapping/>
  </p:clrMapOvr>
  <p:transition advTm="2375">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85938" y="0"/>
            <a:ext cx="5214937" cy="714375"/>
          </a:xfrm>
        </p:spPr>
        <p:txBody>
          <a:bodyPr/>
          <a:lstStyle/>
          <a:p>
            <a:pPr eaLnBrk="1" fontAlgn="auto" hangingPunct="1">
              <a:spcAft>
                <a:spcPts val="0"/>
              </a:spcAft>
              <a:defRPr/>
            </a:pPr>
            <a:r>
              <a:rPr lang="ru-RU" sz="3600" dirty="0" smtClean="0"/>
              <a:t>Актуальность</a:t>
            </a:r>
            <a:endParaRPr lang="ru-RU" sz="3600" dirty="0"/>
          </a:p>
        </p:txBody>
      </p:sp>
      <p:sp>
        <p:nvSpPr>
          <p:cNvPr id="3" name="Подзаголовок 2"/>
          <p:cNvSpPr>
            <a:spLocks noGrp="1"/>
          </p:cNvSpPr>
          <p:nvPr>
            <p:ph type="subTitle" idx="1"/>
          </p:nvPr>
        </p:nvSpPr>
        <p:spPr>
          <a:xfrm>
            <a:off x="500063" y="1428750"/>
            <a:ext cx="7854950" cy="1500188"/>
          </a:xfrm>
        </p:spPr>
        <p:txBody>
          <a:bodyPr>
            <a:normAutofit fontScale="92500" lnSpcReduction="10000"/>
          </a:bodyPr>
          <a:lstStyle/>
          <a:p>
            <a:pPr eaLnBrk="1" fontAlgn="auto" hangingPunct="1">
              <a:spcAft>
                <a:spcPts val="0"/>
              </a:spcAft>
              <a:buFont typeface="Wingdings"/>
              <a:buNone/>
              <a:defRPr/>
            </a:pPr>
            <a:r>
              <a:rPr lang="ru-RU" dirty="0" smtClean="0"/>
              <a:t>Компьютерные презентации в наше время применяются повсеместно</a:t>
            </a:r>
          </a:p>
          <a:p>
            <a:pPr eaLnBrk="1" fontAlgn="auto" hangingPunct="1">
              <a:spcAft>
                <a:spcPts val="0"/>
              </a:spcAft>
              <a:buFont typeface="Wingdings"/>
              <a:buNone/>
              <a:defRPr/>
            </a:pPr>
            <a:r>
              <a:rPr lang="ru-RU" dirty="0" smtClean="0"/>
              <a:t>1 Различные конференции</a:t>
            </a:r>
          </a:p>
          <a:p>
            <a:pPr eaLnBrk="1" fontAlgn="auto" hangingPunct="1">
              <a:spcAft>
                <a:spcPts val="0"/>
              </a:spcAft>
              <a:buFont typeface="Wingdings"/>
              <a:buNone/>
              <a:defRPr/>
            </a:pPr>
            <a:r>
              <a:rPr lang="ru-RU" dirty="0" smtClean="0"/>
              <a:t>2 Представление нового продукта</a:t>
            </a:r>
          </a:p>
          <a:p>
            <a:pPr eaLnBrk="1" fontAlgn="auto" hangingPunct="1">
              <a:spcAft>
                <a:spcPts val="0"/>
              </a:spcAft>
              <a:buFont typeface="Wingdings"/>
              <a:buNone/>
              <a:defRPr/>
            </a:pPr>
            <a:r>
              <a:rPr lang="ru-RU" dirty="0" smtClean="0"/>
              <a:t>3 Обучающие презентации</a:t>
            </a:r>
          </a:p>
          <a:p>
            <a:pPr eaLnBrk="1" fontAlgn="auto" hangingPunct="1">
              <a:spcAft>
                <a:spcPts val="0"/>
              </a:spcAft>
              <a:buFont typeface="Wingdings"/>
              <a:buNone/>
              <a:defRPr/>
            </a:pPr>
            <a:endParaRPr lang="ru-RU" dirty="0" smtClean="0"/>
          </a:p>
        </p:txBody>
      </p:sp>
      <p:pic>
        <p:nvPicPr>
          <p:cNvPr id="4" name="Picture 2" descr="D:\Documents and Settings\Администратор\Рабочий стол\P1304450.jpg"/>
          <p:cNvPicPr>
            <a:picLocks noChangeAspect="1" noChangeArrowheads="1"/>
          </p:cNvPicPr>
          <p:nvPr/>
        </p:nvPicPr>
        <p:blipFill>
          <a:blip r:embed="rId2"/>
          <a:srcRect/>
          <a:stretch>
            <a:fillRect/>
          </a:stretch>
        </p:blipFill>
        <p:spPr bwMode="auto">
          <a:xfrm>
            <a:off x="6204160" y="3000373"/>
            <a:ext cx="2636032" cy="1857388"/>
          </a:xfrm>
          <a:prstGeom prst="rect">
            <a:avLst/>
          </a:prstGeom>
          <a:noFill/>
          <a:ln>
            <a:solidFill>
              <a:schemeClr val="accent1"/>
            </a:solidFill>
          </a:ln>
          <a:effectLst>
            <a:glow rad="101600">
              <a:schemeClr val="accent1">
                <a:satMod val="175000"/>
                <a:alpha val="40000"/>
              </a:schemeClr>
            </a:glow>
          </a:effectLst>
        </p:spPr>
      </p:pic>
      <p:pic>
        <p:nvPicPr>
          <p:cNvPr id="1028" name="Picture 4" descr="D:\Documents and Settings\Администратор\Рабочий стол\p128o400.jpg"/>
          <p:cNvPicPr>
            <a:picLocks noChangeAspect="1" noChangeArrowheads="1"/>
          </p:cNvPicPr>
          <p:nvPr/>
        </p:nvPicPr>
        <p:blipFill>
          <a:blip r:embed="rId3"/>
          <a:srcRect/>
          <a:stretch>
            <a:fillRect/>
          </a:stretch>
        </p:blipFill>
        <p:spPr bwMode="auto">
          <a:xfrm>
            <a:off x="285720" y="3000373"/>
            <a:ext cx="2786082" cy="1857388"/>
          </a:xfrm>
          <a:prstGeom prst="rect">
            <a:avLst/>
          </a:prstGeom>
          <a:noFill/>
          <a:ln>
            <a:solidFill>
              <a:schemeClr val="accent1"/>
            </a:solidFill>
          </a:ln>
          <a:effectLst>
            <a:glow rad="101600">
              <a:schemeClr val="accent1">
                <a:satMod val="175000"/>
                <a:alpha val="40000"/>
              </a:schemeClr>
            </a:glow>
          </a:effectLst>
        </p:spPr>
      </p:pic>
      <p:pic>
        <p:nvPicPr>
          <p:cNvPr id="1029" name="Picture 5" descr="D:\Documents and Settings\Администратор\Рабочий стол\10.jpg"/>
          <p:cNvPicPr>
            <a:picLocks noChangeAspect="1" noChangeArrowheads="1"/>
          </p:cNvPicPr>
          <p:nvPr/>
        </p:nvPicPr>
        <p:blipFill>
          <a:blip r:embed="rId4"/>
          <a:srcRect/>
          <a:stretch>
            <a:fillRect/>
          </a:stretch>
        </p:blipFill>
        <p:spPr bwMode="auto">
          <a:xfrm>
            <a:off x="3286116" y="4429132"/>
            <a:ext cx="2786082" cy="2089562"/>
          </a:xfrm>
          <a:prstGeom prst="rect">
            <a:avLst/>
          </a:prstGeom>
          <a:noFill/>
          <a:ln>
            <a:solidFill>
              <a:schemeClr val="accent1"/>
            </a:solidFill>
          </a:ln>
          <a:effectLst>
            <a:glow rad="101600">
              <a:schemeClr val="accent1">
                <a:satMod val="175000"/>
                <a:alpha val="40000"/>
              </a:schemeClr>
            </a:glow>
          </a:effectLst>
        </p:spPr>
      </p:pic>
    </p:spTree>
  </p:cSld>
  <p:clrMapOvr>
    <a:masterClrMapping/>
  </p:clrMapOvr>
  <p:transition advTm="1500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 calcmode="lin" valueType="num">
                                      <p:cBhvr additive="base">
                                        <p:cTn id="21" dur="500" fill="hold"/>
                                        <p:tgtEl>
                                          <p:spTgt spid="1029"/>
                                        </p:tgtEl>
                                        <p:attrNameLst>
                                          <p:attrName>ppt_x</p:attrName>
                                        </p:attrNameLst>
                                      </p:cBhvr>
                                      <p:tavLst>
                                        <p:tav tm="0">
                                          <p:val>
                                            <p:strVal val="#ppt_x"/>
                                          </p:val>
                                        </p:tav>
                                        <p:tav tm="100000">
                                          <p:val>
                                            <p:strVal val="#ppt_x"/>
                                          </p:val>
                                        </p:tav>
                                      </p:tavLst>
                                    </p:anim>
                                    <p:anim calcmode="lin" valueType="num">
                                      <p:cBhvr additive="base">
                                        <p:cTn id="22" dur="500" fill="hold"/>
                                        <p:tgtEl>
                                          <p:spTgt spid="1029"/>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500"/>
                            </p:stCondLst>
                            <p:childTnLst>
                              <p:par>
                                <p:cTn id="24" presetID="2" presetClass="entr" presetSubtype="2"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028"/>
                                        </p:tgtEl>
                                        <p:attrNameLst>
                                          <p:attrName>style.visibility</p:attrName>
                                        </p:attrNameLst>
                                      </p:cBhvr>
                                      <p:to>
                                        <p:strVal val="visible"/>
                                      </p:to>
                                    </p:set>
                                    <p:anim calcmode="lin" valueType="num">
                                      <p:cBhvr additive="base">
                                        <p:cTn id="30" dur="500" fill="hold"/>
                                        <p:tgtEl>
                                          <p:spTgt spid="1028"/>
                                        </p:tgtEl>
                                        <p:attrNameLst>
                                          <p:attrName>ppt_x</p:attrName>
                                        </p:attrNameLst>
                                      </p:cBhvr>
                                      <p:tavLst>
                                        <p:tav tm="0">
                                          <p:val>
                                            <p:strVal val="0-#ppt_w/2"/>
                                          </p:val>
                                        </p:tav>
                                        <p:tav tm="100000">
                                          <p:val>
                                            <p:strVal val="#ppt_x"/>
                                          </p:val>
                                        </p:tav>
                                      </p:tavLst>
                                    </p:anim>
                                    <p:anim calcmode="lin" valueType="num">
                                      <p:cBhvr additive="base">
                                        <p:cTn id="31" dur="500" fill="hold"/>
                                        <p:tgtEl>
                                          <p:spTgt spid="1028"/>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000"/>
                            </p:stCondLst>
                            <p:childTnLst>
                              <p:par>
                                <p:cTn id="33" presetID="2" presetClass="entr" presetSubtype="2"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85938" y="0"/>
            <a:ext cx="6065837" cy="571500"/>
          </a:xfrm>
        </p:spPr>
        <p:txBody>
          <a:bodyPr/>
          <a:lstStyle/>
          <a:p>
            <a:pPr eaLnBrk="1" fontAlgn="auto" hangingPunct="1">
              <a:spcAft>
                <a:spcPts val="0"/>
              </a:spcAft>
              <a:defRPr/>
            </a:pPr>
            <a:r>
              <a:rPr lang="ru-RU" dirty="0" smtClean="0"/>
              <a:t>Целесообразность</a:t>
            </a:r>
            <a:endParaRPr lang="ru-RU" dirty="0"/>
          </a:p>
        </p:txBody>
      </p:sp>
      <p:sp>
        <p:nvSpPr>
          <p:cNvPr id="3" name="Подзаголовок 2"/>
          <p:cNvSpPr>
            <a:spLocks noGrp="1"/>
          </p:cNvSpPr>
          <p:nvPr>
            <p:ph type="subTitle" idx="1"/>
          </p:nvPr>
        </p:nvSpPr>
        <p:spPr>
          <a:xfrm>
            <a:off x="428625" y="642938"/>
            <a:ext cx="7854950" cy="1752600"/>
          </a:xfrm>
        </p:spPr>
        <p:txBody>
          <a:bodyPr/>
          <a:lstStyle/>
          <a:p>
            <a:pPr eaLnBrk="1" hangingPunct="1"/>
            <a:r>
              <a:rPr lang="ru-RU" altLang="ru-RU" smtClean="0"/>
              <a:t>Всевозможных учебников и обучающих программ по офис огромное множество. Однако, </a:t>
            </a:r>
            <a:r>
              <a:rPr lang="en-US" altLang="ru-RU" smtClean="0"/>
              <a:t>Power Point</a:t>
            </a:r>
            <a:r>
              <a:rPr lang="ru-RU" altLang="ru-RU" smtClean="0"/>
              <a:t> в них не полностью иди вообще не представлен.</a:t>
            </a:r>
          </a:p>
        </p:txBody>
      </p:sp>
      <p:pic>
        <p:nvPicPr>
          <p:cNvPr id="2050" name="Picture 2" descr="D:\Documents and Settings\Администратор\Рабочий стол\941882846d79.jpg"/>
          <p:cNvPicPr>
            <a:picLocks noChangeAspect="1" noChangeArrowheads="1"/>
          </p:cNvPicPr>
          <p:nvPr/>
        </p:nvPicPr>
        <p:blipFill>
          <a:blip r:embed="rId2"/>
          <a:srcRect/>
          <a:stretch>
            <a:fillRect/>
          </a:stretch>
        </p:blipFill>
        <p:spPr bwMode="auto">
          <a:xfrm>
            <a:off x="6786578" y="2643182"/>
            <a:ext cx="2039692" cy="2192327"/>
          </a:xfrm>
          <a:prstGeom prst="rect">
            <a:avLst/>
          </a:prstGeom>
          <a:noFill/>
          <a:effectLst>
            <a:glow rad="139700">
              <a:schemeClr val="accent1">
                <a:satMod val="175000"/>
                <a:alpha val="40000"/>
              </a:schemeClr>
            </a:glow>
          </a:effectLst>
        </p:spPr>
      </p:pic>
      <p:pic>
        <p:nvPicPr>
          <p:cNvPr id="2052" name="Picture 4" descr="D:\Documents and Settings\Администратор\Рабочий стол\uk401494.jpg"/>
          <p:cNvPicPr>
            <a:picLocks noChangeAspect="1" noChangeArrowheads="1"/>
          </p:cNvPicPr>
          <p:nvPr/>
        </p:nvPicPr>
        <p:blipFill>
          <a:blip r:embed="rId3"/>
          <a:srcRect/>
          <a:stretch>
            <a:fillRect/>
          </a:stretch>
        </p:blipFill>
        <p:spPr bwMode="auto">
          <a:xfrm>
            <a:off x="4572000" y="4071942"/>
            <a:ext cx="1928826" cy="2495551"/>
          </a:xfrm>
          <a:prstGeom prst="rect">
            <a:avLst/>
          </a:prstGeom>
          <a:noFill/>
          <a:effectLst>
            <a:glow rad="139700">
              <a:schemeClr val="accent1">
                <a:satMod val="175000"/>
                <a:alpha val="40000"/>
              </a:schemeClr>
            </a:glow>
          </a:effectLst>
        </p:spPr>
      </p:pic>
      <p:pic>
        <p:nvPicPr>
          <p:cNvPr id="2053" name="Picture 5" descr="D:\Documents and Settings\Администратор\Рабочий стол\32467_0-550-700-1.jpg"/>
          <p:cNvPicPr>
            <a:picLocks noChangeAspect="1" noChangeArrowheads="1"/>
          </p:cNvPicPr>
          <p:nvPr/>
        </p:nvPicPr>
        <p:blipFill>
          <a:blip r:embed="rId4"/>
          <a:srcRect/>
          <a:stretch>
            <a:fillRect/>
          </a:stretch>
        </p:blipFill>
        <p:spPr bwMode="auto">
          <a:xfrm>
            <a:off x="1928794" y="2571744"/>
            <a:ext cx="2312909" cy="2375948"/>
          </a:xfrm>
          <a:prstGeom prst="rect">
            <a:avLst/>
          </a:prstGeom>
          <a:noFill/>
          <a:effectLst>
            <a:glow rad="139700">
              <a:schemeClr val="accent1">
                <a:satMod val="175000"/>
                <a:alpha val="40000"/>
              </a:schemeClr>
            </a:glow>
          </a:effectLst>
        </p:spPr>
      </p:pic>
      <p:pic>
        <p:nvPicPr>
          <p:cNvPr id="2055" name="Picture 7" descr="D:\Documents and Settings\Администратор\Рабочий стол\pimg_200794_757.jpg"/>
          <p:cNvPicPr>
            <a:picLocks noChangeAspect="1" noChangeArrowheads="1"/>
          </p:cNvPicPr>
          <p:nvPr/>
        </p:nvPicPr>
        <p:blipFill>
          <a:blip r:embed="rId5"/>
          <a:srcRect/>
          <a:stretch>
            <a:fillRect/>
          </a:stretch>
        </p:blipFill>
        <p:spPr bwMode="auto">
          <a:xfrm>
            <a:off x="4500562" y="1785926"/>
            <a:ext cx="2000264" cy="1957396"/>
          </a:xfrm>
          <a:prstGeom prst="rect">
            <a:avLst/>
          </a:prstGeom>
          <a:noFill/>
          <a:effectLst>
            <a:glow rad="139700">
              <a:schemeClr val="accent1">
                <a:satMod val="175000"/>
                <a:alpha val="40000"/>
              </a:schemeClr>
            </a:glow>
          </a:effectLst>
        </p:spPr>
      </p:pic>
    </p:spTree>
  </p:cSld>
  <p:clrMapOvr>
    <a:masterClrMapping/>
  </p:clrMapOvr>
  <p:transition advTm="27370">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5"/>
                                        </p:tgtEl>
                                        <p:attrNameLst>
                                          <p:attrName>style.visibility</p:attrName>
                                        </p:attrNameLst>
                                      </p:cBhvr>
                                      <p:to>
                                        <p:strVal val="visible"/>
                                      </p:to>
                                    </p:set>
                                    <p:anim calcmode="lin" valueType="num">
                                      <p:cBhvr additive="base">
                                        <p:cTn id="21" dur="500" fill="hold"/>
                                        <p:tgtEl>
                                          <p:spTgt spid="2055"/>
                                        </p:tgtEl>
                                        <p:attrNameLst>
                                          <p:attrName>ppt_x</p:attrName>
                                        </p:attrNameLst>
                                      </p:cBhvr>
                                      <p:tavLst>
                                        <p:tav tm="0">
                                          <p:val>
                                            <p:strVal val="#ppt_x"/>
                                          </p:val>
                                        </p:tav>
                                        <p:tav tm="100000">
                                          <p:val>
                                            <p:strVal val="#ppt_x"/>
                                          </p:val>
                                        </p:tav>
                                      </p:tavLst>
                                    </p:anim>
                                    <p:anim calcmode="lin" valueType="num">
                                      <p:cBhvr additive="base">
                                        <p:cTn id="22" dur="500" fill="hold"/>
                                        <p:tgtEl>
                                          <p:spTgt spid="2055"/>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500"/>
                            </p:stCondLst>
                            <p:childTnLst>
                              <p:par>
                                <p:cTn id="24" presetID="2" presetClass="entr" presetSubtype="8" fill="hold" nodeType="afterEffect">
                                  <p:stCondLst>
                                    <p:cond delay="0"/>
                                  </p:stCondLst>
                                  <p:childTnLst>
                                    <p:set>
                                      <p:cBhvr>
                                        <p:cTn id="25" dur="1" fill="hold">
                                          <p:stCondLst>
                                            <p:cond delay="0"/>
                                          </p:stCondLst>
                                        </p:cTn>
                                        <p:tgtEl>
                                          <p:spTgt spid="2053"/>
                                        </p:tgtEl>
                                        <p:attrNameLst>
                                          <p:attrName>style.visibility</p:attrName>
                                        </p:attrNameLst>
                                      </p:cBhvr>
                                      <p:to>
                                        <p:strVal val="visible"/>
                                      </p:to>
                                    </p:set>
                                    <p:anim calcmode="lin" valueType="num">
                                      <p:cBhvr additive="base">
                                        <p:cTn id="26" dur="500" fill="hold"/>
                                        <p:tgtEl>
                                          <p:spTgt spid="2053"/>
                                        </p:tgtEl>
                                        <p:attrNameLst>
                                          <p:attrName>ppt_x</p:attrName>
                                        </p:attrNameLst>
                                      </p:cBhvr>
                                      <p:tavLst>
                                        <p:tav tm="0">
                                          <p:val>
                                            <p:strVal val="0-#ppt_w/2"/>
                                          </p:val>
                                        </p:tav>
                                        <p:tav tm="100000">
                                          <p:val>
                                            <p:strVal val="#ppt_x"/>
                                          </p:val>
                                        </p:tav>
                                      </p:tavLst>
                                    </p:anim>
                                    <p:anim calcmode="lin" valueType="num">
                                      <p:cBhvr additive="base">
                                        <p:cTn id="27" dur="500" fill="hold"/>
                                        <p:tgtEl>
                                          <p:spTgt spid="205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2050"/>
                                        </p:tgtEl>
                                        <p:attrNameLst>
                                          <p:attrName>style.visibility</p:attrName>
                                        </p:attrNameLst>
                                      </p:cBhvr>
                                      <p:to>
                                        <p:strVal val="visible"/>
                                      </p:to>
                                    </p:set>
                                    <p:anim calcmode="lin" valueType="num">
                                      <p:cBhvr additive="base">
                                        <p:cTn id="30" dur="500" fill="hold"/>
                                        <p:tgtEl>
                                          <p:spTgt spid="2050"/>
                                        </p:tgtEl>
                                        <p:attrNameLst>
                                          <p:attrName>ppt_x</p:attrName>
                                        </p:attrNameLst>
                                      </p:cBhvr>
                                      <p:tavLst>
                                        <p:tav tm="0">
                                          <p:val>
                                            <p:strVal val="1+#ppt_w/2"/>
                                          </p:val>
                                        </p:tav>
                                        <p:tav tm="100000">
                                          <p:val>
                                            <p:strVal val="#ppt_x"/>
                                          </p:val>
                                        </p:tav>
                                      </p:tavLst>
                                    </p:anim>
                                    <p:anim calcmode="lin" valueType="num">
                                      <p:cBhvr additive="base">
                                        <p:cTn id="31"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14500" y="142875"/>
            <a:ext cx="7429500" cy="1643063"/>
          </a:xfrm>
        </p:spPr>
        <p:txBody>
          <a:bodyPr>
            <a:noAutofit/>
          </a:bodyPr>
          <a:lstStyle/>
          <a:p>
            <a:pPr eaLnBrk="1" fontAlgn="auto" hangingPunct="1">
              <a:spcAft>
                <a:spcPts val="0"/>
              </a:spcAft>
              <a:defRPr/>
            </a:pPr>
            <a:r>
              <a:rPr lang="ru-RU" dirty="0" smtClean="0"/>
              <a:t>Разработка технологии создания презентации в </a:t>
            </a:r>
            <a:r>
              <a:rPr lang="en-US" dirty="0" smtClean="0"/>
              <a:t>Power Point</a:t>
            </a:r>
            <a:r>
              <a:rPr lang="ru-RU" dirty="0" smtClean="0"/>
              <a:t> с различным интерфейсом</a:t>
            </a:r>
            <a:endParaRPr lang="ru-RU" dirty="0"/>
          </a:p>
        </p:txBody>
      </p:sp>
      <p:sp>
        <p:nvSpPr>
          <p:cNvPr id="3" name="Подзаголовок 2"/>
          <p:cNvSpPr>
            <a:spLocks noGrp="1"/>
          </p:cNvSpPr>
          <p:nvPr>
            <p:ph type="subTitle" idx="1"/>
          </p:nvPr>
        </p:nvSpPr>
        <p:spPr>
          <a:xfrm>
            <a:off x="500063" y="1857375"/>
            <a:ext cx="7854950" cy="1928813"/>
          </a:xfrm>
        </p:spPr>
        <p:txBody>
          <a:bodyPr/>
          <a:lstStyle/>
          <a:p>
            <a:pPr eaLnBrk="1" hangingPunct="1"/>
            <a:r>
              <a:rPr lang="ru-RU" altLang="ru-RU" smtClean="0"/>
              <a:t>Интерфейсы </a:t>
            </a:r>
            <a:r>
              <a:rPr lang="en-US" altLang="ru-RU" smtClean="0"/>
              <a:t>Microsoft Office PowerPoint 2007</a:t>
            </a:r>
            <a:r>
              <a:rPr lang="ru-RU" altLang="ru-RU" smtClean="0"/>
              <a:t> и </a:t>
            </a:r>
            <a:r>
              <a:rPr lang="en-US" altLang="ru-RU" smtClean="0"/>
              <a:t>Microsoft Office PowerPoint 200</a:t>
            </a:r>
            <a:r>
              <a:rPr lang="ru-RU" altLang="ru-RU" smtClean="0"/>
              <a:t>3 имеют ряд существенных отличий.</a:t>
            </a:r>
          </a:p>
          <a:p>
            <a:pPr eaLnBrk="1" hangingPunct="1"/>
            <a:r>
              <a:rPr lang="ru-RU" altLang="ru-RU" smtClean="0"/>
              <a:t>Методика создания также отличается.</a:t>
            </a:r>
          </a:p>
        </p:txBody>
      </p:sp>
      <p:pic>
        <p:nvPicPr>
          <p:cNvPr id="1026" name="Picture 2" descr="D:\Documents and Settings\Администратор\Рабочий стол\Буфер обмена38.jpg"/>
          <p:cNvPicPr>
            <a:picLocks noChangeAspect="1" noChangeArrowheads="1"/>
          </p:cNvPicPr>
          <p:nvPr/>
        </p:nvPicPr>
        <p:blipFill>
          <a:blip r:embed="rId3"/>
          <a:srcRect/>
          <a:stretch>
            <a:fillRect/>
          </a:stretch>
        </p:blipFill>
        <p:spPr bwMode="auto">
          <a:xfrm>
            <a:off x="1928794" y="3000372"/>
            <a:ext cx="3030336" cy="2357454"/>
          </a:xfrm>
          <a:prstGeom prst="rect">
            <a:avLst/>
          </a:prstGeom>
          <a:noFill/>
          <a:effectLst>
            <a:glow rad="139700">
              <a:schemeClr val="accent1">
                <a:satMod val="175000"/>
                <a:alpha val="40000"/>
              </a:schemeClr>
            </a:glow>
          </a:effectLst>
        </p:spPr>
      </p:pic>
      <p:pic>
        <p:nvPicPr>
          <p:cNvPr id="10245" name="Picture 5"/>
          <p:cNvPicPr>
            <a:picLocks noChangeAspect="1" noChangeArrowheads="1"/>
          </p:cNvPicPr>
          <p:nvPr/>
        </p:nvPicPr>
        <p:blipFill>
          <a:blip r:embed="rId4"/>
          <a:srcRect t="2318" b="4297"/>
          <a:stretch>
            <a:fillRect/>
          </a:stretch>
        </p:blipFill>
        <p:spPr bwMode="auto">
          <a:xfrm>
            <a:off x="5572132" y="3929066"/>
            <a:ext cx="3395650" cy="2578415"/>
          </a:xfrm>
          <a:prstGeom prst="rect">
            <a:avLst/>
          </a:prstGeom>
          <a:noFill/>
          <a:ln w="9525">
            <a:noFill/>
            <a:miter lim="800000"/>
            <a:headEnd/>
            <a:tailEnd/>
          </a:ln>
          <a:effectLst>
            <a:glow rad="139700">
              <a:schemeClr val="accent1">
                <a:satMod val="175000"/>
                <a:alpha val="40000"/>
              </a:schemeClr>
            </a:glow>
          </a:effectLst>
        </p:spPr>
      </p:pic>
    </p:spTree>
  </p:cSld>
  <p:clrMapOvr>
    <a:masterClrMapping/>
  </p:clrMapOvr>
  <p:transition advTm="23070">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000"/>
                            </p:stCondLst>
                            <p:childTnLst>
                              <p:par>
                                <p:cTn id="19" presetID="2" presetClass="entr" presetSubtype="8"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0-#ppt_w/2"/>
                                          </p:val>
                                        </p:tav>
                                        <p:tav tm="100000">
                                          <p:val>
                                            <p:strVal val="#ppt_x"/>
                                          </p:val>
                                        </p:tav>
                                      </p:tavLst>
                                    </p:anim>
                                    <p:anim calcmode="lin" valueType="num">
                                      <p:cBhvr additive="base">
                                        <p:cTn id="22" dur="500" fill="hold"/>
                                        <p:tgtEl>
                                          <p:spTgt spid="1026"/>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500"/>
                            </p:stCondLst>
                            <p:childTnLst>
                              <p:par>
                                <p:cTn id="24" presetID="2" presetClass="entr" presetSubtype="4" fill="hold" nodeType="afterEffect">
                                  <p:stCondLst>
                                    <p:cond delay="0"/>
                                  </p:stCondLst>
                                  <p:childTnLst>
                                    <p:set>
                                      <p:cBhvr>
                                        <p:cTn id="25" dur="1" fill="hold">
                                          <p:stCondLst>
                                            <p:cond delay="0"/>
                                          </p:stCondLst>
                                        </p:cTn>
                                        <p:tgtEl>
                                          <p:spTgt spid="10245"/>
                                        </p:tgtEl>
                                        <p:attrNameLst>
                                          <p:attrName>style.visibility</p:attrName>
                                        </p:attrNameLst>
                                      </p:cBhvr>
                                      <p:to>
                                        <p:strVal val="visible"/>
                                      </p:to>
                                    </p:set>
                                    <p:anim calcmode="lin" valueType="num">
                                      <p:cBhvr additive="base">
                                        <p:cTn id="26" dur="500" fill="hold"/>
                                        <p:tgtEl>
                                          <p:spTgt spid="10245"/>
                                        </p:tgtEl>
                                        <p:attrNameLst>
                                          <p:attrName>ppt_x</p:attrName>
                                        </p:attrNameLst>
                                      </p:cBhvr>
                                      <p:tavLst>
                                        <p:tav tm="0">
                                          <p:val>
                                            <p:strVal val="#ppt_x"/>
                                          </p:val>
                                        </p:tav>
                                        <p:tav tm="100000">
                                          <p:val>
                                            <p:strVal val="#ppt_x"/>
                                          </p:val>
                                        </p:tav>
                                      </p:tavLst>
                                    </p:anim>
                                    <p:anim calcmode="lin" valueType="num">
                                      <p:cBhvr additive="base">
                                        <p:cTn id="27"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14500" y="0"/>
            <a:ext cx="7429500" cy="1785938"/>
          </a:xfrm>
        </p:spPr>
        <p:txBody>
          <a:bodyPr/>
          <a:lstStyle/>
          <a:p>
            <a:pPr eaLnBrk="1" fontAlgn="auto" hangingPunct="1">
              <a:spcAft>
                <a:spcPts val="0"/>
              </a:spcAft>
              <a:defRPr/>
            </a:pPr>
            <a:r>
              <a:rPr lang="ru-RU" sz="3600" dirty="0" smtClean="0"/>
              <a:t>Технология использования  и области применения учебного пособия</a:t>
            </a:r>
            <a:endParaRPr lang="ru-RU" sz="3600" dirty="0"/>
          </a:p>
        </p:txBody>
      </p:sp>
      <p:sp>
        <p:nvSpPr>
          <p:cNvPr id="3" name="Подзаголовок 2"/>
          <p:cNvSpPr>
            <a:spLocks noGrp="1"/>
          </p:cNvSpPr>
          <p:nvPr>
            <p:ph type="subTitle" idx="1"/>
          </p:nvPr>
        </p:nvSpPr>
        <p:spPr>
          <a:xfrm>
            <a:off x="500063" y="2571750"/>
            <a:ext cx="7854950" cy="1428750"/>
          </a:xfrm>
        </p:spPr>
        <p:txBody>
          <a:bodyPr/>
          <a:lstStyle/>
          <a:p>
            <a:pPr eaLnBrk="1" hangingPunct="1"/>
            <a:r>
              <a:rPr lang="ru-RU" altLang="ru-RU" smtClean="0"/>
              <a:t>Но учебное пособие можно просматривать и режиме простой презентации, что дает возможность коллективного изучения.</a:t>
            </a:r>
          </a:p>
          <a:p>
            <a:pPr eaLnBrk="1" hangingPunct="1"/>
            <a:endParaRPr lang="ru-RU" altLang="ru-RU" smtClean="0"/>
          </a:p>
        </p:txBody>
      </p:sp>
      <p:pic>
        <p:nvPicPr>
          <p:cNvPr id="1029" name="Picture 5" descr="D:\Program Files\Microsoft Office\MEDIA\CAGCAT10\j0292020.wmf"/>
          <p:cNvPicPr>
            <a:picLocks noChangeAspect="1" noChangeArrowheads="1"/>
          </p:cNvPicPr>
          <p:nvPr/>
        </p:nvPicPr>
        <p:blipFill>
          <a:blip r:embed="rId3"/>
          <a:srcRect/>
          <a:stretch>
            <a:fillRect/>
          </a:stretch>
        </p:blipFill>
        <p:spPr bwMode="auto">
          <a:xfrm>
            <a:off x="2500298" y="4071942"/>
            <a:ext cx="2083348" cy="1977346"/>
          </a:xfrm>
          <a:prstGeom prst="rect">
            <a:avLst/>
          </a:prstGeom>
          <a:noFill/>
          <a:effectLst>
            <a:glow rad="139700">
              <a:schemeClr val="accent3">
                <a:satMod val="175000"/>
                <a:alpha val="40000"/>
              </a:schemeClr>
            </a:glow>
          </a:effectLst>
        </p:spPr>
      </p:pic>
      <p:pic>
        <p:nvPicPr>
          <p:cNvPr id="1030" name="Picture 6" descr="D:\Program Files\Microsoft Office\MEDIA\CAGCAT10\j0301252.wmf"/>
          <p:cNvPicPr>
            <a:picLocks noChangeAspect="1" noChangeArrowheads="1"/>
          </p:cNvPicPr>
          <p:nvPr/>
        </p:nvPicPr>
        <p:blipFill>
          <a:blip r:embed="rId4"/>
          <a:srcRect/>
          <a:stretch>
            <a:fillRect/>
          </a:stretch>
        </p:blipFill>
        <p:spPr bwMode="auto">
          <a:xfrm>
            <a:off x="6000760" y="4143380"/>
            <a:ext cx="2414195" cy="2065519"/>
          </a:xfrm>
          <a:prstGeom prst="rect">
            <a:avLst/>
          </a:prstGeom>
          <a:noFill/>
          <a:effectLst>
            <a:glow rad="228600">
              <a:schemeClr val="accent1">
                <a:satMod val="175000"/>
                <a:alpha val="40000"/>
              </a:schemeClr>
            </a:glow>
          </a:effectLst>
        </p:spPr>
      </p:pic>
      <p:sp>
        <p:nvSpPr>
          <p:cNvPr id="11" name="Подзаголовок 2"/>
          <p:cNvSpPr txBox="1">
            <a:spLocks/>
          </p:cNvSpPr>
          <p:nvPr/>
        </p:nvSpPr>
        <p:spPr bwMode="auto">
          <a:xfrm>
            <a:off x="500063" y="1785938"/>
            <a:ext cx="7854950" cy="857250"/>
          </a:xfrm>
          <a:prstGeom prst="rect">
            <a:avLst/>
          </a:prstGeom>
          <a:noFill/>
          <a:ln w="9525">
            <a:noFill/>
            <a:miter lim="800000"/>
            <a:headEnd/>
            <a:tailEnd/>
          </a:ln>
        </p:spPr>
        <p:txBody>
          <a:bodyPr lIns="0" rIns="18288"/>
          <a:lstStyle/>
          <a:p>
            <a:pPr>
              <a:spcBef>
                <a:spcPct val="20000"/>
              </a:spcBef>
              <a:buClr>
                <a:srgbClr val="0BD0D9"/>
              </a:buClr>
              <a:buSzPct val="95000"/>
              <a:buFont typeface="Wingdings 2" pitchFamily="18" charset="2"/>
              <a:buNone/>
              <a:defRPr/>
            </a:pPr>
            <a:r>
              <a:rPr lang="ru-RU" sz="2600" dirty="0">
                <a:latin typeface="+mn-lt"/>
              </a:rPr>
              <a:t>Наличие элементов управления подразумевает индивидуальное изучение.</a:t>
            </a:r>
          </a:p>
          <a:p>
            <a:pPr>
              <a:spcBef>
                <a:spcPct val="20000"/>
              </a:spcBef>
              <a:buClr>
                <a:srgbClr val="0BD0D9"/>
              </a:buClr>
              <a:buSzPct val="95000"/>
              <a:buFont typeface="Wingdings 2" pitchFamily="18" charset="2"/>
              <a:buNone/>
              <a:defRPr/>
            </a:pPr>
            <a:endParaRPr lang="ru-RU" sz="2600" dirty="0">
              <a:latin typeface="+mn-lt"/>
            </a:endParaRPr>
          </a:p>
        </p:txBody>
      </p:sp>
    </p:spTree>
  </p:cSld>
  <p:clrMapOvr>
    <a:masterClrMapping/>
  </p:clrMapOvr>
  <p:transition advTm="16797">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1029"/>
                                        </p:tgtEl>
                                        <p:attrNameLst>
                                          <p:attrName>style.visibility</p:attrName>
                                        </p:attrNameLst>
                                      </p:cBhvr>
                                      <p:to>
                                        <p:strVal val="visible"/>
                                      </p:to>
                                    </p:set>
                                    <p:anim calcmode="lin" valueType="num">
                                      <p:cBhvr additive="base">
                                        <p:cTn id="17" dur="500" fill="hold"/>
                                        <p:tgtEl>
                                          <p:spTgt spid="1029"/>
                                        </p:tgtEl>
                                        <p:attrNameLst>
                                          <p:attrName>ppt_x</p:attrName>
                                        </p:attrNameLst>
                                      </p:cBhvr>
                                      <p:tavLst>
                                        <p:tav tm="0">
                                          <p:val>
                                            <p:strVal val="0-#ppt_w/2"/>
                                          </p:val>
                                        </p:tav>
                                        <p:tav tm="100000">
                                          <p:val>
                                            <p:strVal val="#ppt_x"/>
                                          </p:val>
                                        </p:tav>
                                      </p:tavLst>
                                    </p:anim>
                                    <p:anim calcmode="lin" valueType="num">
                                      <p:cBhvr additive="base">
                                        <p:cTn id="18" dur="500" fill="hold"/>
                                        <p:tgtEl>
                                          <p:spTgt spid="102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nodeType="afterEffect">
                                  <p:stCondLst>
                                    <p:cond delay="0"/>
                                  </p:stCondLst>
                                  <p:childTnLst>
                                    <p:set>
                                      <p:cBhvr>
                                        <p:cTn id="26" dur="1" fill="hold">
                                          <p:stCondLst>
                                            <p:cond delay="0"/>
                                          </p:stCondLst>
                                        </p:cTn>
                                        <p:tgtEl>
                                          <p:spTgt spid="1030"/>
                                        </p:tgtEl>
                                        <p:attrNameLst>
                                          <p:attrName>style.visibility</p:attrName>
                                        </p:attrNameLst>
                                      </p:cBhvr>
                                      <p:to>
                                        <p:strVal val="visible"/>
                                      </p:to>
                                    </p:set>
                                    <p:anim calcmode="lin" valueType="num">
                                      <p:cBhvr additive="base">
                                        <p:cTn id="27" dur="500" fill="hold"/>
                                        <p:tgtEl>
                                          <p:spTgt spid="1030"/>
                                        </p:tgtEl>
                                        <p:attrNameLst>
                                          <p:attrName>ppt_x</p:attrName>
                                        </p:attrNameLst>
                                      </p:cBhvr>
                                      <p:tavLst>
                                        <p:tav tm="0">
                                          <p:val>
                                            <p:strVal val="1+#ppt_w/2"/>
                                          </p:val>
                                        </p:tav>
                                        <p:tav tm="100000">
                                          <p:val>
                                            <p:strVal val="#ppt_x"/>
                                          </p:val>
                                        </p:tav>
                                      </p:tavLst>
                                    </p:anim>
                                    <p:anim calcmode="lin" valueType="num">
                                      <p:cBhvr additive="base">
                                        <p:cTn id="28"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85938" y="0"/>
            <a:ext cx="5214937" cy="1143000"/>
          </a:xfrm>
        </p:spPr>
        <p:txBody>
          <a:bodyPr>
            <a:normAutofit fontScale="90000"/>
          </a:bodyPr>
          <a:lstStyle/>
          <a:p>
            <a:pPr eaLnBrk="1" fontAlgn="auto" hangingPunct="1">
              <a:spcAft>
                <a:spcPts val="0"/>
              </a:spcAft>
              <a:defRPr/>
            </a:pPr>
            <a:r>
              <a:rPr lang="ru-RU" sz="3600" dirty="0" smtClean="0"/>
              <a:t>Анализ результатов обучения</a:t>
            </a:r>
            <a:endParaRPr lang="ru-RU" sz="3600" dirty="0"/>
          </a:p>
        </p:txBody>
      </p:sp>
      <p:sp>
        <p:nvSpPr>
          <p:cNvPr id="3" name="Подзаголовок 2"/>
          <p:cNvSpPr>
            <a:spLocks noGrp="1"/>
          </p:cNvSpPr>
          <p:nvPr>
            <p:ph type="subTitle" idx="1"/>
          </p:nvPr>
        </p:nvSpPr>
        <p:spPr>
          <a:xfrm>
            <a:off x="285750" y="1143000"/>
            <a:ext cx="7854950" cy="1785938"/>
          </a:xfrm>
        </p:spPr>
        <p:txBody>
          <a:bodyPr/>
          <a:lstStyle/>
          <a:p>
            <a:pPr eaLnBrk="1" hangingPunct="1"/>
            <a:r>
              <a:rPr lang="ru-RU" altLang="ru-RU" smtClean="0"/>
              <a:t>Для проверки результатов обучения был выбран тест как более простой способ проверки усвоения материала. Тест не сложная программа состоящая из 10 простых вопросов, позволяющая узнать насколько хорошо был усвоен материал учебного пособия</a:t>
            </a:r>
          </a:p>
          <a:p>
            <a:pPr eaLnBrk="1" hangingPunct="1"/>
            <a:endParaRPr lang="ru-RU" altLang="ru-RU" smtClean="0"/>
          </a:p>
          <a:p>
            <a:pPr eaLnBrk="1" hangingPunct="1"/>
            <a:endParaRPr lang="ru-RU" altLang="ru-RU" smtClean="0"/>
          </a:p>
        </p:txBody>
      </p:sp>
      <p:pic>
        <p:nvPicPr>
          <p:cNvPr id="12293" name="Picture 5"/>
          <p:cNvPicPr>
            <a:picLocks noChangeAspect="1" noChangeArrowheads="1"/>
          </p:cNvPicPr>
          <p:nvPr/>
        </p:nvPicPr>
        <p:blipFill>
          <a:blip r:embed="rId2"/>
          <a:srcRect l="38086" t="50782" r="20166" b="18945"/>
          <a:stretch>
            <a:fillRect/>
          </a:stretch>
        </p:blipFill>
        <p:spPr bwMode="auto">
          <a:xfrm>
            <a:off x="285720" y="2857496"/>
            <a:ext cx="4143404" cy="2253431"/>
          </a:xfrm>
          <a:prstGeom prst="rect">
            <a:avLst/>
          </a:prstGeom>
          <a:noFill/>
          <a:ln w="9525">
            <a:noFill/>
            <a:miter lim="800000"/>
            <a:headEnd/>
            <a:tailEnd/>
          </a:ln>
          <a:effectLst>
            <a:glow rad="139700">
              <a:schemeClr val="accent1">
                <a:satMod val="175000"/>
                <a:alpha val="40000"/>
              </a:schemeClr>
            </a:glow>
          </a:effectLst>
        </p:spPr>
      </p:pic>
      <p:pic>
        <p:nvPicPr>
          <p:cNvPr id="6" name="Picture 4"/>
          <p:cNvPicPr>
            <a:picLocks noChangeAspect="1" noChangeArrowheads="1"/>
          </p:cNvPicPr>
          <p:nvPr/>
        </p:nvPicPr>
        <p:blipFill>
          <a:blip r:embed="rId3"/>
          <a:srcRect/>
          <a:stretch>
            <a:fillRect/>
          </a:stretch>
        </p:blipFill>
        <p:spPr bwMode="auto">
          <a:xfrm>
            <a:off x="4714876" y="4357694"/>
            <a:ext cx="4152993" cy="2301970"/>
          </a:xfrm>
          <a:prstGeom prst="rect">
            <a:avLst/>
          </a:prstGeom>
          <a:noFill/>
          <a:ln w="9525">
            <a:noFill/>
            <a:miter lim="800000"/>
            <a:headEnd/>
            <a:tailEnd/>
          </a:ln>
          <a:effectLst>
            <a:glow rad="139700">
              <a:schemeClr val="accent1">
                <a:satMod val="175000"/>
                <a:alpha val="40000"/>
              </a:schemeClr>
            </a:glow>
          </a:effectLst>
        </p:spPr>
      </p:pic>
    </p:spTree>
  </p:cSld>
  <p:clrMapOvr>
    <a:masterClrMapping/>
  </p:clrMapOvr>
  <p:transition advTm="2570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14500" y="0"/>
            <a:ext cx="6137275" cy="571500"/>
          </a:xfrm>
        </p:spPr>
        <p:txBody>
          <a:bodyPr/>
          <a:lstStyle/>
          <a:p>
            <a:pPr eaLnBrk="1" fontAlgn="auto" hangingPunct="1">
              <a:spcAft>
                <a:spcPts val="0"/>
              </a:spcAft>
              <a:defRPr/>
            </a:pPr>
            <a:r>
              <a:rPr lang="ru-RU" dirty="0" smtClean="0"/>
              <a:t>Учебное пособие</a:t>
            </a:r>
            <a:endParaRPr lang="ru-RU" dirty="0"/>
          </a:p>
        </p:txBody>
      </p:sp>
      <p:sp>
        <p:nvSpPr>
          <p:cNvPr id="3" name="Подзаголовок 2"/>
          <p:cNvSpPr>
            <a:spLocks noGrp="1"/>
          </p:cNvSpPr>
          <p:nvPr>
            <p:ph type="subTitle" idx="1"/>
          </p:nvPr>
        </p:nvSpPr>
        <p:spPr>
          <a:xfrm>
            <a:off x="500063" y="500063"/>
            <a:ext cx="7854950" cy="2571750"/>
          </a:xfrm>
        </p:spPr>
        <p:txBody>
          <a:bodyPr/>
          <a:lstStyle/>
          <a:p>
            <a:pPr eaLnBrk="1" hangingPunct="1"/>
            <a:r>
              <a:rPr lang="ru-RU" altLang="ru-RU" smtClean="0"/>
              <a:t>Учебное пособие содержит:</a:t>
            </a:r>
          </a:p>
          <a:p>
            <a:pPr eaLnBrk="1" hangingPunct="1"/>
            <a:r>
              <a:rPr lang="ru-RU" altLang="ru-RU" smtClean="0"/>
              <a:t>1 Снимки экрана, что позволяет визуально ознакомиться с новым интерфейсом</a:t>
            </a:r>
          </a:p>
          <a:p>
            <a:pPr eaLnBrk="1" hangingPunct="1"/>
            <a:r>
              <a:rPr lang="ru-RU" altLang="ru-RU" smtClean="0"/>
              <a:t>2 И другие визуальные элементы что позволит акцентировать внимание пользователя на отдельных элементах</a:t>
            </a:r>
          </a:p>
          <a:p>
            <a:pPr eaLnBrk="1" hangingPunct="1"/>
            <a:r>
              <a:rPr lang="ru-RU" altLang="ru-RU" smtClean="0"/>
              <a:t>3 Гиперссылки и управляющие кнопки, что позволяет пользователю переходить в интересующие разделы презентации без просмотра предыдущих кадров</a:t>
            </a:r>
          </a:p>
        </p:txBody>
      </p:sp>
      <p:pic>
        <p:nvPicPr>
          <p:cNvPr id="4" name="Picture 2" descr="D:\Documents and Settings\Администратор\Рабочий стол\Буфер обмена49.jpg"/>
          <p:cNvPicPr>
            <a:picLocks noChangeAspect="1" noChangeArrowheads="1"/>
          </p:cNvPicPr>
          <p:nvPr/>
        </p:nvPicPr>
        <p:blipFill>
          <a:blip r:embed="rId2"/>
          <a:srcRect/>
          <a:stretch>
            <a:fillRect/>
          </a:stretch>
        </p:blipFill>
        <p:spPr bwMode="auto">
          <a:xfrm>
            <a:off x="1928795" y="3143248"/>
            <a:ext cx="3286148" cy="2522371"/>
          </a:xfrm>
          <a:prstGeom prst="rect">
            <a:avLst/>
          </a:prstGeom>
          <a:noFill/>
          <a:ln>
            <a:solidFill>
              <a:schemeClr val="accent1"/>
            </a:solidFill>
          </a:ln>
          <a:effectLst>
            <a:glow rad="139700">
              <a:schemeClr val="accent1">
                <a:satMod val="175000"/>
                <a:alpha val="40000"/>
              </a:schemeClr>
            </a:glow>
          </a:effectLst>
        </p:spPr>
      </p:pic>
      <p:pic>
        <p:nvPicPr>
          <p:cNvPr id="5" name="Picture 3" descr="D:\Documents and Settings\Администратор\Рабочий стол\Буфер обмена48.jpg"/>
          <p:cNvPicPr>
            <a:picLocks noChangeAspect="1" noChangeArrowheads="1"/>
          </p:cNvPicPr>
          <p:nvPr/>
        </p:nvPicPr>
        <p:blipFill>
          <a:blip r:embed="rId3"/>
          <a:srcRect/>
          <a:stretch>
            <a:fillRect/>
          </a:stretch>
        </p:blipFill>
        <p:spPr bwMode="auto">
          <a:xfrm>
            <a:off x="5572132" y="4000504"/>
            <a:ext cx="3304541" cy="2537752"/>
          </a:xfrm>
          <a:prstGeom prst="rect">
            <a:avLst/>
          </a:prstGeom>
          <a:noFill/>
          <a:ln>
            <a:solidFill>
              <a:schemeClr val="accent1"/>
            </a:solidFill>
          </a:ln>
          <a:effectLst>
            <a:glow rad="139700">
              <a:schemeClr val="accent1">
                <a:satMod val="175000"/>
                <a:alpha val="40000"/>
              </a:schemeClr>
            </a:glow>
          </a:effectLst>
        </p:spPr>
      </p:pic>
    </p:spTree>
  </p:cSld>
  <p:clrMapOvr>
    <a:masterClrMapping/>
  </p:clrMapOvr>
  <p:transition advTm="23796">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85938" y="0"/>
            <a:ext cx="6065837" cy="571500"/>
          </a:xfrm>
        </p:spPr>
        <p:txBody>
          <a:bodyPr/>
          <a:lstStyle/>
          <a:p>
            <a:pPr eaLnBrk="1" fontAlgn="auto" hangingPunct="1">
              <a:spcAft>
                <a:spcPts val="0"/>
              </a:spcAft>
              <a:defRPr/>
            </a:pPr>
            <a:r>
              <a:rPr lang="ru-RU" dirty="0" smtClean="0"/>
              <a:t>Учебное пособие</a:t>
            </a:r>
            <a:endParaRPr lang="ru-RU" dirty="0"/>
          </a:p>
        </p:txBody>
      </p:sp>
      <p:sp>
        <p:nvSpPr>
          <p:cNvPr id="3" name="Подзаголовок 2"/>
          <p:cNvSpPr>
            <a:spLocks noGrp="1"/>
          </p:cNvSpPr>
          <p:nvPr>
            <p:ph type="subTitle" idx="1"/>
          </p:nvPr>
        </p:nvSpPr>
        <p:spPr>
          <a:xfrm>
            <a:off x="428625" y="785813"/>
            <a:ext cx="7854950" cy="714375"/>
          </a:xfrm>
        </p:spPr>
        <p:txBody>
          <a:bodyPr/>
          <a:lstStyle/>
          <a:p>
            <a:pPr eaLnBrk="1" hangingPunct="1">
              <a:lnSpc>
                <a:spcPct val="90000"/>
              </a:lnSpc>
            </a:pPr>
            <a:r>
              <a:rPr lang="ru-RU" altLang="ru-RU" smtClean="0"/>
              <a:t>Структуру учебного пособия можно представить в следующем виде: </a:t>
            </a:r>
          </a:p>
          <a:p>
            <a:pPr eaLnBrk="1" hangingPunct="1">
              <a:lnSpc>
                <a:spcPct val="90000"/>
              </a:lnSpc>
            </a:pPr>
            <a:endParaRPr lang="ru-RU" altLang="ru-RU" smtClean="0"/>
          </a:p>
        </p:txBody>
      </p:sp>
      <p:graphicFrame>
        <p:nvGraphicFramePr>
          <p:cNvPr id="7" name="Схема 6"/>
          <p:cNvGraphicFramePr/>
          <p:nvPr/>
        </p:nvGraphicFramePr>
        <p:xfrm>
          <a:off x="1785918" y="1071546"/>
          <a:ext cx="735808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Tm="12141">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85938" y="0"/>
            <a:ext cx="6065837" cy="571500"/>
          </a:xfrm>
        </p:spPr>
        <p:txBody>
          <a:bodyPr/>
          <a:lstStyle/>
          <a:p>
            <a:pPr eaLnBrk="1" fontAlgn="auto" hangingPunct="1">
              <a:spcAft>
                <a:spcPts val="0"/>
              </a:spcAft>
              <a:defRPr/>
            </a:pPr>
            <a:r>
              <a:rPr lang="ru-RU" dirty="0" smtClean="0"/>
              <a:t>Источники информации</a:t>
            </a:r>
            <a:endParaRPr lang="ru-RU" dirty="0"/>
          </a:p>
        </p:txBody>
      </p:sp>
      <p:sp>
        <p:nvSpPr>
          <p:cNvPr id="3" name="Подзаголовок 2"/>
          <p:cNvSpPr>
            <a:spLocks noGrp="1"/>
          </p:cNvSpPr>
          <p:nvPr>
            <p:ph type="subTitle" idx="1"/>
          </p:nvPr>
        </p:nvSpPr>
        <p:spPr>
          <a:xfrm>
            <a:off x="500063" y="785813"/>
            <a:ext cx="7854950" cy="857250"/>
          </a:xfrm>
        </p:spPr>
        <p:txBody>
          <a:bodyPr/>
          <a:lstStyle/>
          <a:p>
            <a:pPr eaLnBrk="1" hangingPunct="1"/>
            <a:r>
              <a:rPr lang="ru-RU" altLang="ru-RU" smtClean="0"/>
              <a:t>Текстовая основа электронного пособия представляет собой комбинированное текстовое пособие из различных источников </a:t>
            </a:r>
          </a:p>
        </p:txBody>
      </p:sp>
      <p:pic>
        <p:nvPicPr>
          <p:cNvPr id="4" name="Picture 2" descr="D:\Documents and Settings\Администратор\Рабочий стол\Буфер обмена45.jpg"/>
          <p:cNvPicPr>
            <a:picLocks noChangeAspect="1" noChangeArrowheads="1"/>
          </p:cNvPicPr>
          <p:nvPr/>
        </p:nvPicPr>
        <p:blipFill>
          <a:blip r:embed="rId3" cstate="print"/>
          <a:srcRect/>
          <a:stretch>
            <a:fillRect/>
          </a:stretch>
        </p:blipFill>
        <p:spPr bwMode="auto">
          <a:xfrm>
            <a:off x="2285984" y="1785926"/>
            <a:ext cx="2628825" cy="1877145"/>
          </a:xfrm>
          <a:prstGeom prst="rect">
            <a:avLst/>
          </a:prstGeom>
          <a:noFill/>
          <a:ln>
            <a:solidFill>
              <a:schemeClr val="accent1"/>
            </a:solidFill>
          </a:ln>
          <a:effectLst>
            <a:glow rad="101600">
              <a:schemeClr val="accent1">
                <a:satMod val="175000"/>
                <a:alpha val="40000"/>
              </a:schemeClr>
            </a:glow>
          </a:effectLst>
        </p:spPr>
      </p:pic>
      <p:pic>
        <p:nvPicPr>
          <p:cNvPr id="5" name="Picture 5"/>
          <p:cNvPicPr>
            <a:picLocks noChangeAspect="1" noChangeArrowheads="1"/>
          </p:cNvPicPr>
          <p:nvPr/>
        </p:nvPicPr>
        <p:blipFill>
          <a:blip r:embed="rId4" cstate="print"/>
          <a:srcRect/>
          <a:stretch>
            <a:fillRect/>
          </a:stretch>
        </p:blipFill>
        <p:spPr bwMode="auto">
          <a:xfrm>
            <a:off x="5500694" y="4500570"/>
            <a:ext cx="2662171" cy="1909592"/>
          </a:xfrm>
          <a:prstGeom prst="rect">
            <a:avLst/>
          </a:prstGeom>
          <a:noFill/>
          <a:ln w="9525">
            <a:solidFill>
              <a:schemeClr val="accent1"/>
            </a:solidFill>
            <a:miter lim="800000"/>
            <a:headEnd/>
            <a:tailEnd/>
          </a:ln>
          <a:effectLst>
            <a:glow rad="101600">
              <a:schemeClr val="accent1">
                <a:satMod val="175000"/>
                <a:alpha val="40000"/>
              </a:schemeClr>
            </a:glow>
          </a:effectLst>
        </p:spPr>
      </p:pic>
      <p:pic>
        <p:nvPicPr>
          <p:cNvPr id="4098" name="Picture 2" descr="D:\Documents and Settings\Администратор\Рабочий стол\1.jpeg"/>
          <p:cNvPicPr>
            <a:picLocks noChangeAspect="1" noChangeArrowheads="1"/>
          </p:cNvPicPr>
          <p:nvPr/>
        </p:nvPicPr>
        <p:blipFill>
          <a:blip r:embed="rId5"/>
          <a:srcRect/>
          <a:stretch>
            <a:fillRect/>
          </a:stretch>
        </p:blipFill>
        <p:spPr bwMode="auto">
          <a:xfrm>
            <a:off x="2857488" y="4071942"/>
            <a:ext cx="1714512" cy="2327319"/>
          </a:xfrm>
          <a:prstGeom prst="rect">
            <a:avLst/>
          </a:prstGeom>
          <a:noFill/>
          <a:ln>
            <a:solidFill>
              <a:schemeClr val="accent1"/>
            </a:solidFill>
          </a:ln>
          <a:effectLst>
            <a:glow rad="101600">
              <a:schemeClr val="accent1">
                <a:satMod val="175000"/>
                <a:alpha val="40000"/>
              </a:schemeClr>
            </a:glow>
          </a:effectLst>
        </p:spPr>
      </p:pic>
      <p:pic>
        <p:nvPicPr>
          <p:cNvPr id="4100" name="Picture 4" descr="D:\Documents and Settings\Администратор\Рабочий стол\2.jpeg"/>
          <p:cNvPicPr>
            <a:picLocks noChangeAspect="1" noChangeArrowheads="1"/>
          </p:cNvPicPr>
          <p:nvPr/>
        </p:nvPicPr>
        <p:blipFill>
          <a:blip r:embed="rId6"/>
          <a:srcRect/>
          <a:stretch>
            <a:fillRect/>
          </a:stretch>
        </p:blipFill>
        <p:spPr bwMode="auto">
          <a:xfrm>
            <a:off x="6000760" y="1785926"/>
            <a:ext cx="1653871" cy="2303475"/>
          </a:xfrm>
          <a:prstGeom prst="rect">
            <a:avLst/>
          </a:prstGeom>
          <a:noFill/>
          <a:ln>
            <a:solidFill>
              <a:schemeClr val="accent1"/>
            </a:solidFill>
          </a:ln>
          <a:effectLst>
            <a:glow rad="101600">
              <a:schemeClr val="accent1">
                <a:satMod val="175000"/>
                <a:alpha val="40000"/>
              </a:schemeClr>
            </a:glow>
          </a:effectLst>
        </p:spPr>
      </p:pic>
    </p:spTree>
  </p:cSld>
  <p:clrMapOvr>
    <a:masterClrMapping/>
  </p:clrMapOvr>
  <p:transition advTm="1500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additive="base">
                                        <p:cTn id="21" dur="500" fill="hold"/>
                                        <p:tgtEl>
                                          <p:spTgt spid="4098"/>
                                        </p:tgtEl>
                                        <p:attrNameLst>
                                          <p:attrName>ppt_x</p:attrName>
                                        </p:attrNameLst>
                                      </p:cBhvr>
                                      <p:tavLst>
                                        <p:tav tm="0">
                                          <p:val>
                                            <p:strVal val="0-#ppt_w/2"/>
                                          </p:val>
                                        </p:tav>
                                        <p:tav tm="100000">
                                          <p:val>
                                            <p:strVal val="#ppt_x"/>
                                          </p:val>
                                        </p:tav>
                                      </p:tavLst>
                                    </p:anim>
                                    <p:anim calcmode="lin" valueType="num">
                                      <p:cBhvr additive="base">
                                        <p:cTn id="22" dur="500" fill="hold"/>
                                        <p:tgtEl>
                                          <p:spTgt spid="4098"/>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500"/>
                            </p:stCondLst>
                            <p:childTnLst>
                              <p:par>
                                <p:cTn id="24" presetID="2" presetClass="entr" presetSubtype="2" fill="hold" nodeType="afterEffect">
                                  <p:stCondLst>
                                    <p:cond delay="0"/>
                                  </p:stCondLst>
                                  <p:childTnLst>
                                    <p:set>
                                      <p:cBhvr>
                                        <p:cTn id="25" dur="1" fill="hold">
                                          <p:stCondLst>
                                            <p:cond delay="0"/>
                                          </p:stCondLst>
                                        </p:cTn>
                                        <p:tgtEl>
                                          <p:spTgt spid="4100"/>
                                        </p:tgtEl>
                                        <p:attrNameLst>
                                          <p:attrName>style.visibility</p:attrName>
                                        </p:attrNameLst>
                                      </p:cBhvr>
                                      <p:to>
                                        <p:strVal val="visible"/>
                                      </p:to>
                                    </p:set>
                                    <p:anim calcmode="lin" valueType="num">
                                      <p:cBhvr additive="base">
                                        <p:cTn id="26" dur="500" fill="hold"/>
                                        <p:tgtEl>
                                          <p:spTgt spid="4100"/>
                                        </p:tgtEl>
                                        <p:attrNameLst>
                                          <p:attrName>ppt_x</p:attrName>
                                        </p:attrNameLst>
                                      </p:cBhvr>
                                      <p:tavLst>
                                        <p:tav tm="0">
                                          <p:val>
                                            <p:strVal val="1+#ppt_w/2"/>
                                          </p:val>
                                        </p:tav>
                                        <p:tav tm="100000">
                                          <p:val>
                                            <p:strVal val="#ppt_x"/>
                                          </p:val>
                                        </p:tav>
                                      </p:tavLst>
                                    </p:anim>
                                    <p:anim calcmode="lin" valueType="num">
                                      <p:cBhvr additive="base">
                                        <p:cTn id="27" dur="500" fill="hold"/>
                                        <p:tgtEl>
                                          <p:spTgt spid="4100"/>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960</TotalTime>
  <Words>326</Words>
  <Application>Microsoft Office PowerPoint</Application>
  <PresentationFormat>Экран (4:3)</PresentationFormat>
  <Paragraphs>64</Paragraphs>
  <Slides>12</Slides>
  <Notes>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Arial</vt:lpstr>
      <vt:lpstr>Century Schoolbook</vt:lpstr>
      <vt:lpstr>Wingdings</vt:lpstr>
      <vt:lpstr>Wingdings 2</vt:lpstr>
      <vt:lpstr>Calibri</vt:lpstr>
      <vt:lpstr>Constantia</vt:lpstr>
      <vt:lpstr>Эркер</vt:lpstr>
      <vt:lpstr>НАУЧНАЯ РАБОТА ПО ТЕМЕ: «СОЗДАНИЕ ПРЕЗЕНТАЦИЙ В MICROSOFT POWER POINT» </vt:lpstr>
      <vt:lpstr>Актуальность</vt:lpstr>
      <vt:lpstr>Целесообразность</vt:lpstr>
      <vt:lpstr>Разработка технологии создания презентации в Power Point с различным интерфейсом</vt:lpstr>
      <vt:lpstr>Технология использования  и области применения учебного пособия</vt:lpstr>
      <vt:lpstr>Анализ результатов обучения</vt:lpstr>
      <vt:lpstr>Учебное пособие</vt:lpstr>
      <vt:lpstr>Учебное пособие</vt:lpstr>
      <vt:lpstr>Источники информации</vt:lpstr>
      <vt:lpstr>Достоинства</vt:lpstr>
      <vt:lpstr>Список используемых источников</vt:lpstr>
      <vt:lpstr>Спасибо за внимание</vt:lpstr>
    </vt:vector>
  </TitlesOfParts>
  <Company>777-Company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Rufuss</dc:creator>
  <cp:lastModifiedBy>admin</cp:lastModifiedBy>
  <cp:revision>108</cp:revision>
  <dcterms:created xsi:type="dcterms:W3CDTF">2008-12-11T16:56:53Z</dcterms:created>
  <dcterms:modified xsi:type="dcterms:W3CDTF">2015-04-08T17:01:30Z</dcterms:modified>
</cp:coreProperties>
</file>