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62" r:id="rId4"/>
    <p:sldId id="263" r:id="rId5"/>
    <p:sldId id="258" r:id="rId6"/>
    <p:sldId id="265" r:id="rId7"/>
    <p:sldId id="259" r:id="rId8"/>
    <p:sldId id="260" r:id="rId9"/>
    <p:sldId id="261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94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1C4EF-E6B9-472B-BB4F-0438AAED61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866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3B8D3-1497-4D62-8D1A-0A601A88B7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810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60703-058C-4567-A473-CDE2626D19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971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016F1-C84E-46C5-AF9D-8621B10236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230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A836A-4910-43B3-A03B-FA0403BE37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7780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F2148-5F01-420F-8B01-25711618E6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043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215FF-41C6-4254-B750-F3ECA05B93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8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0DF293-FBE1-4048-AF73-5C19D2FCE4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077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D8A845-4846-4E13-A3DD-56EDDA9F38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725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FD882-5188-4176-99F9-F8B90A832D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064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2B9BF-ED89-435C-941E-592893D35E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088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843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843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2F1C342-AC2F-44CB-A2E2-32538B07459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2800" b="1" i="1" smtClean="0">
                <a:solidFill>
                  <a:schemeClr val="hlink"/>
                </a:solidFill>
              </a:rPr>
              <a:t>Проектирование информационной системы службы информационных технологий </a:t>
            </a:r>
            <a:r>
              <a:rPr lang="en-US" altLang="ru-RU" sz="2800" b="1" i="1" smtClean="0">
                <a:solidFill>
                  <a:schemeClr val="hlink"/>
                </a:solidFill>
              </a:rPr>
              <a:t>(</a:t>
            </a:r>
            <a:r>
              <a:rPr lang="ru-RU" altLang="ru-RU" sz="2800" b="1" i="1" smtClean="0">
                <a:solidFill>
                  <a:schemeClr val="hlink"/>
                </a:solidFill>
              </a:rPr>
              <a:t>на примере группы технического обслуживания средств АТ и ОТ)</a:t>
            </a:r>
            <a:endParaRPr lang="ru-RU" altLang="ru-RU" sz="44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933825"/>
            <a:ext cx="6858000" cy="1600200"/>
          </a:xfrm>
        </p:spPr>
        <p:txBody>
          <a:bodyPr/>
          <a:lstStyle/>
          <a:p>
            <a:pPr eaLnBrk="1" hangingPunct="1"/>
            <a:r>
              <a:rPr lang="ru-RU" altLang="ru-RU" smtClean="0"/>
              <a:t>Автор: Васин А.В. Гр.П-212</a:t>
            </a:r>
          </a:p>
          <a:p>
            <a:pPr eaLnBrk="1" hangingPunct="1"/>
            <a:r>
              <a:rPr lang="ru-RU" altLang="ru-RU" smtClean="0"/>
              <a:t>Руководитель: Федорова О.В.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/>
              <a:t>Заключение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    	 Мы считаем, что успешное ведение бизнеса или выполнение общественных миссий зависят от того, как работает поддерживающее их экономическая информационная система, поэтому необходимо широко использовать в проектировании новый программный продукт </a:t>
            </a:r>
            <a:r>
              <a:rPr lang="en-US" altLang="ru-RU" smtClean="0"/>
              <a:t>Rational Rose</a:t>
            </a:r>
            <a:r>
              <a:rPr lang="ru-RU" altLang="ru-RU" smtClean="0"/>
              <a:t>, для более эффективного управления создаваемого проекта.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800" smtClean="0"/>
              <a:t>Цель проектирования дипломной работы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>
                <a:solidFill>
                  <a:schemeClr val="accent2"/>
                </a:solidFill>
              </a:rPr>
              <a:t>   		</a:t>
            </a:r>
            <a:r>
              <a:rPr lang="ru-RU" altLang="ru-RU" smtClean="0"/>
              <a:t>Разработать модель экономической информационной системы службы информационных технологий Приволжских электрических сетей с использованием структурного и объектно-ориентированного подходов.</a:t>
            </a:r>
            <a:endParaRPr lang="ru-RU" altLang="ru-RU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dirty="0" smtClean="0"/>
              <a:t>Постановка задачи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Изучить и проанализировать литературу и другие информационные источники по данной проблеме. </a:t>
            </a:r>
          </a:p>
          <a:p>
            <a:pPr eaLnBrk="1" hangingPunct="1"/>
            <a:r>
              <a:rPr lang="ru-RU" altLang="ru-RU" smtClean="0"/>
              <a:t>Разработать ЭИС Электрических сетей с использованием структурного и объектно-ориентированного подхода средствами </a:t>
            </a:r>
            <a:r>
              <a:rPr lang="en-US" altLang="ru-RU" smtClean="0"/>
              <a:t>Rational Rose</a:t>
            </a:r>
            <a:r>
              <a:rPr lang="ru-RU" altLang="ru-RU" smtClean="0"/>
              <a:t>. </a:t>
            </a:r>
          </a:p>
          <a:p>
            <a:pPr eaLnBrk="1" hangingPunct="1"/>
            <a:r>
              <a:rPr lang="ru-RU" altLang="ru-RU" smtClean="0"/>
              <a:t>Произвести экономический расчет эффективности разработки проекта.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dirty="0" smtClean="0"/>
              <a:t>Теоретические основы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                              Методология </a:t>
            </a:r>
            <a:r>
              <a:rPr lang="en-US" altLang="ru-RU" sz="2000" smtClean="0"/>
              <a:t>RUP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Выпускать программное обеспечение, пользуясь принципом промышленного подхода. </a:t>
            </a:r>
            <a:endParaRPr lang="en-US" altLang="ru-RU" sz="2000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Привлечение квалифицированных специалистов. </a:t>
            </a:r>
            <a:endParaRPr lang="en-US" altLang="ru-RU" sz="2000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Использовать итеративную разработку вместо каскадной</a:t>
            </a:r>
            <a:r>
              <a:rPr lang="en-US" altLang="ru-RU" sz="2000" smtClean="0"/>
              <a:t>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Мощная система контроля управления требованиями</a:t>
            </a:r>
            <a:r>
              <a:rPr lang="en-US" altLang="ru-RU" sz="2000" smtClean="0"/>
              <a:t>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Полный контроль проекта посредством создания специальных архивов. </a:t>
            </a:r>
            <a:endParaRPr lang="en-US" altLang="ru-RU" sz="2000" smtClean="0"/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Использование визуального моделирования</a:t>
            </a:r>
            <a:r>
              <a:rPr lang="en-US" altLang="ru-RU" sz="2000" smtClean="0"/>
              <a:t>. 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Применение</a:t>
            </a:r>
            <a:r>
              <a:rPr lang="en-US" altLang="ru-RU" sz="2000" smtClean="0"/>
              <a:t> </a:t>
            </a:r>
            <a:r>
              <a:rPr lang="ru-RU" altLang="ru-RU" sz="2000" smtClean="0"/>
              <a:t>механизмов</a:t>
            </a:r>
            <a:r>
              <a:rPr lang="en-US" altLang="ru-RU" sz="2000" smtClean="0"/>
              <a:t> </a:t>
            </a:r>
            <a:r>
              <a:rPr lang="ru-RU" altLang="ru-RU" sz="2000" smtClean="0"/>
              <a:t>Объектно-ориентированного мышления и подхода</a:t>
            </a:r>
            <a:r>
              <a:rPr lang="en-US" altLang="ru-RU" sz="2000" smtClean="0"/>
              <a:t>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ru-RU" altLang="ru-RU" sz="2000" smtClean="0"/>
              <a:t>Унифицированный документооборот</a:t>
            </a:r>
            <a:r>
              <a:rPr lang="en-US" altLang="ru-RU" sz="2000" smtClean="0"/>
              <a:t>.</a:t>
            </a:r>
            <a:r>
              <a:rPr lang="ru-RU" altLang="ru-RU" sz="2000" smtClean="0"/>
              <a:t>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dirty="0" smtClean="0"/>
              <a:t>Теоретические основы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   		Методология </a:t>
            </a:r>
            <a:r>
              <a:rPr lang="en-US" altLang="ru-RU" smtClean="0"/>
              <a:t>RUP</a:t>
            </a:r>
            <a:r>
              <a:rPr lang="ru-RU" altLang="ru-RU" smtClean="0"/>
              <a:t> направлена на реализацию - реинжиниринга- это радикальное перепроектирование бизнес-процессов предприятий для достижения улучшений показателей их деятельности: стоимости, качества, сервиса, темпов развития на базе новых информационных технологий.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772400" cy="1143000"/>
          </a:xfrm>
        </p:spPr>
        <p:txBody>
          <a:bodyPr/>
          <a:lstStyle/>
          <a:p>
            <a:pPr algn="ctr" eaLnBrk="1" hangingPunct="1"/>
            <a:r>
              <a:rPr lang="ru-RU" altLang="ru-RU" sz="3800" dirty="0" smtClean="0"/>
              <a:t>Использование ЭИС </a:t>
            </a:r>
            <a:r>
              <a:rPr lang="en-US" altLang="ru-RU" sz="3800" dirty="0" smtClean="0"/>
              <a:t>“</a:t>
            </a:r>
            <a:r>
              <a:rPr lang="ru-RU" altLang="ru-RU" sz="3800" dirty="0" smtClean="0"/>
              <a:t>Парус</a:t>
            </a:r>
            <a:r>
              <a:rPr lang="en-US" altLang="ru-RU" sz="3800" dirty="0" smtClean="0"/>
              <a:t>”</a:t>
            </a:r>
            <a:r>
              <a:rPr lang="ru-RU" altLang="ru-RU" sz="3800" dirty="0" smtClean="0"/>
              <a:t> в Приволжских электрических сетях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dirty="0" smtClean="0"/>
              <a:t>		Парус обеспечивает построение информационной системы управления финансовыми и материальными потоками, ремонтами и техническим обслуживанием оборудования, внутренним документооборотом и кадрами в Приволжских электрических сетях.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800" smtClean="0"/>
              <a:t>Применение структурного подхода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dirty="0" smtClean="0"/>
              <a:t>     	Система описывается в терминах иерархии ее функций и передачи информации между отдельными функциональными элементами. Система разбивается на функциональные подсистемы, которые в свою очередь делятся на задачи, а задачи разбиваются на процедуры. В структурном подходе к анализу и проектированию используют группы средств, описывающих функциональную структуру системы и отношения между данными. Каждой группе средств соответствуют определенные виды моделей (диаграмм). В нашей квалификационной работе мы использовали: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dirty="0" smtClean="0"/>
              <a:t>     1.  </a:t>
            </a:r>
            <a:r>
              <a:rPr lang="en-US" altLang="ru-RU" sz="2000" dirty="0" smtClean="0"/>
              <a:t>DFD</a:t>
            </a:r>
            <a:r>
              <a:rPr lang="ru-RU" altLang="ru-RU" sz="2000" dirty="0" smtClean="0"/>
              <a:t> – диаграммы потоков данных</a:t>
            </a:r>
            <a:endParaRPr lang="en-US" altLang="ru-RU" sz="20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dirty="0" smtClean="0"/>
              <a:t>     2.  </a:t>
            </a:r>
            <a:r>
              <a:rPr lang="en-US" altLang="ru-RU" sz="2000" dirty="0" smtClean="0"/>
              <a:t>ERD</a:t>
            </a:r>
            <a:r>
              <a:rPr lang="ru-RU" altLang="ru-RU" sz="2000" dirty="0" smtClean="0"/>
              <a:t> - диаграммы “сущность-связь”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dirty="0" smtClean="0"/>
              <a:t>     диаграммы структурного подхода.doc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800" smtClean="0">
                <a:solidFill>
                  <a:schemeClr val="tx1"/>
                </a:solidFill>
              </a:rPr>
              <a:t>Применение объектно-ориентированного подхода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dirty="0" smtClean="0"/>
              <a:t>    		В этом подходе применяется язык </a:t>
            </a:r>
            <a:r>
              <a:rPr lang="en-US" altLang="ru-RU" sz="2400" dirty="0" smtClean="0"/>
              <a:t>UML</a:t>
            </a:r>
            <a:r>
              <a:rPr lang="ru-RU" altLang="ru-RU" sz="2400" dirty="0" smtClean="0"/>
              <a:t>, который представляет собой язык определения, проектирования и документирования программных систем, организационно-экономических систем. </a:t>
            </a:r>
            <a:r>
              <a:rPr lang="en-US" altLang="ru-RU" sz="2400" dirty="0" smtClean="0"/>
              <a:t>UML</a:t>
            </a:r>
            <a:r>
              <a:rPr lang="ru-RU" altLang="ru-RU" sz="2400" dirty="0" smtClean="0"/>
              <a:t> содержит следующий набор диаграмм для моделирования: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Диаграммы вариантов использования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Диаграммы классов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Диаграммы последовательности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Диаграммы пакетов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Диаграммы процессов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Диаграммы ООП.doc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>
                <a:solidFill>
                  <a:schemeClr val="tx1"/>
                </a:solidFill>
              </a:rPr>
              <a:t>Заключение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       	</a:t>
            </a:r>
            <a:r>
              <a:rPr lang="ru-RU" altLang="ru-RU" sz="2400" smtClean="0"/>
              <a:t>В дипломной работе мы спроектировали экономическую информационную систему работы службы информационных технологий Приволжских электрических сетей. Система была спроектирована для того, чтобы автоматизировать и сделать работу службы ИТ более эффективней в управлении. Разработанная  модель может быть использована при реализации процессов реинжениринга в отделе службы информационных технологий  Приволжских электрических сетей. Провели подробную декомпозицию системы, с учетом задач, решаемых отделом СИТ ПЭС. Моделирование данных  проведено с учетом функционирующей на предприятии ЭИС «Парус».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201</TotalTime>
  <Words>144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Слои</vt:lpstr>
      <vt:lpstr>Проектирование информационной системы службы информационных технологий (на примере группы технического обслуживания средств АТ и ОТ)</vt:lpstr>
      <vt:lpstr>Цель проектирования дипломной работы</vt:lpstr>
      <vt:lpstr>Постановка задачи</vt:lpstr>
      <vt:lpstr>Теоретические основы</vt:lpstr>
      <vt:lpstr>Теоретические основы</vt:lpstr>
      <vt:lpstr>Использование ЭИС “Парус” в Приволжских электрических сетях</vt:lpstr>
      <vt:lpstr>Применение структурного подхода</vt:lpstr>
      <vt:lpstr>Применение объектно-ориентированного подхода</vt:lpstr>
      <vt:lpstr>Заключение</vt:lpstr>
      <vt:lpstr>Заключение</vt:lpstr>
    </vt:vector>
  </TitlesOfParts>
  <Company>tisbi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ЭИС</dc:title>
  <dc:creator>OVFedorova</dc:creator>
  <cp:lastModifiedBy>А КУЧИН</cp:lastModifiedBy>
  <cp:revision>47</cp:revision>
  <dcterms:created xsi:type="dcterms:W3CDTF">2007-04-24T07:30:31Z</dcterms:created>
  <dcterms:modified xsi:type="dcterms:W3CDTF">2018-05-29T11:36:38Z</dcterms:modified>
</cp:coreProperties>
</file>