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66" r:id="rId2"/>
    <p:sldId id="257" r:id="rId3"/>
    <p:sldId id="267" r:id="rId4"/>
    <p:sldId id="283" r:id="rId5"/>
    <p:sldId id="269" r:id="rId6"/>
    <p:sldId id="282" r:id="rId7"/>
    <p:sldId id="258" r:id="rId8"/>
    <p:sldId id="270" r:id="rId9"/>
    <p:sldId id="259" r:id="rId10"/>
    <p:sldId id="260" r:id="rId11"/>
    <p:sldId id="280" r:id="rId12"/>
    <p:sldId id="261" r:id="rId13"/>
    <p:sldId id="262" r:id="rId14"/>
    <p:sldId id="263" r:id="rId15"/>
    <p:sldId id="278" r:id="rId16"/>
    <p:sldId id="264" r:id="rId17"/>
    <p:sldId id="274" r:id="rId18"/>
    <p:sldId id="275" r:id="rId19"/>
    <p:sldId id="276" r:id="rId20"/>
    <p:sldId id="272" r:id="rId21"/>
    <p:sldId id="265" r:id="rId22"/>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0000"/>
    <a:srgbClr val="CC99FF"/>
    <a:srgbClr val="CCCCFF"/>
    <a:srgbClr val="9966FF"/>
    <a:srgbClr val="9999FF"/>
    <a:srgbClr val="FF00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051BE4-D50A-428C-8D21-7D4CA3C12D26}" type="doc">
      <dgm:prSet loTypeId="urn:microsoft.com/office/officeart/2005/8/layout/orgChart1" loCatId="hierarchy" qsTypeId="urn:microsoft.com/office/officeart/2005/8/quickstyle/simple1" qsCatId="simple" csTypeId="urn:microsoft.com/office/officeart/2005/8/colors/accent1_2" csCatId="accent1"/>
      <dgm:spPr/>
    </dgm:pt>
    <dgm:pt modelId="{10AF5119-7E4F-46EB-93A9-8A037C65776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Соответствую-</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щими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здравому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смыслу</a:t>
          </a:r>
          <a:endParaRPr kumimoji="0" lang="ru-RU" altLang="ru-RU" b="1" i="0" u="none" strike="noStrike" cap="none" normalizeH="0" baseline="0" smtClean="0">
            <a:ln>
              <a:noFill/>
            </a:ln>
            <a:solidFill>
              <a:schemeClr val="bg2"/>
            </a:solidFill>
            <a:effectLst/>
            <a:latin typeface="Arial" panose="020B0604020202020204" pitchFamily="34" charset="0"/>
          </a:endParaRPr>
        </a:p>
      </dgm:t>
    </dgm:pt>
    <dgm:pt modelId="{BCCEC46B-5379-4659-A00B-A7AD3D13ECDA}" type="parTrans" cxnId="{D1A75584-B6E6-4720-B655-C8E8A6303701}">
      <dgm:prSet/>
      <dgm:spPr/>
    </dgm:pt>
    <dgm:pt modelId="{BB54FC5F-A10D-452D-BAEF-FA3ABA7A3239}" type="sibTrans" cxnId="{D1A75584-B6E6-4720-B655-C8E8A6303701}">
      <dgm:prSet/>
      <dgm:spPr/>
    </dgm:pt>
    <dgm:pt modelId="{CA0ED00D-C210-4421-A93D-858C30ABC1F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правдивыми,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опираться на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авторитетные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источники; </a:t>
          </a:r>
          <a:endParaRPr kumimoji="0" lang="ru-RU" altLang="ru-RU" b="1" i="0" u="none" strike="noStrike" cap="none" normalizeH="0" baseline="0" smtClean="0">
            <a:ln>
              <a:noFill/>
            </a:ln>
            <a:solidFill>
              <a:srgbClr val="000000"/>
            </a:solidFill>
            <a:effectLst/>
            <a:latin typeface="Arial" panose="020B0604020202020204" pitchFamily="34" charset="0"/>
          </a:endParaRPr>
        </a:p>
      </dgm:t>
    </dgm:pt>
    <dgm:pt modelId="{AF2B668F-9854-4C3D-AB41-2C63B0AB2E21}" type="parTrans" cxnId="{BADA6F86-C08F-44F1-9544-EE2F01E93982}">
      <dgm:prSet/>
      <dgm:spPr/>
    </dgm:pt>
    <dgm:pt modelId="{6D612A88-BCC8-4E44-A7E0-5BC24FF1A58C}" type="sibTrans" cxnId="{BADA6F86-C08F-44F1-9544-EE2F01E93982}">
      <dgm:prSet/>
      <dgm:spPr/>
    </dgm:pt>
    <dgm:pt modelId="{BA23A0EB-0AFA-4FE0-9A0E-E769239877A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доступными,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простыми,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понятными;</a:t>
          </a:r>
          <a:r>
            <a:rPr kumimoji="0" lang="ru-RU" altLang="ru-RU" b="0" i="0" u="none" strike="noStrike" cap="none" normalizeH="0" baseline="0" smtClean="0">
              <a:ln>
                <a:noFill/>
              </a:ln>
              <a:solidFill>
                <a:schemeClr val="tx1"/>
              </a:solidFill>
              <a:effectLst/>
              <a:latin typeface="Arial" panose="020B0604020202020204" pitchFamily="34" charset="0"/>
            </a:rPr>
            <a:t> </a:t>
          </a:r>
          <a:endParaRPr kumimoji="0" lang="ru-RU" altLang="ru-RU" b="0" i="0" u="none" strike="noStrike" cap="none" normalizeH="0" baseline="0" smtClean="0">
            <a:ln>
              <a:noFill/>
            </a:ln>
            <a:solidFill>
              <a:schemeClr val="tx1"/>
            </a:solidFill>
            <a:effectLst/>
            <a:latin typeface="Arial" panose="020B0604020202020204" pitchFamily="34" charset="0"/>
          </a:endParaRPr>
        </a:p>
      </dgm:t>
    </dgm:pt>
    <dgm:pt modelId="{C2095D43-7FED-449C-8211-2E7472972537}" type="parTrans" cxnId="{690C4A83-DF8C-484A-946E-8ABBDB8ABF5D}">
      <dgm:prSet/>
      <dgm:spPr/>
    </dgm:pt>
    <dgm:pt modelId="{4D22864D-98F1-48F8-A827-C2C6B4C85245}" type="sibTrans" cxnId="{690C4A83-DF8C-484A-946E-8ABBDB8ABF5D}">
      <dgm:prSet/>
      <dgm:spPr/>
    </dgm:pt>
    <dgm:pt modelId="{329A3A66-E5C5-4178-8EE7-2867857B53C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отражающими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объективную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rgbClr val="000000"/>
              </a:solidFill>
              <a:effectLst/>
              <a:latin typeface="Arial" panose="020B0604020202020204" pitchFamily="34" charset="0"/>
            </a:rPr>
            <a:t>реальность,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b="1" i="0" u="none" strike="noStrike" cap="none" normalizeH="0" baseline="0" smtClean="0">
            <a:ln>
              <a:noFill/>
            </a:ln>
            <a:solidFill>
              <a:srgbClr val="000000"/>
            </a:solidFill>
            <a:effectLst/>
            <a:latin typeface="Arial" panose="020B0604020202020204" pitchFamily="34" charset="0"/>
          </a:endParaRPr>
        </a:p>
      </dgm:t>
    </dgm:pt>
    <dgm:pt modelId="{1C5EC444-DC0E-47A1-A17E-39C5B5F3BDF1}" type="parTrans" cxnId="{EC3AC936-07F6-40FE-9794-DA9B95B66965}">
      <dgm:prSet/>
      <dgm:spPr/>
    </dgm:pt>
    <dgm:pt modelId="{EC6EB4C6-A14B-4457-9EB8-9F8250631AB5}" type="sibTrans" cxnId="{EC3AC936-07F6-40FE-9794-DA9B95B66965}">
      <dgm:prSet/>
      <dgm:spPr/>
    </dgm:pt>
    <dgm:pt modelId="{2772FB7C-0A7A-4145-B85D-D942B08CE51B}" type="pres">
      <dgm:prSet presAssocID="{3D051BE4-D50A-428C-8D21-7D4CA3C12D26}" presName="hierChild1" presStyleCnt="0">
        <dgm:presLayoutVars>
          <dgm:orgChart val="1"/>
          <dgm:chPref val="1"/>
          <dgm:dir/>
          <dgm:animOne val="branch"/>
          <dgm:animLvl val="lvl"/>
          <dgm:resizeHandles/>
        </dgm:presLayoutVars>
      </dgm:prSet>
      <dgm:spPr/>
    </dgm:pt>
    <dgm:pt modelId="{F375FCBE-1E49-4172-9EB4-4DFD52A4E56B}" type="pres">
      <dgm:prSet presAssocID="{10AF5119-7E4F-46EB-93A9-8A037C65776B}" presName="hierRoot1" presStyleCnt="0">
        <dgm:presLayoutVars>
          <dgm:hierBranch/>
        </dgm:presLayoutVars>
      </dgm:prSet>
      <dgm:spPr/>
    </dgm:pt>
    <dgm:pt modelId="{5E88D2FA-5642-4A10-9BB5-503C1709BF95}" type="pres">
      <dgm:prSet presAssocID="{10AF5119-7E4F-46EB-93A9-8A037C65776B}" presName="rootComposite1" presStyleCnt="0"/>
      <dgm:spPr/>
    </dgm:pt>
    <dgm:pt modelId="{969640F4-B922-46D5-B3DF-8E6B68FE938E}" type="pres">
      <dgm:prSet presAssocID="{10AF5119-7E4F-46EB-93A9-8A037C65776B}" presName="rootText1" presStyleLbl="node0" presStyleIdx="0" presStyleCnt="1">
        <dgm:presLayoutVars>
          <dgm:chPref val="3"/>
        </dgm:presLayoutVars>
      </dgm:prSet>
      <dgm:spPr/>
    </dgm:pt>
    <dgm:pt modelId="{6659D300-15CE-4EBF-A884-5CEE94E21F4D}" type="pres">
      <dgm:prSet presAssocID="{10AF5119-7E4F-46EB-93A9-8A037C65776B}" presName="rootConnector1" presStyleLbl="node1" presStyleIdx="0" presStyleCnt="0"/>
      <dgm:spPr/>
    </dgm:pt>
    <dgm:pt modelId="{2C0811EA-7FFD-49E3-9B4D-93DEDCBC8B20}" type="pres">
      <dgm:prSet presAssocID="{10AF5119-7E4F-46EB-93A9-8A037C65776B}" presName="hierChild2" presStyleCnt="0"/>
      <dgm:spPr/>
    </dgm:pt>
    <dgm:pt modelId="{45F191F6-12D5-4674-99C4-9749EFA3FB74}" type="pres">
      <dgm:prSet presAssocID="{AF2B668F-9854-4C3D-AB41-2C63B0AB2E21}" presName="Name35" presStyleLbl="parChTrans1D2" presStyleIdx="0" presStyleCnt="3"/>
      <dgm:spPr/>
    </dgm:pt>
    <dgm:pt modelId="{417E2145-700D-4E77-85ED-768533F2063E}" type="pres">
      <dgm:prSet presAssocID="{CA0ED00D-C210-4421-A93D-858C30ABC1F3}" presName="hierRoot2" presStyleCnt="0">
        <dgm:presLayoutVars>
          <dgm:hierBranch/>
        </dgm:presLayoutVars>
      </dgm:prSet>
      <dgm:spPr/>
    </dgm:pt>
    <dgm:pt modelId="{1B4F49E6-D041-4F09-B5CF-C883EBC1098A}" type="pres">
      <dgm:prSet presAssocID="{CA0ED00D-C210-4421-A93D-858C30ABC1F3}" presName="rootComposite" presStyleCnt="0"/>
      <dgm:spPr/>
    </dgm:pt>
    <dgm:pt modelId="{F987AD63-55DA-4E68-9CCB-C51B90F57C19}" type="pres">
      <dgm:prSet presAssocID="{CA0ED00D-C210-4421-A93D-858C30ABC1F3}" presName="rootText" presStyleLbl="node2" presStyleIdx="0" presStyleCnt="3">
        <dgm:presLayoutVars>
          <dgm:chPref val="3"/>
        </dgm:presLayoutVars>
      </dgm:prSet>
      <dgm:spPr/>
    </dgm:pt>
    <dgm:pt modelId="{3B06463D-B0FA-4806-9D69-5717F749EFDD}" type="pres">
      <dgm:prSet presAssocID="{CA0ED00D-C210-4421-A93D-858C30ABC1F3}" presName="rootConnector" presStyleLbl="node2" presStyleIdx="0" presStyleCnt="3"/>
      <dgm:spPr/>
    </dgm:pt>
    <dgm:pt modelId="{F32509ED-685C-4D5F-952C-6E7AC6D24EE6}" type="pres">
      <dgm:prSet presAssocID="{CA0ED00D-C210-4421-A93D-858C30ABC1F3}" presName="hierChild4" presStyleCnt="0"/>
      <dgm:spPr/>
    </dgm:pt>
    <dgm:pt modelId="{CDD4DA18-5A71-4CFC-B4EB-2221601714FD}" type="pres">
      <dgm:prSet presAssocID="{CA0ED00D-C210-4421-A93D-858C30ABC1F3}" presName="hierChild5" presStyleCnt="0"/>
      <dgm:spPr/>
    </dgm:pt>
    <dgm:pt modelId="{5CB0C6B1-9F79-4677-9298-DB1633B11FE3}" type="pres">
      <dgm:prSet presAssocID="{C2095D43-7FED-449C-8211-2E7472972537}" presName="Name35" presStyleLbl="parChTrans1D2" presStyleIdx="1" presStyleCnt="3"/>
      <dgm:spPr/>
    </dgm:pt>
    <dgm:pt modelId="{39864416-A87C-4479-94A9-B7F4E021A857}" type="pres">
      <dgm:prSet presAssocID="{BA23A0EB-0AFA-4FE0-9A0E-E769239877A3}" presName="hierRoot2" presStyleCnt="0">
        <dgm:presLayoutVars>
          <dgm:hierBranch/>
        </dgm:presLayoutVars>
      </dgm:prSet>
      <dgm:spPr/>
    </dgm:pt>
    <dgm:pt modelId="{8B631BB9-007F-4865-886A-8E3F1725BF76}" type="pres">
      <dgm:prSet presAssocID="{BA23A0EB-0AFA-4FE0-9A0E-E769239877A3}" presName="rootComposite" presStyleCnt="0"/>
      <dgm:spPr/>
    </dgm:pt>
    <dgm:pt modelId="{635F5F9D-A7F0-4835-9203-E66A74576DE0}" type="pres">
      <dgm:prSet presAssocID="{BA23A0EB-0AFA-4FE0-9A0E-E769239877A3}" presName="rootText" presStyleLbl="node2" presStyleIdx="1" presStyleCnt="3">
        <dgm:presLayoutVars>
          <dgm:chPref val="3"/>
        </dgm:presLayoutVars>
      </dgm:prSet>
      <dgm:spPr/>
    </dgm:pt>
    <dgm:pt modelId="{98CA7454-6F8F-440A-B397-4E893FECC90C}" type="pres">
      <dgm:prSet presAssocID="{BA23A0EB-0AFA-4FE0-9A0E-E769239877A3}" presName="rootConnector" presStyleLbl="node2" presStyleIdx="1" presStyleCnt="3"/>
      <dgm:spPr/>
    </dgm:pt>
    <dgm:pt modelId="{29290810-1769-4CD3-BEB1-750900EBDB14}" type="pres">
      <dgm:prSet presAssocID="{BA23A0EB-0AFA-4FE0-9A0E-E769239877A3}" presName="hierChild4" presStyleCnt="0"/>
      <dgm:spPr/>
    </dgm:pt>
    <dgm:pt modelId="{20F8E359-D9C8-4944-8DD5-E5424C4A2BB8}" type="pres">
      <dgm:prSet presAssocID="{BA23A0EB-0AFA-4FE0-9A0E-E769239877A3}" presName="hierChild5" presStyleCnt="0"/>
      <dgm:spPr/>
    </dgm:pt>
    <dgm:pt modelId="{DBDDC69F-A159-4B0D-B452-3134AAE04874}" type="pres">
      <dgm:prSet presAssocID="{1C5EC444-DC0E-47A1-A17E-39C5B5F3BDF1}" presName="Name35" presStyleLbl="parChTrans1D2" presStyleIdx="2" presStyleCnt="3"/>
      <dgm:spPr/>
    </dgm:pt>
    <dgm:pt modelId="{EDCF5297-1650-4104-994D-1E3001408BE1}" type="pres">
      <dgm:prSet presAssocID="{329A3A66-E5C5-4178-8EE7-2867857B53CB}" presName="hierRoot2" presStyleCnt="0">
        <dgm:presLayoutVars>
          <dgm:hierBranch/>
        </dgm:presLayoutVars>
      </dgm:prSet>
      <dgm:spPr/>
    </dgm:pt>
    <dgm:pt modelId="{B7232680-B141-49B2-91FA-B1FDE0D29DCE}" type="pres">
      <dgm:prSet presAssocID="{329A3A66-E5C5-4178-8EE7-2867857B53CB}" presName="rootComposite" presStyleCnt="0"/>
      <dgm:spPr/>
    </dgm:pt>
    <dgm:pt modelId="{CFC1646D-76D0-40EA-8A72-2DB80931B403}" type="pres">
      <dgm:prSet presAssocID="{329A3A66-E5C5-4178-8EE7-2867857B53CB}" presName="rootText" presStyleLbl="node2" presStyleIdx="2" presStyleCnt="3">
        <dgm:presLayoutVars>
          <dgm:chPref val="3"/>
        </dgm:presLayoutVars>
      </dgm:prSet>
      <dgm:spPr/>
    </dgm:pt>
    <dgm:pt modelId="{541803A9-BDD2-420C-9A36-5E2EF588CDB1}" type="pres">
      <dgm:prSet presAssocID="{329A3A66-E5C5-4178-8EE7-2867857B53CB}" presName="rootConnector" presStyleLbl="node2" presStyleIdx="2" presStyleCnt="3"/>
      <dgm:spPr/>
    </dgm:pt>
    <dgm:pt modelId="{0C48BAF4-5AE0-41E0-B4CE-76D2F6554116}" type="pres">
      <dgm:prSet presAssocID="{329A3A66-E5C5-4178-8EE7-2867857B53CB}" presName="hierChild4" presStyleCnt="0"/>
      <dgm:spPr/>
    </dgm:pt>
    <dgm:pt modelId="{BC3CEABA-3F5A-4977-911F-655E4D869EF0}" type="pres">
      <dgm:prSet presAssocID="{329A3A66-E5C5-4178-8EE7-2867857B53CB}" presName="hierChild5" presStyleCnt="0"/>
      <dgm:spPr/>
    </dgm:pt>
    <dgm:pt modelId="{D4A68BA6-EC4D-4B7E-8373-EFACC37267F6}" type="pres">
      <dgm:prSet presAssocID="{10AF5119-7E4F-46EB-93A9-8A037C65776B}" presName="hierChild3" presStyleCnt="0"/>
      <dgm:spPr/>
    </dgm:pt>
  </dgm:ptLst>
  <dgm:cxnLst>
    <dgm:cxn modelId="{4E92323C-D08A-49BA-A60A-ACC95DA54FD8}" type="presOf" srcId="{CA0ED00D-C210-4421-A93D-858C30ABC1F3}" destId="{3B06463D-B0FA-4806-9D69-5717F749EFDD}" srcOrd="1" destOrd="0" presId="urn:microsoft.com/office/officeart/2005/8/layout/orgChart1"/>
    <dgm:cxn modelId="{63F54E70-6647-4AC2-8F2F-590E70994A4F}" type="presOf" srcId="{AF2B668F-9854-4C3D-AB41-2C63B0AB2E21}" destId="{45F191F6-12D5-4674-99C4-9749EFA3FB74}" srcOrd="0" destOrd="0" presId="urn:microsoft.com/office/officeart/2005/8/layout/orgChart1"/>
    <dgm:cxn modelId="{BD9F353B-C125-4184-87DD-7A61513CD10D}" type="presOf" srcId="{BA23A0EB-0AFA-4FE0-9A0E-E769239877A3}" destId="{98CA7454-6F8F-440A-B397-4E893FECC90C}" srcOrd="1" destOrd="0" presId="urn:microsoft.com/office/officeart/2005/8/layout/orgChart1"/>
    <dgm:cxn modelId="{D1A75584-B6E6-4720-B655-C8E8A6303701}" srcId="{3D051BE4-D50A-428C-8D21-7D4CA3C12D26}" destId="{10AF5119-7E4F-46EB-93A9-8A037C65776B}" srcOrd="0" destOrd="0" parTransId="{BCCEC46B-5379-4659-A00B-A7AD3D13ECDA}" sibTransId="{BB54FC5F-A10D-452D-BAEF-FA3ABA7A3239}"/>
    <dgm:cxn modelId="{7B87334E-824E-4FFC-8746-584B4CF6054B}" type="presOf" srcId="{3D051BE4-D50A-428C-8D21-7D4CA3C12D26}" destId="{2772FB7C-0A7A-4145-B85D-D942B08CE51B}" srcOrd="0" destOrd="0" presId="urn:microsoft.com/office/officeart/2005/8/layout/orgChart1"/>
    <dgm:cxn modelId="{1FB1900F-3A5F-4821-B35C-01403DA60A5C}" type="presOf" srcId="{10AF5119-7E4F-46EB-93A9-8A037C65776B}" destId="{6659D300-15CE-4EBF-A884-5CEE94E21F4D}" srcOrd="1" destOrd="0" presId="urn:microsoft.com/office/officeart/2005/8/layout/orgChart1"/>
    <dgm:cxn modelId="{09F9C7C9-2D91-4385-8FD2-28969BC1B2E4}" type="presOf" srcId="{329A3A66-E5C5-4178-8EE7-2867857B53CB}" destId="{CFC1646D-76D0-40EA-8A72-2DB80931B403}" srcOrd="0" destOrd="0" presId="urn:microsoft.com/office/officeart/2005/8/layout/orgChart1"/>
    <dgm:cxn modelId="{BADA6F86-C08F-44F1-9544-EE2F01E93982}" srcId="{10AF5119-7E4F-46EB-93A9-8A037C65776B}" destId="{CA0ED00D-C210-4421-A93D-858C30ABC1F3}" srcOrd="0" destOrd="0" parTransId="{AF2B668F-9854-4C3D-AB41-2C63B0AB2E21}" sibTransId="{6D612A88-BCC8-4E44-A7E0-5BC24FF1A58C}"/>
    <dgm:cxn modelId="{A0CE5A62-3E81-4C16-99BC-8AF428CE7CB2}" type="presOf" srcId="{BA23A0EB-0AFA-4FE0-9A0E-E769239877A3}" destId="{635F5F9D-A7F0-4835-9203-E66A74576DE0}" srcOrd="0" destOrd="0" presId="urn:microsoft.com/office/officeart/2005/8/layout/orgChart1"/>
    <dgm:cxn modelId="{544AC873-7122-488B-A61B-7C194ADF7AF6}" type="presOf" srcId="{329A3A66-E5C5-4178-8EE7-2867857B53CB}" destId="{541803A9-BDD2-420C-9A36-5E2EF588CDB1}" srcOrd="1" destOrd="0" presId="urn:microsoft.com/office/officeart/2005/8/layout/orgChart1"/>
    <dgm:cxn modelId="{C7BFB48B-0BC9-4F11-A88E-F4A6DD9FFDCC}" type="presOf" srcId="{1C5EC444-DC0E-47A1-A17E-39C5B5F3BDF1}" destId="{DBDDC69F-A159-4B0D-B452-3134AAE04874}" srcOrd="0" destOrd="0" presId="urn:microsoft.com/office/officeart/2005/8/layout/orgChart1"/>
    <dgm:cxn modelId="{1DE22500-CE8E-4127-8C8D-9C3D484505E1}" type="presOf" srcId="{C2095D43-7FED-449C-8211-2E7472972537}" destId="{5CB0C6B1-9F79-4677-9298-DB1633B11FE3}" srcOrd="0" destOrd="0" presId="urn:microsoft.com/office/officeart/2005/8/layout/orgChart1"/>
    <dgm:cxn modelId="{EC3AC936-07F6-40FE-9794-DA9B95B66965}" srcId="{10AF5119-7E4F-46EB-93A9-8A037C65776B}" destId="{329A3A66-E5C5-4178-8EE7-2867857B53CB}" srcOrd="2" destOrd="0" parTransId="{1C5EC444-DC0E-47A1-A17E-39C5B5F3BDF1}" sibTransId="{EC6EB4C6-A14B-4457-9EB8-9F8250631AB5}"/>
    <dgm:cxn modelId="{690C4A83-DF8C-484A-946E-8ABBDB8ABF5D}" srcId="{10AF5119-7E4F-46EB-93A9-8A037C65776B}" destId="{BA23A0EB-0AFA-4FE0-9A0E-E769239877A3}" srcOrd="1" destOrd="0" parTransId="{C2095D43-7FED-449C-8211-2E7472972537}" sibTransId="{4D22864D-98F1-48F8-A827-C2C6B4C85245}"/>
    <dgm:cxn modelId="{1F63483D-AB49-442B-B5BD-EC4566906804}" type="presOf" srcId="{10AF5119-7E4F-46EB-93A9-8A037C65776B}" destId="{969640F4-B922-46D5-B3DF-8E6B68FE938E}" srcOrd="0" destOrd="0" presId="urn:microsoft.com/office/officeart/2005/8/layout/orgChart1"/>
    <dgm:cxn modelId="{3626D62F-D952-469B-BFCE-4FD34713BB61}" type="presOf" srcId="{CA0ED00D-C210-4421-A93D-858C30ABC1F3}" destId="{F987AD63-55DA-4E68-9CCB-C51B90F57C19}" srcOrd="0" destOrd="0" presId="urn:microsoft.com/office/officeart/2005/8/layout/orgChart1"/>
    <dgm:cxn modelId="{3249D30D-0D98-4D97-A6AD-17766619B6BC}" type="presParOf" srcId="{2772FB7C-0A7A-4145-B85D-D942B08CE51B}" destId="{F375FCBE-1E49-4172-9EB4-4DFD52A4E56B}" srcOrd="0" destOrd="0" presId="urn:microsoft.com/office/officeart/2005/8/layout/orgChart1"/>
    <dgm:cxn modelId="{AAB89C42-3BDE-4B2E-8DA3-CEC7B165B02C}" type="presParOf" srcId="{F375FCBE-1E49-4172-9EB4-4DFD52A4E56B}" destId="{5E88D2FA-5642-4A10-9BB5-503C1709BF95}" srcOrd="0" destOrd="0" presId="urn:microsoft.com/office/officeart/2005/8/layout/orgChart1"/>
    <dgm:cxn modelId="{BC833993-35EE-41BC-A350-A087AB08E9FC}" type="presParOf" srcId="{5E88D2FA-5642-4A10-9BB5-503C1709BF95}" destId="{969640F4-B922-46D5-B3DF-8E6B68FE938E}" srcOrd="0" destOrd="0" presId="urn:microsoft.com/office/officeart/2005/8/layout/orgChart1"/>
    <dgm:cxn modelId="{0F8D9913-F363-43F1-AA66-F6ED10307D10}" type="presParOf" srcId="{5E88D2FA-5642-4A10-9BB5-503C1709BF95}" destId="{6659D300-15CE-4EBF-A884-5CEE94E21F4D}" srcOrd="1" destOrd="0" presId="urn:microsoft.com/office/officeart/2005/8/layout/orgChart1"/>
    <dgm:cxn modelId="{F472E0CF-98B0-4020-9C93-E4108F9F8EF8}" type="presParOf" srcId="{F375FCBE-1E49-4172-9EB4-4DFD52A4E56B}" destId="{2C0811EA-7FFD-49E3-9B4D-93DEDCBC8B20}" srcOrd="1" destOrd="0" presId="urn:microsoft.com/office/officeart/2005/8/layout/orgChart1"/>
    <dgm:cxn modelId="{19865958-036C-4AE4-AF62-4D5CA5F5AA05}" type="presParOf" srcId="{2C0811EA-7FFD-49E3-9B4D-93DEDCBC8B20}" destId="{45F191F6-12D5-4674-99C4-9749EFA3FB74}" srcOrd="0" destOrd="0" presId="urn:microsoft.com/office/officeart/2005/8/layout/orgChart1"/>
    <dgm:cxn modelId="{9A75B363-1625-4034-8899-73E169E4EA80}" type="presParOf" srcId="{2C0811EA-7FFD-49E3-9B4D-93DEDCBC8B20}" destId="{417E2145-700D-4E77-85ED-768533F2063E}" srcOrd="1" destOrd="0" presId="urn:microsoft.com/office/officeart/2005/8/layout/orgChart1"/>
    <dgm:cxn modelId="{ACE17B14-BD59-4E71-8549-F6E85E64273C}" type="presParOf" srcId="{417E2145-700D-4E77-85ED-768533F2063E}" destId="{1B4F49E6-D041-4F09-B5CF-C883EBC1098A}" srcOrd="0" destOrd="0" presId="urn:microsoft.com/office/officeart/2005/8/layout/orgChart1"/>
    <dgm:cxn modelId="{0D831393-1DBD-4A14-B26B-20112F7B2433}" type="presParOf" srcId="{1B4F49E6-D041-4F09-B5CF-C883EBC1098A}" destId="{F987AD63-55DA-4E68-9CCB-C51B90F57C19}" srcOrd="0" destOrd="0" presId="urn:microsoft.com/office/officeart/2005/8/layout/orgChart1"/>
    <dgm:cxn modelId="{7E340DED-A83D-4A6D-96FE-12C0CF9B611C}" type="presParOf" srcId="{1B4F49E6-D041-4F09-B5CF-C883EBC1098A}" destId="{3B06463D-B0FA-4806-9D69-5717F749EFDD}" srcOrd="1" destOrd="0" presId="urn:microsoft.com/office/officeart/2005/8/layout/orgChart1"/>
    <dgm:cxn modelId="{1DDFF641-C01E-4778-9F29-F3C641791E4C}" type="presParOf" srcId="{417E2145-700D-4E77-85ED-768533F2063E}" destId="{F32509ED-685C-4D5F-952C-6E7AC6D24EE6}" srcOrd="1" destOrd="0" presId="urn:microsoft.com/office/officeart/2005/8/layout/orgChart1"/>
    <dgm:cxn modelId="{91CB98D9-38F5-4DB6-BFE0-1873CA5E0FA6}" type="presParOf" srcId="{417E2145-700D-4E77-85ED-768533F2063E}" destId="{CDD4DA18-5A71-4CFC-B4EB-2221601714FD}" srcOrd="2" destOrd="0" presId="urn:microsoft.com/office/officeart/2005/8/layout/orgChart1"/>
    <dgm:cxn modelId="{A314F586-97C0-4CE2-A43A-87E53FDD4413}" type="presParOf" srcId="{2C0811EA-7FFD-49E3-9B4D-93DEDCBC8B20}" destId="{5CB0C6B1-9F79-4677-9298-DB1633B11FE3}" srcOrd="2" destOrd="0" presId="urn:microsoft.com/office/officeart/2005/8/layout/orgChart1"/>
    <dgm:cxn modelId="{EF69AFBC-F856-4714-9DBC-2F2486741FDA}" type="presParOf" srcId="{2C0811EA-7FFD-49E3-9B4D-93DEDCBC8B20}" destId="{39864416-A87C-4479-94A9-B7F4E021A857}" srcOrd="3" destOrd="0" presId="urn:microsoft.com/office/officeart/2005/8/layout/orgChart1"/>
    <dgm:cxn modelId="{6AB3D8E8-A1FC-4262-BF6C-928118DB596D}" type="presParOf" srcId="{39864416-A87C-4479-94A9-B7F4E021A857}" destId="{8B631BB9-007F-4865-886A-8E3F1725BF76}" srcOrd="0" destOrd="0" presId="urn:microsoft.com/office/officeart/2005/8/layout/orgChart1"/>
    <dgm:cxn modelId="{F5B46723-E19D-4B7B-B653-8894EE8242D9}" type="presParOf" srcId="{8B631BB9-007F-4865-886A-8E3F1725BF76}" destId="{635F5F9D-A7F0-4835-9203-E66A74576DE0}" srcOrd="0" destOrd="0" presId="urn:microsoft.com/office/officeart/2005/8/layout/orgChart1"/>
    <dgm:cxn modelId="{04F62363-F18A-42F2-B15B-2741CFDE4A59}" type="presParOf" srcId="{8B631BB9-007F-4865-886A-8E3F1725BF76}" destId="{98CA7454-6F8F-440A-B397-4E893FECC90C}" srcOrd="1" destOrd="0" presId="urn:microsoft.com/office/officeart/2005/8/layout/orgChart1"/>
    <dgm:cxn modelId="{282F7512-195A-4859-8D15-D71F6DF3700B}" type="presParOf" srcId="{39864416-A87C-4479-94A9-B7F4E021A857}" destId="{29290810-1769-4CD3-BEB1-750900EBDB14}" srcOrd="1" destOrd="0" presId="urn:microsoft.com/office/officeart/2005/8/layout/orgChart1"/>
    <dgm:cxn modelId="{C8A071A8-EB79-4DC7-8B0C-E0EE0838F8D9}" type="presParOf" srcId="{39864416-A87C-4479-94A9-B7F4E021A857}" destId="{20F8E359-D9C8-4944-8DD5-E5424C4A2BB8}" srcOrd="2" destOrd="0" presId="urn:microsoft.com/office/officeart/2005/8/layout/orgChart1"/>
    <dgm:cxn modelId="{2D153C67-754D-4AB5-A5B1-B012B0CE6940}" type="presParOf" srcId="{2C0811EA-7FFD-49E3-9B4D-93DEDCBC8B20}" destId="{DBDDC69F-A159-4B0D-B452-3134AAE04874}" srcOrd="4" destOrd="0" presId="urn:microsoft.com/office/officeart/2005/8/layout/orgChart1"/>
    <dgm:cxn modelId="{4AF96FA0-0CDC-437A-9379-B704B0D4DD59}" type="presParOf" srcId="{2C0811EA-7FFD-49E3-9B4D-93DEDCBC8B20}" destId="{EDCF5297-1650-4104-994D-1E3001408BE1}" srcOrd="5" destOrd="0" presId="urn:microsoft.com/office/officeart/2005/8/layout/orgChart1"/>
    <dgm:cxn modelId="{2D1931C0-267A-4863-A7D4-2E901ABBF0BE}" type="presParOf" srcId="{EDCF5297-1650-4104-994D-1E3001408BE1}" destId="{B7232680-B141-49B2-91FA-B1FDE0D29DCE}" srcOrd="0" destOrd="0" presId="urn:microsoft.com/office/officeart/2005/8/layout/orgChart1"/>
    <dgm:cxn modelId="{A32A3FCC-836D-4C21-AB98-FD1898A13BCE}" type="presParOf" srcId="{B7232680-B141-49B2-91FA-B1FDE0D29DCE}" destId="{CFC1646D-76D0-40EA-8A72-2DB80931B403}" srcOrd="0" destOrd="0" presId="urn:microsoft.com/office/officeart/2005/8/layout/orgChart1"/>
    <dgm:cxn modelId="{B087A784-5138-4E39-B0EA-D10B00C3DA98}" type="presParOf" srcId="{B7232680-B141-49B2-91FA-B1FDE0D29DCE}" destId="{541803A9-BDD2-420C-9A36-5E2EF588CDB1}" srcOrd="1" destOrd="0" presId="urn:microsoft.com/office/officeart/2005/8/layout/orgChart1"/>
    <dgm:cxn modelId="{86E85DC1-32D3-473E-A505-C1224D316F3F}" type="presParOf" srcId="{EDCF5297-1650-4104-994D-1E3001408BE1}" destId="{0C48BAF4-5AE0-41E0-B4CE-76D2F6554116}" srcOrd="1" destOrd="0" presId="urn:microsoft.com/office/officeart/2005/8/layout/orgChart1"/>
    <dgm:cxn modelId="{DE952602-3778-4110-8B07-60A70E1FC885}" type="presParOf" srcId="{EDCF5297-1650-4104-994D-1E3001408BE1}" destId="{BC3CEABA-3F5A-4977-911F-655E4D869EF0}" srcOrd="2" destOrd="0" presId="urn:microsoft.com/office/officeart/2005/8/layout/orgChart1"/>
    <dgm:cxn modelId="{9B38E29C-F09C-4C50-A3D6-F4A5A759B3DC}" type="presParOf" srcId="{F375FCBE-1E49-4172-9EB4-4DFD52A4E56B}" destId="{D4A68BA6-EC4D-4B7E-8373-EFACC37267F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15DD46-3564-47FF-A8AA-A406EA12BAE3}" type="doc">
      <dgm:prSet loTypeId="urn:microsoft.com/office/officeart/2005/8/layout/orgChart1" loCatId="hierarchy" qsTypeId="urn:microsoft.com/office/officeart/2005/8/quickstyle/simple1" qsCatId="simple" csTypeId="urn:microsoft.com/office/officeart/2005/8/colors/accent1_2" csCatId="accent1"/>
      <dgm:spPr/>
    </dgm:pt>
    <dgm:pt modelId="{730B07C0-C64D-49E8-8396-5EE0A04FF65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b="1" i="0" u="none" strike="noStrike" cap="none" normalizeH="0" baseline="0" smtClean="0">
            <a:ln>
              <a:noFill/>
            </a:ln>
            <a:solidFill>
              <a:schemeClr val="bg2"/>
            </a:solidFill>
            <a:effectLst/>
            <a:latin typeface="Arial" panose="020B0604020202020204" pitchFamily="34" charset="0"/>
          </a:endParaRPr>
        </a:p>
      </dgm:t>
    </dgm:pt>
    <dgm:pt modelId="{8C826A29-29B7-4954-9AC1-1C9914F11E6D}" type="parTrans" cxnId="{46F317D5-3F51-4039-9318-15F9EB10875D}">
      <dgm:prSet/>
      <dgm:spPr/>
    </dgm:pt>
    <dgm:pt modelId="{D40009F4-17CC-4A02-8572-CF9A39327BC8}" type="sibTrans" cxnId="{46F317D5-3F51-4039-9318-15F9EB10875D}">
      <dgm:prSet/>
      <dgm:spPr/>
    </dgm:pt>
    <dgm:pt modelId="{BB1C5E04-C9A8-4661-89ED-3D973441A5A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Я не вполне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согласен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с позицией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автора и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считаю, что … </a:t>
          </a:r>
          <a:endParaRPr kumimoji="0" lang="ru-RU" altLang="ru-RU" b="1" i="0" u="none" strike="noStrike" cap="none" normalizeH="0" baseline="0" smtClean="0">
            <a:ln>
              <a:noFill/>
            </a:ln>
            <a:solidFill>
              <a:schemeClr val="bg2"/>
            </a:solidFill>
            <a:effectLst/>
            <a:latin typeface="Arial" panose="020B0604020202020204" pitchFamily="34" charset="0"/>
          </a:endParaRPr>
        </a:p>
      </dgm:t>
    </dgm:pt>
    <dgm:pt modelId="{004A09CB-D79E-48AC-8D9A-4CB90D4C235B}" type="parTrans" cxnId="{C774FC05-48BC-4298-AB2B-28DD05876BE1}">
      <dgm:prSet/>
      <dgm:spPr/>
    </dgm:pt>
    <dgm:pt modelId="{A30BF6EB-A164-4C70-9BE6-CDF6E61550DE}" type="sibTrans" cxnId="{C774FC05-48BC-4298-AB2B-28DD05876BE1}">
      <dgm:prSet/>
      <dgm:spPr/>
    </dgm:pt>
    <dgm:pt modelId="{763AB825-CA22-42BF-AF51-0F91682FDC1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b="1" i="0" u="none" strike="noStrike" cap="none" normalizeH="0" baseline="0" smtClean="0">
            <a:ln>
              <a:noFill/>
            </a:ln>
            <a:solidFill>
              <a:schemeClr val="bg2"/>
            </a:solidFill>
            <a:effectLst/>
            <a:latin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Уважая точку</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зрения автора,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позволю себе</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не согласиться</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с ним, так как…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b="1" i="0" u="none" strike="noStrike" cap="none" normalizeH="0" baseline="0" smtClean="0">
            <a:ln>
              <a:noFill/>
            </a:ln>
            <a:solidFill>
              <a:schemeClr val="bg2"/>
            </a:solidFill>
            <a:effectLst/>
            <a:latin typeface="Arial" panose="020B0604020202020204" pitchFamily="34" charset="0"/>
          </a:endParaRPr>
        </a:p>
      </dgm:t>
    </dgm:pt>
    <dgm:pt modelId="{3A563A32-9A64-480B-8748-79DEB6BD7DF7}" type="parTrans" cxnId="{0E7FF274-EA18-49E5-B720-52112FAC1A1B}">
      <dgm:prSet/>
      <dgm:spPr/>
    </dgm:pt>
    <dgm:pt modelId="{E231F1ED-AAF2-45FB-89E6-AACC6FBBA40B}" type="sibTrans" cxnId="{0E7FF274-EA18-49E5-B720-52112FAC1A1B}">
      <dgm:prSet/>
      <dgm:spPr/>
    </dgm:pt>
    <dgm:pt modelId="{791E1551-3374-4701-962F-8D98E553948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выстроить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опровергающую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smtClean="0">
              <a:ln>
                <a:noFill/>
              </a:ln>
              <a:solidFill>
                <a:schemeClr val="bg2"/>
              </a:solidFill>
              <a:effectLst/>
              <a:latin typeface="Arial" panose="020B0604020202020204" pitchFamily="34" charset="0"/>
            </a:rPr>
            <a:t>аргументацию </a:t>
          </a:r>
          <a:endParaRPr kumimoji="0" lang="ru-RU" altLang="ru-RU" b="1" i="0" u="none" strike="noStrike" cap="none" normalizeH="0" baseline="0" smtClean="0">
            <a:ln>
              <a:noFill/>
            </a:ln>
            <a:solidFill>
              <a:schemeClr val="bg2"/>
            </a:solidFill>
            <a:effectLst/>
            <a:latin typeface="Arial" panose="020B0604020202020204" pitchFamily="34" charset="0"/>
          </a:endParaRPr>
        </a:p>
      </dgm:t>
    </dgm:pt>
    <dgm:pt modelId="{63CD9A2C-EC0D-4E98-8B4A-73280808852E}" type="parTrans" cxnId="{E84D8A5A-AEF5-4468-97E9-6EF741CFE5D2}">
      <dgm:prSet/>
      <dgm:spPr/>
    </dgm:pt>
    <dgm:pt modelId="{F4DA4913-F6C1-4B5E-B93F-F9064D9B873C}" type="sibTrans" cxnId="{E84D8A5A-AEF5-4468-97E9-6EF741CFE5D2}">
      <dgm:prSet/>
      <dgm:spPr/>
    </dgm:pt>
    <dgm:pt modelId="{BF4008AC-AED3-4B92-87CA-D8234147B268}" type="pres">
      <dgm:prSet presAssocID="{6D15DD46-3564-47FF-A8AA-A406EA12BAE3}" presName="hierChild1" presStyleCnt="0">
        <dgm:presLayoutVars>
          <dgm:orgChart val="1"/>
          <dgm:chPref val="1"/>
          <dgm:dir/>
          <dgm:animOne val="branch"/>
          <dgm:animLvl val="lvl"/>
          <dgm:resizeHandles/>
        </dgm:presLayoutVars>
      </dgm:prSet>
      <dgm:spPr/>
    </dgm:pt>
    <dgm:pt modelId="{D429A2F2-2CBD-4AE3-8101-74AA6ADA83AA}" type="pres">
      <dgm:prSet presAssocID="{730B07C0-C64D-49E8-8396-5EE0A04FF654}" presName="hierRoot1" presStyleCnt="0">
        <dgm:presLayoutVars>
          <dgm:hierBranch/>
        </dgm:presLayoutVars>
      </dgm:prSet>
      <dgm:spPr/>
    </dgm:pt>
    <dgm:pt modelId="{E5302408-8EE0-411B-BC89-A0AEDFBB7201}" type="pres">
      <dgm:prSet presAssocID="{730B07C0-C64D-49E8-8396-5EE0A04FF654}" presName="rootComposite1" presStyleCnt="0"/>
      <dgm:spPr/>
    </dgm:pt>
    <dgm:pt modelId="{694964A9-FC02-49A7-AB67-40FAEF32230B}" type="pres">
      <dgm:prSet presAssocID="{730B07C0-C64D-49E8-8396-5EE0A04FF654}" presName="rootText1" presStyleLbl="node0" presStyleIdx="0" presStyleCnt="1">
        <dgm:presLayoutVars>
          <dgm:chPref val="3"/>
        </dgm:presLayoutVars>
      </dgm:prSet>
      <dgm:spPr/>
    </dgm:pt>
    <dgm:pt modelId="{215DB5CF-A1BA-4BF7-BDBA-2F4AEBC00AEC}" type="pres">
      <dgm:prSet presAssocID="{730B07C0-C64D-49E8-8396-5EE0A04FF654}" presName="rootConnector1" presStyleLbl="node1" presStyleIdx="0" presStyleCnt="0"/>
      <dgm:spPr/>
    </dgm:pt>
    <dgm:pt modelId="{20602233-AD50-4D49-91FC-5DF15535E3D4}" type="pres">
      <dgm:prSet presAssocID="{730B07C0-C64D-49E8-8396-5EE0A04FF654}" presName="hierChild2" presStyleCnt="0"/>
      <dgm:spPr/>
    </dgm:pt>
    <dgm:pt modelId="{F8FD8501-75CA-4804-9692-2F6A620CFD0C}" type="pres">
      <dgm:prSet presAssocID="{004A09CB-D79E-48AC-8D9A-4CB90D4C235B}" presName="Name35" presStyleLbl="parChTrans1D2" presStyleIdx="0" presStyleCnt="3"/>
      <dgm:spPr/>
    </dgm:pt>
    <dgm:pt modelId="{5BDD8165-52E0-4019-B9D8-53577153E156}" type="pres">
      <dgm:prSet presAssocID="{BB1C5E04-C9A8-4661-89ED-3D973441A5A3}" presName="hierRoot2" presStyleCnt="0">
        <dgm:presLayoutVars>
          <dgm:hierBranch/>
        </dgm:presLayoutVars>
      </dgm:prSet>
      <dgm:spPr/>
    </dgm:pt>
    <dgm:pt modelId="{706826CE-509D-412F-9F8A-2CA1E4634A65}" type="pres">
      <dgm:prSet presAssocID="{BB1C5E04-C9A8-4661-89ED-3D973441A5A3}" presName="rootComposite" presStyleCnt="0"/>
      <dgm:spPr/>
    </dgm:pt>
    <dgm:pt modelId="{C93B9449-5EA9-4560-B5DB-60937515A7A5}" type="pres">
      <dgm:prSet presAssocID="{BB1C5E04-C9A8-4661-89ED-3D973441A5A3}" presName="rootText" presStyleLbl="node2" presStyleIdx="0" presStyleCnt="3">
        <dgm:presLayoutVars>
          <dgm:chPref val="3"/>
        </dgm:presLayoutVars>
      </dgm:prSet>
      <dgm:spPr/>
    </dgm:pt>
    <dgm:pt modelId="{669EA6F7-2907-4305-8EB8-5CC894670D96}" type="pres">
      <dgm:prSet presAssocID="{BB1C5E04-C9A8-4661-89ED-3D973441A5A3}" presName="rootConnector" presStyleLbl="node2" presStyleIdx="0" presStyleCnt="3"/>
      <dgm:spPr/>
    </dgm:pt>
    <dgm:pt modelId="{0E4F2F3D-B403-4F45-95F1-628419B3199C}" type="pres">
      <dgm:prSet presAssocID="{BB1C5E04-C9A8-4661-89ED-3D973441A5A3}" presName="hierChild4" presStyleCnt="0"/>
      <dgm:spPr/>
    </dgm:pt>
    <dgm:pt modelId="{0304169E-4AAE-4258-896B-C319CCF33761}" type="pres">
      <dgm:prSet presAssocID="{BB1C5E04-C9A8-4661-89ED-3D973441A5A3}" presName="hierChild5" presStyleCnt="0"/>
      <dgm:spPr/>
    </dgm:pt>
    <dgm:pt modelId="{93999BD2-7877-41F8-9D87-1B7529A23666}" type="pres">
      <dgm:prSet presAssocID="{3A563A32-9A64-480B-8748-79DEB6BD7DF7}" presName="Name35" presStyleLbl="parChTrans1D2" presStyleIdx="1" presStyleCnt="3"/>
      <dgm:spPr/>
    </dgm:pt>
    <dgm:pt modelId="{2724CD09-60B1-4267-8AD6-DF71202412DB}" type="pres">
      <dgm:prSet presAssocID="{763AB825-CA22-42BF-AF51-0F91682FDC19}" presName="hierRoot2" presStyleCnt="0">
        <dgm:presLayoutVars>
          <dgm:hierBranch/>
        </dgm:presLayoutVars>
      </dgm:prSet>
      <dgm:spPr/>
    </dgm:pt>
    <dgm:pt modelId="{E821E2A0-C879-4E63-AAE0-ED62AD1BD3C1}" type="pres">
      <dgm:prSet presAssocID="{763AB825-CA22-42BF-AF51-0F91682FDC19}" presName="rootComposite" presStyleCnt="0"/>
      <dgm:spPr/>
    </dgm:pt>
    <dgm:pt modelId="{6F0FB42D-28C6-4930-9073-C25A7159D98F}" type="pres">
      <dgm:prSet presAssocID="{763AB825-CA22-42BF-AF51-0F91682FDC19}" presName="rootText" presStyleLbl="node2" presStyleIdx="1" presStyleCnt="3">
        <dgm:presLayoutVars>
          <dgm:chPref val="3"/>
        </dgm:presLayoutVars>
      </dgm:prSet>
      <dgm:spPr/>
    </dgm:pt>
    <dgm:pt modelId="{AF8AFE08-45AE-4568-867D-F491E281EF46}" type="pres">
      <dgm:prSet presAssocID="{763AB825-CA22-42BF-AF51-0F91682FDC19}" presName="rootConnector" presStyleLbl="node2" presStyleIdx="1" presStyleCnt="3"/>
      <dgm:spPr/>
    </dgm:pt>
    <dgm:pt modelId="{8445A6A4-FF84-46C3-8952-AA729FACF4B6}" type="pres">
      <dgm:prSet presAssocID="{763AB825-CA22-42BF-AF51-0F91682FDC19}" presName="hierChild4" presStyleCnt="0"/>
      <dgm:spPr/>
    </dgm:pt>
    <dgm:pt modelId="{8784DDA4-C79B-44B0-9250-9BFA7C4C59BE}" type="pres">
      <dgm:prSet presAssocID="{763AB825-CA22-42BF-AF51-0F91682FDC19}" presName="hierChild5" presStyleCnt="0"/>
      <dgm:spPr/>
    </dgm:pt>
    <dgm:pt modelId="{15128991-043C-4949-9F8A-69E72E255945}" type="pres">
      <dgm:prSet presAssocID="{63CD9A2C-EC0D-4E98-8B4A-73280808852E}" presName="Name35" presStyleLbl="parChTrans1D2" presStyleIdx="2" presStyleCnt="3"/>
      <dgm:spPr/>
    </dgm:pt>
    <dgm:pt modelId="{F4346619-256A-4915-AA97-47727B82E104}" type="pres">
      <dgm:prSet presAssocID="{791E1551-3374-4701-962F-8D98E5539481}" presName="hierRoot2" presStyleCnt="0">
        <dgm:presLayoutVars>
          <dgm:hierBranch/>
        </dgm:presLayoutVars>
      </dgm:prSet>
      <dgm:spPr/>
    </dgm:pt>
    <dgm:pt modelId="{F2BD2892-830C-42D4-9306-BDFC8A9693F1}" type="pres">
      <dgm:prSet presAssocID="{791E1551-3374-4701-962F-8D98E5539481}" presName="rootComposite" presStyleCnt="0"/>
      <dgm:spPr/>
    </dgm:pt>
    <dgm:pt modelId="{5BE8AFDC-D59E-47D3-A26C-CF6E23DFFC01}" type="pres">
      <dgm:prSet presAssocID="{791E1551-3374-4701-962F-8D98E5539481}" presName="rootText" presStyleLbl="node2" presStyleIdx="2" presStyleCnt="3">
        <dgm:presLayoutVars>
          <dgm:chPref val="3"/>
        </dgm:presLayoutVars>
      </dgm:prSet>
      <dgm:spPr/>
    </dgm:pt>
    <dgm:pt modelId="{48131010-422B-454B-A50D-AF76F905D50D}" type="pres">
      <dgm:prSet presAssocID="{791E1551-3374-4701-962F-8D98E5539481}" presName="rootConnector" presStyleLbl="node2" presStyleIdx="2" presStyleCnt="3"/>
      <dgm:spPr/>
    </dgm:pt>
    <dgm:pt modelId="{3F09E96B-F5B2-45C2-9779-035483922C49}" type="pres">
      <dgm:prSet presAssocID="{791E1551-3374-4701-962F-8D98E5539481}" presName="hierChild4" presStyleCnt="0"/>
      <dgm:spPr/>
    </dgm:pt>
    <dgm:pt modelId="{D8DDA15D-229E-4203-B54F-AD6A434C4B95}" type="pres">
      <dgm:prSet presAssocID="{791E1551-3374-4701-962F-8D98E5539481}" presName="hierChild5" presStyleCnt="0"/>
      <dgm:spPr/>
    </dgm:pt>
    <dgm:pt modelId="{8920D18B-5FF9-4B09-891A-00B838DAE7B4}" type="pres">
      <dgm:prSet presAssocID="{730B07C0-C64D-49E8-8396-5EE0A04FF654}" presName="hierChild3" presStyleCnt="0"/>
      <dgm:spPr/>
    </dgm:pt>
  </dgm:ptLst>
  <dgm:cxnLst>
    <dgm:cxn modelId="{0E7FF274-EA18-49E5-B720-52112FAC1A1B}" srcId="{730B07C0-C64D-49E8-8396-5EE0A04FF654}" destId="{763AB825-CA22-42BF-AF51-0F91682FDC19}" srcOrd="1" destOrd="0" parTransId="{3A563A32-9A64-480B-8748-79DEB6BD7DF7}" sibTransId="{E231F1ED-AAF2-45FB-89E6-AACC6FBBA40B}"/>
    <dgm:cxn modelId="{08646243-F587-47EB-B249-92DD322E0FA8}" type="presOf" srcId="{791E1551-3374-4701-962F-8D98E5539481}" destId="{5BE8AFDC-D59E-47D3-A26C-CF6E23DFFC01}" srcOrd="0" destOrd="0" presId="urn:microsoft.com/office/officeart/2005/8/layout/orgChart1"/>
    <dgm:cxn modelId="{C774FC05-48BC-4298-AB2B-28DD05876BE1}" srcId="{730B07C0-C64D-49E8-8396-5EE0A04FF654}" destId="{BB1C5E04-C9A8-4661-89ED-3D973441A5A3}" srcOrd="0" destOrd="0" parTransId="{004A09CB-D79E-48AC-8D9A-4CB90D4C235B}" sibTransId="{A30BF6EB-A164-4C70-9BE6-CDF6E61550DE}"/>
    <dgm:cxn modelId="{BFF9EF8B-26EA-4AF4-AD4A-EB161A8F16DA}" type="presOf" srcId="{791E1551-3374-4701-962F-8D98E5539481}" destId="{48131010-422B-454B-A50D-AF76F905D50D}" srcOrd="1" destOrd="0" presId="urn:microsoft.com/office/officeart/2005/8/layout/orgChart1"/>
    <dgm:cxn modelId="{73EB0ED1-B1ED-4815-B718-85B09B4CB103}" type="presOf" srcId="{730B07C0-C64D-49E8-8396-5EE0A04FF654}" destId="{215DB5CF-A1BA-4BF7-BDBA-2F4AEBC00AEC}" srcOrd="1" destOrd="0" presId="urn:microsoft.com/office/officeart/2005/8/layout/orgChart1"/>
    <dgm:cxn modelId="{6C475D7D-5E50-4B97-B9E2-E83E02E9701A}" type="presOf" srcId="{763AB825-CA22-42BF-AF51-0F91682FDC19}" destId="{AF8AFE08-45AE-4568-867D-F491E281EF46}" srcOrd="1" destOrd="0" presId="urn:microsoft.com/office/officeart/2005/8/layout/orgChart1"/>
    <dgm:cxn modelId="{946242EB-5207-43C6-B88F-296E4647AA65}" type="presOf" srcId="{3A563A32-9A64-480B-8748-79DEB6BD7DF7}" destId="{93999BD2-7877-41F8-9D87-1B7529A23666}" srcOrd="0" destOrd="0" presId="urn:microsoft.com/office/officeart/2005/8/layout/orgChart1"/>
    <dgm:cxn modelId="{717E3457-08ED-4AA3-9EE7-34A67A8BA82B}" type="presOf" srcId="{63CD9A2C-EC0D-4E98-8B4A-73280808852E}" destId="{15128991-043C-4949-9F8A-69E72E255945}" srcOrd="0" destOrd="0" presId="urn:microsoft.com/office/officeart/2005/8/layout/orgChart1"/>
    <dgm:cxn modelId="{462D36B6-0532-4122-B9A3-DF0FE5A99276}" type="presOf" srcId="{BB1C5E04-C9A8-4661-89ED-3D973441A5A3}" destId="{C93B9449-5EA9-4560-B5DB-60937515A7A5}" srcOrd="0" destOrd="0" presId="urn:microsoft.com/office/officeart/2005/8/layout/orgChart1"/>
    <dgm:cxn modelId="{46F317D5-3F51-4039-9318-15F9EB10875D}" srcId="{6D15DD46-3564-47FF-A8AA-A406EA12BAE3}" destId="{730B07C0-C64D-49E8-8396-5EE0A04FF654}" srcOrd="0" destOrd="0" parTransId="{8C826A29-29B7-4954-9AC1-1C9914F11E6D}" sibTransId="{D40009F4-17CC-4A02-8572-CF9A39327BC8}"/>
    <dgm:cxn modelId="{B945C2CB-AD63-4CBF-AEE4-77BFA8B3EADA}" type="presOf" srcId="{BB1C5E04-C9A8-4661-89ED-3D973441A5A3}" destId="{669EA6F7-2907-4305-8EB8-5CC894670D96}" srcOrd="1" destOrd="0" presId="urn:microsoft.com/office/officeart/2005/8/layout/orgChart1"/>
    <dgm:cxn modelId="{BCCF1066-FEEE-4452-9723-7F445DCF7424}" type="presOf" srcId="{763AB825-CA22-42BF-AF51-0F91682FDC19}" destId="{6F0FB42D-28C6-4930-9073-C25A7159D98F}" srcOrd="0" destOrd="0" presId="urn:microsoft.com/office/officeart/2005/8/layout/orgChart1"/>
    <dgm:cxn modelId="{A1501DD6-4AB8-4CEB-AF00-516EBAE1F5C3}" type="presOf" srcId="{730B07C0-C64D-49E8-8396-5EE0A04FF654}" destId="{694964A9-FC02-49A7-AB67-40FAEF32230B}" srcOrd="0" destOrd="0" presId="urn:microsoft.com/office/officeart/2005/8/layout/orgChart1"/>
    <dgm:cxn modelId="{E84D8A5A-AEF5-4468-97E9-6EF741CFE5D2}" srcId="{730B07C0-C64D-49E8-8396-5EE0A04FF654}" destId="{791E1551-3374-4701-962F-8D98E5539481}" srcOrd="2" destOrd="0" parTransId="{63CD9A2C-EC0D-4E98-8B4A-73280808852E}" sibTransId="{F4DA4913-F6C1-4B5E-B93F-F9064D9B873C}"/>
    <dgm:cxn modelId="{A7BDF550-37BA-4735-A4E5-A1662B752538}" type="presOf" srcId="{004A09CB-D79E-48AC-8D9A-4CB90D4C235B}" destId="{F8FD8501-75CA-4804-9692-2F6A620CFD0C}" srcOrd="0" destOrd="0" presId="urn:microsoft.com/office/officeart/2005/8/layout/orgChart1"/>
    <dgm:cxn modelId="{06693ED7-B378-40E6-A1D3-972BC8ED59ED}" type="presOf" srcId="{6D15DD46-3564-47FF-A8AA-A406EA12BAE3}" destId="{BF4008AC-AED3-4B92-87CA-D8234147B268}" srcOrd="0" destOrd="0" presId="urn:microsoft.com/office/officeart/2005/8/layout/orgChart1"/>
    <dgm:cxn modelId="{C3C2BEFC-7C1F-4306-A392-FD4455046842}" type="presParOf" srcId="{BF4008AC-AED3-4B92-87CA-D8234147B268}" destId="{D429A2F2-2CBD-4AE3-8101-74AA6ADA83AA}" srcOrd="0" destOrd="0" presId="urn:microsoft.com/office/officeart/2005/8/layout/orgChart1"/>
    <dgm:cxn modelId="{18380462-BE81-4009-B9C3-E6EE8943B0FF}" type="presParOf" srcId="{D429A2F2-2CBD-4AE3-8101-74AA6ADA83AA}" destId="{E5302408-8EE0-411B-BC89-A0AEDFBB7201}" srcOrd="0" destOrd="0" presId="urn:microsoft.com/office/officeart/2005/8/layout/orgChart1"/>
    <dgm:cxn modelId="{71088F88-EA79-4356-9563-B59002790160}" type="presParOf" srcId="{E5302408-8EE0-411B-BC89-A0AEDFBB7201}" destId="{694964A9-FC02-49A7-AB67-40FAEF32230B}" srcOrd="0" destOrd="0" presId="urn:microsoft.com/office/officeart/2005/8/layout/orgChart1"/>
    <dgm:cxn modelId="{7BE7FB3B-5382-411C-BB49-73ADD4A164C7}" type="presParOf" srcId="{E5302408-8EE0-411B-BC89-A0AEDFBB7201}" destId="{215DB5CF-A1BA-4BF7-BDBA-2F4AEBC00AEC}" srcOrd="1" destOrd="0" presId="urn:microsoft.com/office/officeart/2005/8/layout/orgChart1"/>
    <dgm:cxn modelId="{356815D0-47FB-4F66-8D36-CBCF64731FD2}" type="presParOf" srcId="{D429A2F2-2CBD-4AE3-8101-74AA6ADA83AA}" destId="{20602233-AD50-4D49-91FC-5DF15535E3D4}" srcOrd="1" destOrd="0" presId="urn:microsoft.com/office/officeart/2005/8/layout/orgChart1"/>
    <dgm:cxn modelId="{DB8F8851-9E68-42DB-B580-8C38D495D953}" type="presParOf" srcId="{20602233-AD50-4D49-91FC-5DF15535E3D4}" destId="{F8FD8501-75CA-4804-9692-2F6A620CFD0C}" srcOrd="0" destOrd="0" presId="urn:microsoft.com/office/officeart/2005/8/layout/orgChart1"/>
    <dgm:cxn modelId="{25FEA777-214B-432B-8F24-D3DC6C8AB8E6}" type="presParOf" srcId="{20602233-AD50-4D49-91FC-5DF15535E3D4}" destId="{5BDD8165-52E0-4019-B9D8-53577153E156}" srcOrd="1" destOrd="0" presId="urn:microsoft.com/office/officeart/2005/8/layout/orgChart1"/>
    <dgm:cxn modelId="{1755F42C-9129-4B15-B3F1-3AC1EB1EAD6E}" type="presParOf" srcId="{5BDD8165-52E0-4019-B9D8-53577153E156}" destId="{706826CE-509D-412F-9F8A-2CA1E4634A65}" srcOrd="0" destOrd="0" presId="urn:microsoft.com/office/officeart/2005/8/layout/orgChart1"/>
    <dgm:cxn modelId="{D5015077-5C5B-48F8-A830-B3B8DA1E9D0A}" type="presParOf" srcId="{706826CE-509D-412F-9F8A-2CA1E4634A65}" destId="{C93B9449-5EA9-4560-B5DB-60937515A7A5}" srcOrd="0" destOrd="0" presId="urn:microsoft.com/office/officeart/2005/8/layout/orgChart1"/>
    <dgm:cxn modelId="{9F0752EB-5F31-4479-B420-A99901F3A56B}" type="presParOf" srcId="{706826CE-509D-412F-9F8A-2CA1E4634A65}" destId="{669EA6F7-2907-4305-8EB8-5CC894670D96}" srcOrd="1" destOrd="0" presId="urn:microsoft.com/office/officeart/2005/8/layout/orgChart1"/>
    <dgm:cxn modelId="{D1931D29-0ED9-4476-B753-40E4A6E4747F}" type="presParOf" srcId="{5BDD8165-52E0-4019-B9D8-53577153E156}" destId="{0E4F2F3D-B403-4F45-95F1-628419B3199C}" srcOrd="1" destOrd="0" presId="urn:microsoft.com/office/officeart/2005/8/layout/orgChart1"/>
    <dgm:cxn modelId="{B7E4B502-54A5-41F2-B161-DF26FA8EFF61}" type="presParOf" srcId="{5BDD8165-52E0-4019-B9D8-53577153E156}" destId="{0304169E-4AAE-4258-896B-C319CCF33761}" srcOrd="2" destOrd="0" presId="urn:microsoft.com/office/officeart/2005/8/layout/orgChart1"/>
    <dgm:cxn modelId="{16E818E3-E841-40A8-AA18-3FB8A72A9048}" type="presParOf" srcId="{20602233-AD50-4D49-91FC-5DF15535E3D4}" destId="{93999BD2-7877-41F8-9D87-1B7529A23666}" srcOrd="2" destOrd="0" presId="urn:microsoft.com/office/officeart/2005/8/layout/orgChart1"/>
    <dgm:cxn modelId="{A71E9421-8B1C-4C9B-A007-8293D7205C29}" type="presParOf" srcId="{20602233-AD50-4D49-91FC-5DF15535E3D4}" destId="{2724CD09-60B1-4267-8AD6-DF71202412DB}" srcOrd="3" destOrd="0" presId="urn:microsoft.com/office/officeart/2005/8/layout/orgChart1"/>
    <dgm:cxn modelId="{9BD5A147-6D59-4CAB-AFAF-E1F59EC0AC9E}" type="presParOf" srcId="{2724CD09-60B1-4267-8AD6-DF71202412DB}" destId="{E821E2A0-C879-4E63-AAE0-ED62AD1BD3C1}" srcOrd="0" destOrd="0" presId="urn:microsoft.com/office/officeart/2005/8/layout/orgChart1"/>
    <dgm:cxn modelId="{A34092B4-3BE8-4BAD-A690-345A142D154E}" type="presParOf" srcId="{E821E2A0-C879-4E63-AAE0-ED62AD1BD3C1}" destId="{6F0FB42D-28C6-4930-9073-C25A7159D98F}" srcOrd="0" destOrd="0" presId="urn:microsoft.com/office/officeart/2005/8/layout/orgChart1"/>
    <dgm:cxn modelId="{A3BAE73F-A77E-429D-A884-F95D18C3EEA7}" type="presParOf" srcId="{E821E2A0-C879-4E63-AAE0-ED62AD1BD3C1}" destId="{AF8AFE08-45AE-4568-867D-F491E281EF46}" srcOrd="1" destOrd="0" presId="urn:microsoft.com/office/officeart/2005/8/layout/orgChart1"/>
    <dgm:cxn modelId="{E8017D7D-B70C-495F-BEE1-06B37F4D4FD6}" type="presParOf" srcId="{2724CD09-60B1-4267-8AD6-DF71202412DB}" destId="{8445A6A4-FF84-46C3-8952-AA729FACF4B6}" srcOrd="1" destOrd="0" presId="urn:microsoft.com/office/officeart/2005/8/layout/orgChart1"/>
    <dgm:cxn modelId="{B09CFD69-1E6A-47B6-B1AC-26446775B747}" type="presParOf" srcId="{2724CD09-60B1-4267-8AD6-DF71202412DB}" destId="{8784DDA4-C79B-44B0-9250-9BFA7C4C59BE}" srcOrd="2" destOrd="0" presId="urn:microsoft.com/office/officeart/2005/8/layout/orgChart1"/>
    <dgm:cxn modelId="{BBB88E0E-9EE6-4233-8331-26766A8618DB}" type="presParOf" srcId="{20602233-AD50-4D49-91FC-5DF15535E3D4}" destId="{15128991-043C-4949-9F8A-69E72E255945}" srcOrd="4" destOrd="0" presId="urn:microsoft.com/office/officeart/2005/8/layout/orgChart1"/>
    <dgm:cxn modelId="{ACD5C2A6-7487-49B2-B7C7-8787AFC0CB11}" type="presParOf" srcId="{20602233-AD50-4D49-91FC-5DF15535E3D4}" destId="{F4346619-256A-4915-AA97-47727B82E104}" srcOrd="5" destOrd="0" presId="urn:microsoft.com/office/officeart/2005/8/layout/orgChart1"/>
    <dgm:cxn modelId="{6CCC7E40-DF5C-49A1-95FF-33475A7B6176}" type="presParOf" srcId="{F4346619-256A-4915-AA97-47727B82E104}" destId="{F2BD2892-830C-42D4-9306-BDFC8A9693F1}" srcOrd="0" destOrd="0" presId="urn:microsoft.com/office/officeart/2005/8/layout/orgChart1"/>
    <dgm:cxn modelId="{AAC2B7F7-E6E4-4E96-95E2-DF7547DF8952}" type="presParOf" srcId="{F2BD2892-830C-42D4-9306-BDFC8A9693F1}" destId="{5BE8AFDC-D59E-47D3-A26C-CF6E23DFFC01}" srcOrd="0" destOrd="0" presId="urn:microsoft.com/office/officeart/2005/8/layout/orgChart1"/>
    <dgm:cxn modelId="{907D1590-2337-4CFB-B84C-8391DAC9B674}" type="presParOf" srcId="{F2BD2892-830C-42D4-9306-BDFC8A9693F1}" destId="{48131010-422B-454B-A50D-AF76F905D50D}" srcOrd="1" destOrd="0" presId="urn:microsoft.com/office/officeart/2005/8/layout/orgChart1"/>
    <dgm:cxn modelId="{A2FAD588-90AC-4E1B-971F-EE95747E382A}" type="presParOf" srcId="{F4346619-256A-4915-AA97-47727B82E104}" destId="{3F09E96B-F5B2-45C2-9779-035483922C49}" srcOrd="1" destOrd="0" presId="urn:microsoft.com/office/officeart/2005/8/layout/orgChart1"/>
    <dgm:cxn modelId="{F54A8E3E-8357-4377-8E18-96961C10BE56}" type="presParOf" srcId="{F4346619-256A-4915-AA97-47727B82E104}" destId="{D8DDA15D-229E-4203-B54F-AD6A434C4B95}" srcOrd="2" destOrd="0" presId="urn:microsoft.com/office/officeart/2005/8/layout/orgChart1"/>
    <dgm:cxn modelId="{DF242D45-D02C-4BDC-BF3A-DC05EB4E95C8}" type="presParOf" srcId="{D429A2F2-2CBD-4AE3-8101-74AA6ADA83AA}" destId="{8920D18B-5FF9-4B09-891A-00B838DAE7B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42C4DDC4-4AE0-412D-B0A9-49E0DA1A97D5}" type="slidenum">
              <a:rPr lang="ru-RU" altLang="ru-RU"/>
              <a:pPr/>
              <a:t>‹#›</a:t>
            </a:fld>
            <a:endParaRPr lang="ru-RU" altLang="ru-RU"/>
          </a:p>
        </p:txBody>
      </p:sp>
    </p:spTree>
    <p:extLst>
      <p:ext uri="{BB962C8B-B14F-4D97-AF65-F5344CB8AC3E}">
        <p14:creationId xmlns:p14="http://schemas.microsoft.com/office/powerpoint/2010/main" val="1536133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D929A484-D17A-4107-A6AA-AB8741B39F33}" type="slidenum">
              <a:rPr lang="ru-RU" altLang="ru-RU"/>
              <a:pPr/>
              <a:t>‹#›</a:t>
            </a:fld>
            <a:endParaRPr lang="ru-RU" altLang="ru-RU"/>
          </a:p>
        </p:txBody>
      </p:sp>
    </p:spTree>
    <p:extLst>
      <p:ext uri="{BB962C8B-B14F-4D97-AF65-F5344CB8AC3E}">
        <p14:creationId xmlns:p14="http://schemas.microsoft.com/office/powerpoint/2010/main" val="487193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0C45B725-7C45-41AD-8B1A-6C4110D3D263}" type="slidenum">
              <a:rPr lang="ru-RU" altLang="ru-RU"/>
              <a:pPr/>
              <a:t>‹#›</a:t>
            </a:fld>
            <a:endParaRPr lang="ru-RU" altLang="ru-RU"/>
          </a:p>
        </p:txBody>
      </p:sp>
    </p:spTree>
    <p:extLst>
      <p:ext uri="{BB962C8B-B14F-4D97-AF65-F5344CB8AC3E}">
        <p14:creationId xmlns:p14="http://schemas.microsoft.com/office/powerpoint/2010/main" val="3764204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17F4160B-4BD5-4C19-8F0D-0F234D0C38EF}" type="slidenum">
              <a:rPr lang="ru-RU" altLang="ru-RU"/>
              <a:pPr/>
              <a:t>‹#›</a:t>
            </a:fld>
            <a:endParaRPr lang="ru-RU" altLang="ru-RU"/>
          </a:p>
        </p:txBody>
      </p:sp>
    </p:spTree>
    <p:extLst>
      <p:ext uri="{BB962C8B-B14F-4D97-AF65-F5344CB8AC3E}">
        <p14:creationId xmlns:p14="http://schemas.microsoft.com/office/powerpoint/2010/main" val="438501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600200"/>
            <a:ext cx="8229600" cy="4525963"/>
          </a:xfrm>
        </p:spPr>
        <p:txBody>
          <a:bodyPr/>
          <a:lstStyle/>
          <a:p>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ECBBEF8F-9378-41AF-BEB0-49F44CFE7561}" type="slidenum">
              <a:rPr lang="ru-RU" altLang="ru-RU"/>
              <a:pPr/>
              <a:t>‹#›</a:t>
            </a:fld>
            <a:endParaRPr lang="ru-RU" altLang="ru-RU"/>
          </a:p>
        </p:txBody>
      </p:sp>
    </p:spTree>
    <p:extLst>
      <p:ext uri="{BB962C8B-B14F-4D97-AF65-F5344CB8AC3E}">
        <p14:creationId xmlns:p14="http://schemas.microsoft.com/office/powerpoint/2010/main" val="132256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B25AA8F6-B763-4D9A-96C5-6006759C1B21}" type="slidenum">
              <a:rPr lang="ru-RU" altLang="ru-RU"/>
              <a:pPr/>
              <a:t>‹#›</a:t>
            </a:fld>
            <a:endParaRPr lang="ru-RU" altLang="ru-RU"/>
          </a:p>
        </p:txBody>
      </p:sp>
    </p:spTree>
    <p:extLst>
      <p:ext uri="{BB962C8B-B14F-4D97-AF65-F5344CB8AC3E}">
        <p14:creationId xmlns:p14="http://schemas.microsoft.com/office/powerpoint/2010/main" val="1752143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932B38A9-B9E3-4646-A9A8-3A35CC8852DF}" type="slidenum">
              <a:rPr lang="ru-RU" altLang="ru-RU"/>
              <a:pPr/>
              <a:t>‹#›</a:t>
            </a:fld>
            <a:endParaRPr lang="ru-RU" altLang="ru-RU"/>
          </a:p>
        </p:txBody>
      </p:sp>
    </p:spTree>
    <p:extLst>
      <p:ext uri="{BB962C8B-B14F-4D97-AF65-F5344CB8AC3E}">
        <p14:creationId xmlns:p14="http://schemas.microsoft.com/office/powerpoint/2010/main" val="1668238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70C47AFF-FBB0-4FBC-9D2C-F56893E29FD4}" type="slidenum">
              <a:rPr lang="ru-RU" altLang="ru-RU"/>
              <a:pPr/>
              <a:t>‹#›</a:t>
            </a:fld>
            <a:endParaRPr lang="ru-RU" altLang="ru-RU"/>
          </a:p>
        </p:txBody>
      </p:sp>
    </p:spTree>
    <p:extLst>
      <p:ext uri="{BB962C8B-B14F-4D97-AF65-F5344CB8AC3E}">
        <p14:creationId xmlns:p14="http://schemas.microsoft.com/office/powerpoint/2010/main" val="2260533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B2DD8E25-2B75-4B32-9FF6-AB021E6F33E1}" type="slidenum">
              <a:rPr lang="ru-RU" altLang="ru-RU"/>
              <a:pPr/>
              <a:t>‹#›</a:t>
            </a:fld>
            <a:endParaRPr lang="ru-RU" altLang="ru-RU"/>
          </a:p>
        </p:txBody>
      </p:sp>
    </p:spTree>
    <p:extLst>
      <p:ext uri="{BB962C8B-B14F-4D97-AF65-F5344CB8AC3E}">
        <p14:creationId xmlns:p14="http://schemas.microsoft.com/office/powerpoint/2010/main" val="3037229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B3338259-ECD6-47D2-BA71-16381AA74AB6}" type="slidenum">
              <a:rPr lang="ru-RU" altLang="ru-RU"/>
              <a:pPr/>
              <a:t>‹#›</a:t>
            </a:fld>
            <a:endParaRPr lang="ru-RU" altLang="ru-RU"/>
          </a:p>
        </p:txBody>
      </p:sp>
    </p:spTree>
    <p:extLst>
      <p:ext uri="{BB962C8B-B14F-4D97-AF65-F5344CB8AC3E}">
        <p14:creationId xmlns:p14="http://schemas.microsoft.com/office/powerpoint/2010/main" val="3005857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FD8DB007-6F99-44FB-896A-C57AF908F6FA}" type="slidenum">
              <a:rPr lang="ru-RU" altLang="ru-RU"/>
              <a:pPr/>
              <a:t>‹#›</a:t>
            </a:fld>
            <a:endParaRPr lang="ru-RU" altLang="ru-RU"/>
          </a:p>
        </p:txBody>
      </p:sp>
    </p:spTree>
    <p:extLst>
      <p:ext uri="{BB962C8B-B14F-4D97-AF65-F5344CB8AC3E}">
        <p14:creationId xmlns:p14="http://schemas.microsoft.com/office/powerpoint/2010/main" val="4091872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3C586179-10BE-4BD0-B051-78D7E747DEA2}" type="slidenum">
              <a:rPr lang="ru-RU" altLang="ru-RU"/>
              <a:pPr/>
              <a:t>‹#›</a:t>
            </a:fld>
            <a:endParaRPr lang="ru-RU" altLang="ru-RU"/>
          </a:p>
        </p:txBody>
      </p:sp>
    </p:spTree>
    <p:extLst>
      <p:ext uri="{BB962C8B-B14F-4D97-AF65-F5344CB8AC3E}">
        <p14:creationId xmlns:p14="http://schemas.microsoft.com/office/powerpoint/2010/main" val="4028891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EDC9DAAD-4C05-419F-9A44-4A66C9FB9830}" type="slidenum">
              <a:rPr lang="ru-RU" altLang="ru-RU"/>
              <a:pPr/>
              <a:t>‹#›</a:t>
            </a:fld>
            <a:endParaRPr lang="ru-RU" altLang="ru-RU"/>
          </a:p>
        </p:txBody>
      </p:sp>
    </p:spTree>
    <p:extLst>
      <p:ext uri="{BB962C8B-B14F-4D97-AF65-F5344CB8AC3E}">
        <p14:creationId xmlns:p14="http://schemas.microsoft.com/office/powerpoint/2010/main" val="2432575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66FF"/>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403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403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endParaRPr lang="ru-RU" altLang="ru-RU"/>
          </a:p>
        </p:txBody>
      </p:sp>
      <p:sp>
        <p:nvSpPr>
          <p:cNvPr id="4403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ru-RU" altLang="ru-RU"/>
          </a:p>
        </p:txBody>
      </p:sp>
      <p:sp>
        <p:nvSpPr>
          <p:cNvPr id="4403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0DAF185-E04E-4D5E-9E4E-4FA34AE48D26}"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rgbClr val="CCCCFF"/>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676400" y="620713"/>
            <a:ext cx="7010400" cy="4752975"/>
          </a:xfrm>
        </p:spPr>
        <p:txBody>
          <a:bodyPr/>
          <a:lstStyle/>
          <a:p>
            <a:r>
              <a:rPr lang="ru-RU" altLang="ru-RU" sz="4500" b="1">
                <a:solidFill>
                  <a:schemeClr val="bg2"/>
                </a:solidFill>
              </a:rPr>
              <a:t>Рекомендации</a:t>
            </a:r>
            <a:r>
              <a:rPr lang="ru-RU" altLang="ru-RU" sz="4500">
                <a:solidFill>
                  <a:schemeClr val="bg2"/>
                </a:solidFill>
              </a:rPr>
              <a:t/>
            </a:r>
            <a:br>
              <a:rPr lang="ru-RU" altLang="ru-RU" sz="4500">
                <a:solidFill>
                  <a:schemeClr val="bg2"/>
                </a:solidFill>
              </a:rPr>
            </a:br>
            <a:r>
              <a:rPr lang="ru-RU" altLang="ru-RU" sz="4500">
                <a:solidFill>
                  <a:schemeClr val="bg2"/>
                </a:solidFill>
              </a:rPr>
              <a:t>для старшеклассников по написанию сочинения </a:t>
            </a:r>
            <a:br>
              <a:rPr lang="ru-RU" altLang="ru-RU" sz="4500">
                <a:solidFill>
                  <a:schemeClr val="bg2"/>
                </a:solidFill>
              </a:rPr>
            </a:br>
            <a:r>
              <a:rPr lang="ru-RU" altLang="ru-RU" sz="4500">
                <a:solidFill>
                  <a:schemeClr val="bg2"/>
                </a:solidFill>
              </a:rPr>
              <a:t>части «С» единого государственного экзамена по русскому языку</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768" decel="100000"/>
                                        <p:tgtEl>
                                          <p:spTgt spid="18434"/>
                                        </p:tgtEl>
                                      </p:cBhvr>
                                    </p:animEffect>
                                    <p:animScale>
                                      <p:cBhvr>
                                        <p:cTn id="8" dur="768" decel="100000"/>
                                        <p:tgtEl>
                                          <p:spTgt spid="18434"/>
                                        </p:tgtEl>
                                      </p:cBhvr>
                                      <p:from x="10000" y="10000"/>
                                      <p:to x="200000" y="450000"/>
                                    </p:animScale>
                                    <p:animScale>
                                      <p:cBhvr>
                                        <p:cTn id="9" dur="1230" accel="100000" fill="hold">
                                          <p:stCondLst>
                                            <p:cond delay="768"/>
                                          </p:stCondLst>
                                        </p:cTn>
                                        <p:tgtEl>
                                          <p:spTgt spid="18434"/>
                                        </p:tgtEl>
                                      </p:cBhvr>
                                      <p:from x="200000" y="450000"/>
                                      <p:to x="100000" y="100000"/>
                                    </p:animScale>
                                    <p:set>
                                      <p:cBhvr>
                                        <p:cTn id="10" dur="768" fill="hold"/>
                                        <p:tgtEl>
                                          <p:spTgt spid="18434"/>
                                        </p:tgtEl>
                                        <p:attrNameLst>
                                          <p:attrName>ppt_x</p:attrName>
                                        </p:attrNameLst>
                                      </p:cBhvr>
                                      <p:to>
                                        <p:strVal val="(0.5)"/>
                                      </p:to>
                                    </p:set>
                                    <p:anim from="(0.5)" to="(#ppt_x)" calcmode="lin" valueType="num">
                                      <p:cBhvr>
                                        <p:cTn id="11" dur="1230" accel="100000" fill="hold">
                                          <p:stCondLst>
                                            <p:cond delay="768"/>
                                          </p:stCondLst>
                                        </p:cTn>
                                        <p:tgtEl>
                                          <p:spTgt spid="18434"/>
                                        </p:tgtEl>
                                        <p:attrNameLst>
                                          <p:attrName>ppt_x</p:attrName>
                                        </p:attrNameLst>
                                      </p:cBhvr>
                                    </p:anim>
                                    <p:set>
                                      <p:cBhvr>
                                        <p:cTn id="12" dur="768" fill="hold"/>
                                        <p:tgtEl>
                                          <p:spTgt spid="18434"/>
                                        </p:tgtEl>
                                        <p:attrNameLst>
                                          <p:attrName>ppt_y</p:attrName>
                                        </p:attrNameLst>
                                      </p:cBhvr>
                                      <p:to>
                                        <p:strVal val="(#ppt_y+0.4)"/>
                                      </p:to>
                                    </p:set>
                                    <p:anim from="(#ppt_y+0.4)" to="(#ppt_y)" calcmode="lin" valueType="num">
                                      <p:cBhvr>
                                        <p:cTn id="13" dur="1230" accel="100000" fill="hold">
                                          <p:stCondLst>
                                            <p:cond delay="768"/>
                                          </p:stCondLst>
                                        </p:cTn>
                                        <p:tgtEl>
                                          <p:spTgt spid="1843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ru-RU" altLang="ru-RU" sz="4000"/>
              <a:t>Что значит прокомментировать проблему?</a:t>
            </a:r>
          </a:p>
        </p:txBody>
      </p:sp>
      <p:sp>
        <p:nvSpPr>
          <p:cNvPr id="6148" name="Rectangle 4"/>
          <p:cNvSpPr>
            <a:spLocks noGrp="1" noChangeArrowheads="1"/>
          </p:cNvSpPr>
          <p:nvPr>
            <p:ph type="body" sz="half" idx="1"/>
          </p:nvPr>
        </p:nvSpPr>
        <p:spPr/>
        <p:txBody>
          <a:bodyPr/>
          <a:lstStyle/>
          <a:p>
            <a:r>
              <a:rPr lang="ru-RU" altLang="ru-RU" sz="2800"/>
              <a:t>Текстуальный,</a:t>
            </a:r>
          </a:p>
          <a:p>
            <a:r>
              <a:rPr lang="ru-RU" altLang="ru-RU" sz="2800"/>
              <a:t>Т.е объяснять текст,</a:t>
            </a:r>
          </a:p>
          <a:p>
            <a:pPr>
              <a:buFontTx/>
              <a:buNone/>
            </a:pPr>
            <a:r>
              <a:rPr lang="ru-RU" altLang="ru-RU" sz="2800"/>
              <a:t>    следовать за автором в раскрытии проблемы (помните, комментарий – это не обычный пересказ текста)</a:t>
            </a:r>
          </a:p>
        </p:txBody>
      </p:sp>
      <p:sp>
        <p:nvSpPr>
          <p:cNvPr id="6149" name="Rectangle 5"/>
          <p:cNvSpPr>
            <a:spLocks noGrp="1" noChangeArrowheads="1"/>
          </p:cNvSpPr>
          <p:nvPr>
            <p:ph type="body" sz="half" idx="2"/>
          </p:nvPr>
        </p:nvSpPr>
        <p:spPr/>
        <p:txBody>
          <a:bodyPr/>
          <a:lstStyle/>
          <a:p>
            <a:r>
              <a:rPr lang="ru-RU" altLang="ru-RU" sz="2800"/>
              <a:t>Концепционный, т.е.</a:t>
            </a:r>
          </a:p>
          <a:p>
            <a:r>
              <a:rPr lang="ru-RU" altLang="ru-RU" sz="2800"/>
              <a:t>Опираясь на понимание проблемы, дать разного рода интерпретации (помните, опора на исходный текст и в этом случае обязательна)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nodeType="clickEffect">
                                  <p:stCondLst>
                                    <p:cond delay="0"/>
                                  </p:stCondLst>
                                  <p:iterate type="lt">
                                    <p:tmPct val="50000"/>
                                  </p:iterate>
                                  <p:childTnLst>
                                    <p:set>
                                      <p:cBhvr>
                                        <p:cTn id="10" dur="1" fill="hold">
                                          <p:stCondLst>
                                            <p:cond delay="0"/>
                                          </p:stCondLst>
                                        </p:cTn>
                                        <p:tgtEl>
                                          <p:spTgt spid="6148">
                                            <p:txEl>
                                              <p:pRg st="0" end="0"/>
                                            </p:txEl>
                                          </p:spTgt>
                                        </p:tgtEl>
                                        <p:attrNameLst>
                                          <p:attrName>style.visibility</p:attrName>
                                        </p:attrNameLst>
                                      </p:cBhvr>
                                      <p:to>
                                        <p:strVal val="visible"/>
                                      </p:to>
                                    </p:set>
                                    <p:anim calcmode="discrete" valueType="clr">
                                      <p:cBhvr override="childStyle">
                                        <p:cTn id="11" dur="80"/>
                                        <p:tgtEl>
                                          <p:spTgt spid="614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6148">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6148">
                                            <p:txEl>
                                              <p:pRg st="0" end="0"/>
                                            </p:txEl>
                                          </p:spTgt>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6148">
                                            <p:txEl>
                                              <p:pRg st="1" end="1"/>
                                            </p:txEl>
                                          </p:spTgt>
                                        </p:tgtEl>
                                        <p:attrNameLst>
                                          <p:attrName>style.visibility</p:attrName>
                                        </p:attrNameLst>
                                      </p:cBhvr>
                                      <p:to>
                                        <p:strVal val="visible"/>
                                      </p:to>
                                    </p:set>
                                    <p:anim calcmode="discrete" valueType="clr">
                                      <p:cBhvr override="childStyle">
                                        <p:cTn id="18" dur="80"/>
                                        <p:tgtEl>
                                          <p:spTgt spid="614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6148">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6148">
                                            <p:txEl>
                                              <p:pRg st="1" end="1"/>
                                            </p:txEl>
                                          </p:spTgt>
                                        </p:tgtEl>
                                        <p:attrNameLst>
                                          <p:attrName>fill.type</p:attrName>
                                        </p:attrNameLst>
                                      </p:cBhvr>
                                      <p:to>
                                        <p:strVal val="solid"/>
                                      </p:to>
                                    </p:set>
                                  </p:childTnLst>
                                </p:cTn>
                              </p:par>
                              <p:par>
                                <p:cTn id="21" presetID="27" presetClass="entr" presetSubtype="0" fill="hold" nodeType="withEffect">
                                  <p:stCondLst>
                                    <p:cond delay="0"/>
                                  </p:stCondLst>
                                  <p:iterate type="lt">
                                    <p:tmPct val="50000"/>
                                  </p:iterate>
                                  <p:childTnLst>
                                    <p:set>
                                      <p:cBhvr>
                                        <p:cTn id="22" dur="1" fill="hold">
                                          <p:stCondLst>
                                            <p:cond delay="0"/>
                                          </p:stCondLst>
                                        </p:cTn>
                                        <p:tgtEl>
                                          <p:spTgt spid="6148">
                                            <p:txEl>
                                              <p:pRg st="2" end="2"/>
                                            </p:txEl>
                                          </p:spTgt>
                                        </p:tgtEl>
                                        <p:attrNameLst>
                                          <p:attrName>style.visibility</p:attrName>
                                        </p:attrNameLst>
                                      </p:cBhvr>
                                      <p:to>
                                        <p:strVal val="visible"/>
                                      </p:to>
                                    </p:set>
                                    <p:anim calcmode="discrete" valueType="clr">
                                      <p:cBhvr override="childStyle">
                                        <p:cTn id="23" dur="80"/>
                                        <p:tgtEl>
                                          <p:spTgt spid="614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6148">
                                            <p:txEl>
                                              <p:pRg st="2" end="2"/>
                                            </p:txEl>
                                          </p:spTgt>
                                        </p:tgtEl>
                                        <p:attrNameLst>
                                          <p:attrName>fillcolor</p:attrName>
                                        </p:attrNameLst>
                                      </p:cBhvr>
                                      <p:tavLst>
                                        <p:tav tm="0">
                                          <p:val>
                                            <p:clrVal>
                                              <a:schemeClr val="accent2"/>
                                            </p:clrVal>
                                          </p:val>
                                        </p:tav>
                                        <p:tav tm="50000">
                                          <p:val>
                                            <p:clrVal>
                                              <a:schemeClr val="hlink"/>
                                            </p:clrVal>
                                          </p:val>
                                        </p:tav>
                                      </p:tavLst>
                                    </p:anim>
                                    <p:set>
                                      <p:cBhvr>
                                        <p:cTn id="25" dur="80"/>
                                        <p:tgtEl>
                                          <p:spTgt spid="6148">
                                            <p:txEl>
                                              <p:pRg st="2" end="2"/>
                                            </p:txEl>
                                          </p:spTgt>
                                        </p:tgtEl>
                                        <p:attrNameLst>
                                          <p:attrName>fill.type</p:attrName>
                                        </p:attrNameLst>
                                      </p:cBhvr>
                                      <p:to>
                                        <p:strVal val="solid"/>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7" presetClass="entr" presetSubtype="0" fill="hold" nodeType="clickEffect">
                                  <p:stCondLst>
                                    <p:cond delay="0"/>
                                  </p:stCondLst>
                                  <p:iterate type="lt">
                                    <p:tmPct val="50000"/>
                                  </p:iterate>
                                  <p:childTnLst>
                                    <p:set>
                                      <p:cBhvr>
                                        <p:cTn id="29" dur="1" fill="hold">
                                          <p:stCondLst>
                                            <p:cond delay="0"/>
                                          </p:stCondLst>
                                        </p:cTn>
                                        <p:tgtEl>
                                          <p:spTgt spid="6149">
                                            <p:txEl>
                                              <p:pRg st="0" end="0"/>
                                            </p:txEl>
                                          </p:spTgt>
                                        </p:tgtEl>
                                        <p:attrNameLst>
                                          <p:attrName>style.visibility</p:attrName>
                                        </p:attrNameLst>
                                      </p:cBhvr>
                                      <p:to>
                                        <p:strVal val="visible"/>
                                      </p:to>
                                    </p:set>
                                    <p:anim calcmode="discrete" valueType="clr">
                                      <p:cBhvr override="childStyle">
                                        <p:cTn id="30" dur="80"/>
                                        <p:tgtEl>
                                          <p:spTgt spid="614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6149">
                                            <p:txEl>
                                              <p:pRg st="0" end="0"/>
                                            </p:txEl>
                                          </p:spTgt>
                                        </p:tgtEl>
                                        <p:attrNameLst>
                                          <p:attrName>fillcolor</p:attrName>
                                        </p:attrNameLst>
                                      </p:cBhvr>
                                      <p:tavLst>
                                        <p:tav tm="0">
                                          <p:val>
                                            <p:clrVal>
                                              <a:schemeClr val="accent2"/>
                                            </p:clrVal>
                                          </p:val>
                                        </p:tav>
                                        <p:tav tm="50000">
                                          <p:val>
                                            <p:clrVal>
                                              <a:schemeClr val="hlink"/>
                                            </p:clrVal>
                                          </p:val>
                                        </p:tav>
                                      </p:tavLst>
                                    </p:anim>
                                    <p:set>
                                      <p:cBhvr>
                                        <p:cTn id="32" dur="80"/>
                                        <p:tgtEl>
                                          <p:spTgt spid="6149">
                                            <p:txEl>
                                              <p:pRg st="0" end="0"/>
                                            </p:txEl>
                                          </p:spTgt>
                                        </p:tgtEl>
                                        <p:attrNameLst>
                                          <p:attrName>fill.type</p:attrName>
                                        </p:attrNameLst>
                                      </p:cBhvr>
                                      <p:to>
                                        <p:strVal val="solid"/>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7" presetClass="entr" presetSubtype="0" fill="hold" nodeType="clickEffect">
                                  <p:stCondLst>
                                    <p:cond delay="0"/>
                                  </p:stCondLst>
                                  <p:iterate type="lt">
                                    <p:tmPct val="50000"/>
                                  </p:iterate>
                                  <p:childTnLst>
                                    <p:set>
                                      <p:cBhvr>
                                        <p:cTn id="36" dur="1" fill="hold">
                                          <p:stCondLst>
                                            <p:cond delay="0"/>
                                          </p:stCondLst>
                                        </p:cTn>
                                        <p:tgtEl>
                                          <p:spTgt spid="6149">
                                            <p:txEl>
                                              <p:pRg st="1" end="1"/>
                                            </p:txEl>
                                          </p:spTgt>
                                        </p:tgtEl>
                                        <p:attrNameLst>
                                          <p:attrName>style.visibility</p:attrName>
                                        </p:attrNameLst>
                                      </p:cBhvr>
                                      <p:to>
                                        <p:strVal val="visible"/>
                                      </p:to>
                                    </p:set>
                                    <p:anim calcmode="discrete" valueType="clr">
                                      <p:cBhvr override="childStyle">
                                        <p:cTn id="37" dur="80"/>
                                        <p:tgtEl>
                                          <p:spTgt spid="614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6149">
                                            <p:txEl>
                                              <p:pRg st="1" end="1"/>
                                            </p:txEl>
                                          </p:spTgt>
                                        </p:tgtEl>
                                        <p:attrNameLst>
                                          <p:attrName>fillcolor</p:attrName>
                                        </p:attrNameLst>
                                      </p:cBhvr>
                                      <p:tavLst>
                                        <p:tav tm="0">
                                          <p:val>
                                            <p:clrVal>
                                              <a:schemeClr val="accent2"/>
                                            </p:clrVal>
                                          </p:val>
                                        </p:tav>
                                        <p:tav tm="50000">
                                          <p:val>
                                            <p:clrVal>
                                              <a:schemeClr val="hlink"/>
                                            </p:clrVal>
                                          </p:val>
                                        </p:tav>
                                      </p:tavLst>
                                    </p:anim>
                                    <p:set>
                                      <p:cBhvr>
                                        <p:cTn id="39" dur="80"/>
                                        <p:tgtEl>
                                          <p:spTgt spid="6149">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8229600" cy="588962"/>
          </a:xfrm>
        </p:spPr>
        <p:txBody>
          <a:bodyPr/>
          <a:lstStyle/>
          <a:p>
            <a:r>
              <a:rPr lang="ru-RU" altLang="ru-RU" sz="3000" b="1"/>
              <a:t>Два способа изложения материала:</a:t>
            </a:r>
          </a:p>
        </p:txBody>
      </p:sp>
      <p:sp>
        <p:nvSpPr>
          <p:cNvPr id="34819" name="Rectangle 3"/>
          <p:cNvSpPr>
            <a:spLocks noGrp="1" noChangeArrowheads="1"/>
          </p:cNvSpPr>
          <p:nvPr>
            <p:ph type="body" sz="half" idx="1"/>
          </p:nvPr>
        </p:nvSpPr>
        <p:spPr>
          <a:xfrm>
            <a:off x="323850" y="1125538"/>
            <a:ext cx="4781550" cy="4970462"/>
          </a:xfrm>
        </p:spPr>
        <p:txBody>
          <a:bodyPr/>
          <a:lstStyle/>
          <a:p>
            <a:pPr marL="457200" indent="-457200">
              <a:lnSpc>
                <a:spcPct val="80000"/>
              </a:lnSpc>
            </a:pPr>
            <a:r>
              <a:rPr lang="ru-RU" altLang="ru-RU" sz="2000" b="1">
                <a:solidFill>
                  <a:srgbClr val="66FFFF"/>
                </a:solidFill>
              </a:rPr>
              <a:t>от частных фактов к формулировке проблемы.</a:t>
            </a:r>
            <a:r>
              <a:rPr lang="ru-RU" altLang="ru-RU" sz="2000" b="1"/>
              <a:t> Например: «Начиная разговор на эту тему, автор поднимает одну из самых актуальных проблем. Действительно, кто из нас с подобным не сталкивался? На вопросы, которыми писатель предваряет свои размышления, тут же начинаешь  мысленно отвечать: «И это видели, а это, к сожалению, и сами по глупости делали». А потом и себе задаешь вопрос: «Почему у нас такое творится, отчего это происходит?» От невежества, низкого социального уровня жизни, всеобщего эгоизма? А может быть, оттого что не научились уважать личность другого человека?  </a:t>
            </a:r>
            <a:endParaRPr lang="ru-RU" altLang="ru-RU" sz="2000" b="1">
              <a:solidFill>
                <a:srgbClr val="FFCC00"/>
              </a:solidFill>
            </a:endParaRPr>
          </a:p>
        </p:txBody>
      </p:sp>
      <p:sp>
        <p:nvSpPr>
          <p:cNvPr id="34820" name="Rectangle 4"/>
          <p:cNvSpPr>
            <a:spLocks noGrp="1" noChangeArrowheads="1"/>
          </p:cNvSpPr>
          <p:nvPr>
            <p:ph type="body" sz="half" idx="2"/>
          </p:nvPr>
        </p:nvSpPr>
        <p:spPr>
          <a:xfrm>
            <a:off x="5257800" y="1125538"/>
            <a:ext cx="3886200" cy="5543550"/>
          </a:xfrm>
        </p:spPr>
        <p:txBody>
          <a:bodyPr/>
          <a:lstStyle/>
          <a:p>
            <a:pPr>
              <a:lnSpc>
                <a:spcPct val="80000"/>
              </a:lnSpc>
            </a:pPr>
            <a:r>
              <a:rPr lang="ru-RU" altLang="ru-RU" sz="2000" b="1">
                <a:solidFill>
                  <a:srgbClr val="66FFFF"/>
                </a:solidFill>
              </a:rPr>
              <a:t>от формулировки проблемы к комментарию.</a:t>
            </a:r>
            <a:r>
              <a:rPr lang="ru-RU" altLang="ru-RU" sz="2000"/>
              <a:t> </a:t>
            </a:r>
            <a:r>
              <a:rPr lang="ru-RU" altLang="ru-RU" sz="2000" b="1"/>
              <a:t>Например: </a:t>
            </a:r>
            <a:r>
              <a:rPr lang="ru-RU" altLang="ru-RU" sz="2000" b="1">
                <a:solidFill>
                  <a:srgbClr val="FFFF00"/>
                </a:solidFill>
              </a:rPr>
              <a:t>«Уважение к минувшему - вот черта, отличающая образованность от дикости»,-</a:t>
            </a:r>
            <a:r>
              <a:rPr lang="ru-RU" altLang="ru-RU" sz="2000" b="1">
                <a:solidFill>
                  <a:srgbClr val="FFCC00"/>
                </a:solidFill>
              </a:rPr>
              <a:t> </a:t>
            </a:r>
            <a:r>
              <a:rPr lang="ru-RU" altLang="ru-RU" sz="2000" b="1"/>
              <a:t>так утверждал гениальный русский поэт</a:t>
            </a:r>
            <a:r>
              <a:rPr lang="ru-RU" altLang="ru-RU" sz="2000" b="1">
                <a:solidFill>
                  <a:srgbClr val="FFCC00"/>
                </a:solidFill>
              </a:rPr>
              <a:t> </a:t>
            </a:r>
            <a:r>
              <a:rPr lang="ru-RU" altLang="ru-RU" sz="2000" b="1"/>
              <a:t> А.С.Пушкин. Актуальна ли эта мысль для нашего времени? Многие ли могут оглянуться назад и с теплотой вспомнить то, что было в далёком прошлом, например, в юности, в детстве? Многие ли знают историю своего рода? Именно эту проблему исторической памяти поднимает в своём очерке Ю.Лотман.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34818"/>
                                        </p:tgtEl>
                                        <p:attrNameLst>
                                          <p:attrName>style.visibility</p:attrName>
                                        </p:attrNameLst>
                                      </p:cBhvr>
                                      <p:to>
                                        <p:strVal val="visible"/>
                                      </p:to>
                                    </p:set>
                                    <p:animEffect transition="in" filter="fade">
                                      <p:cBhvr>
                                        <p:cTn id="7" dur="1000">
                                          <p:stCondLst>
                                            <p:cond delay="0"/>
                                          </p:stCondLst>
                                        </p:cTn>
                                        <p:tgtEl>
                                          <p:spTgt spid="348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34819">
                                            <p:txEl>
                                              <p:pRg st="0" end="0"/>
                                            </p:txEl>
                                          </p:spTgt>
                                        </p:tgtEl>
                                        <p:attrNameLst>
                                          <p:attrName>style.visibility</p:attrName>
                                        </p:attrNameLst>
                                      </p:cBhvr>
                                      <p:to>
                                        <p:strVal val="visible"/>
                                      </p:to>
                                    </p:set>
                                    <p:animEffect transition="in" filter="fade">
                                      <p:cBhvr>
                                        <p:cTn id="12" dur="500">
                                          <p:stCondLst>
                                            <p:cond delay="0"/>
                                          </p:stCondLst>
                                        </p:cTn>
                                        <p:tgtEl>
                                          <p:spTgt spid="348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34820">
                                            <p:txEl>
                                              <p:pRg st="0" end="0"/>
                                            </p:txEl>
                                          </p:spTgt>
                                        </p:tgtEl>
                                        <p:attrNameLst>
                                          <p:attrName>style.visibility</p:attrName>
                                        </p:attrNameLst>
                                      </p:cBhvr>
                                      <p:to>
                                        <p:strVal val="visible"/>
                                      </p:to>
                                    </p:set>
                                    <p:animEffect transition="in" filter="fade">
                                      <p:cBhvr>
                                        <p:cTn id="17" dur="500">
                                          <p:stCondLst>
                                            <p:cond delay="0"/>
                                          </p:stCondLst>
                                        </p:cTn>
                                        <p:tgtEl>
                                          <p:spTgt spid="348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build="p"/>
      <p:bldP spid="3482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ru-RU" altLang="ru-RU" sz="4000"/>
              <a:t>Что значит прокомментировать проблему?</a:t>
            </a:r>
          </a:p>
        </p:txBody>
      </p:sp>
      <p:sp>
        <p:nvSpPr>
          <p:cNvPr id="8195" name="Rectangle 3"/>
          <p:cNvSpPr>
            <a:spLocks noGrp="1" noChangeArrowheads="1"/>
          </p:cNvSpPr>
          <p:nvPr>
            <p:ph type="body" idx="1"/>
          </p:nvPr>
        </p:nvSpPr>
        <p:spPr/>
        <p:txBody>
          <a:bodyPr/>
          <a:lstStyle/>
          <a:p>
            <a:r>
              <a:rPr lang="ru-RU" altLang="ru-RU"/>
              <a:t>Обращение к авторскому тексту может быть прямым, т.е. явное цитирование;</a:t>
            </a:r>
          </a:p>
          <a:p>
            <a:r>
              <a:rPr lang="ru-RU" altLang="ru-RU"/>
              <a:t>Авторские мысли могут быть пояснены собственными рассуждениями с использованием опорных слов, моделей синтаксических конструкций исходного текста (т.е. неявное цитирование)</a:t>
            </a:r>
          </a:p>
          <a:p>
            <a:endParaRPr lang="ru-RU"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nodeType="clickEffect">
                                  <p:stCondLst>
                                    <p:cond delay="0"/>
                                  </p:stCondLst>
                                  <p:iterate type="lt">
                                    <p:tmPct val="50000"/>
                                  </p:iterate>
                                  <p:childTnLst>
                                    <p:set>
                                      <p:cBhvr>
                                        <p:cTn id="10" dur="1" fill="hold">
                                          <p:stCondLst>
                                            <p:cond delay="0"/>
                                          </p:stCondLst>
                                        </p:cTn>
                                        <p:tgtEl>
                                          <p:spTgt spid="8195">
                                            <p:txEl>
                                              <p:pRg st="0" end="0"/>
                                            </p:txEl>
                                          </p:spTgt>
                                        </p:tgtEl>
                                        <p:attrNameLst>
                                          <p:attrName>style.visibility</p:attrName>
                                        </p:attrNameLst>
                                      </p:cBhvr>
                                      <p:to>
                                        <p:strVal val="visible"/>
                                      </p:to>
                                    </p:set>
                                    <p:anim calcmode="discrete" valueType="clr">
                                      <p:cBhvr override="childStyle">
                                        <p:cTn id="11" dur="80"/>
                                        <p:tgtEl>
                                          <p:spTgt spid="819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8195">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8195">
                                            <p:txEl>
                                              <p:pRg st="0" end="0"/>
                                            </p:txEl>
                                          </p:spTgt>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8195">
                                            <p:txEl>
                                              <p:pRg st="1" end="1"/>
                                            </p:txEl>
                                          </p:spTgt>
                                        </p:tgtEl>
                                        <p:attrNameLst>
                                          <p:attrName>style.visibility</p:attrName>
                                        </p:attrNameLst>
                                      </p:cBhvr>
                                      <p:to>
                                        <p:strVal val="visible"/>
                                      </p:to>
                                    </p:set>
                                    <p:anim calcmode="discrete" valueType="clr">
                                      <p:cBhvr override="childStyle">
                                        <p:cTn id="18" dur="80"/>
                                        <p:tgtEl>
                                          <p:spTgt spid="819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8195">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8195">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457200" y="274638"/>
            <a:ext cx="8229600" cy="5530850"/>
          </a:xfrm>
        </p:spPr>
        <p:txBody>
          <a:bodyPr/>
          <a:lstStyle/>
          <a:p>
            <a:r>
              <a:rPr lang="ru-RU" altLang="ru-RU" b="1" i="1"/>
              <a:t>«Увидеть и понять автора произведения – значит увидеть и понять другое, чужое сознание и его мир…»</a:t>
            </a:r>
            <a:r>
              <a:rPr lang="ru-RU" altLang="ru-RU"/>
              <a:t/>
            </a:r>
            <a:br>
              <a:rPr lang="ru-RU" altLang="ru-RU"/>
            </a:br>
            <a:r>
              <a:rPr lang="ru-RU" altLang="ru-RU"/>
              <a:t>                             </a:t>
            </a:r>
            <a:r>
              <a:rPr lang="ru-RU" altLang="ru-RU" sz="3200" b="1"/>
              <a:t>М.М.Бахтин</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ru-RU" altLang="ru-RU" sz="4000"/>
              <a:t>Что значит уметь аргументировать? </a:t>
            </a:r>
          </a:p>
        </p:txBody>
      </p:sp>
      <p:sp>
        <p:nvSpPr>
          <p:cNvPr id="11267" name="Rectangle 3"/>
          <p:cNvSpPr>
            <a:spLocks noGrp="1" noChangeArrowheads="1"/>
          </p:cNvSpPr>
          <p:nvPr>
            <p:ph type="body" idx="1"/>
          </p:nvPr>
        </p:nvSpPr>
        <p:spPr/>
        <p:txBody>
          <a:bodyPr/>
          <a:lstStyle/>
          <a:p>
            <a:r>
              <a:rPr lang="ru-RU" altLang="ru-RU"/>
              <a:t>Аргументация(лат.</a:t>
            </a:r>
            <a:r>
              <a:rPr lang="en-US" altLang="ru-RU"/>
              <a:t>argumentatio</a:t>
            </a:r>
            <a:r>
              <a:rPr lang="ru-RU" altLang="ru-RU"/>
              <a:t>   доказательство</a:t>
            </a:r>
            <a:r>
              <a:rPr lang="en-US" altLang="ru-RU"/>
              <a:t>)</a:t>
            </a:r>
            <a:endParaRPr lang="ru-RU" alt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742950" indent="-742950"/>
            <a:r>
              <a:rPr lang="ru-RU" altLang="ru-RU" sz="4000" b="1">
                <a:solidFill>
                  <a:srgbClr val="66FFFF"/>
                </a:solidFill>
              </a:rPr>
              <a:t>Как  аргументировать свою    					   позицию?</a:t>
            </a:r>
          </a:p>
        </p:txBody>
      </p:sp>
      <p:sp>
        <p:nvSpPr>
          <p:cNvPr id="32771" name="Rectangle 3"/>
          <p:cNvSpPr>
            <a:spLocks noGrp="1" noChangeArrowheads="1"/>
          </p:cNvSpPr>
          <p:nvPr>
            <p:ph type="body" idx="1"/>
          </p:nvPr>
        </p:nvSpPr>
        <p:spPr/>
        <p:txBody>
          <a:bodyPr/>
          <a:lstStyle/>
          <a:p>
            <a:pPr>
              <a:lnSpc>
                <a:spcPct val="90000"/>
              </a:lnSpc>
              <a:buClr>
                <a:srgbClr val="FFCC00"/>
              </a:buClr>
              <a:buFont typeface="Wingdings" panose="05000000000000000000" pitchFamily="2" charset="2"/>
              <a:buChar char="Ø"/>
            </a:pPr>
            <a:r>
              <a:rPr lang="ru-RU" altLang="ru-RU" sz="2400">
                <a:solidFill>
                  <a:srgbClr val="FFCC00"/>
                </a:solidFill>
              </a:rPr>
              <a:t>Текст-рассуждение.</a:t>
            </a:r>
            <a:r>
              <a:rPr lang="ru-RU" altLang="ru-RU" sz="2400"/>
              <a:t> </a:t>
            </a:r>
          </a:p>
          <a:p>
            <a:pPr algn="ctr">
              <a:lnSpc>
                <a:spcPct val="90000"/>
              </a:lnSpc>
              <a:buFont typeface="Wingdings" panose="05000000000000000000" pitchFamily="2" charset="2"/>
              <a:buNone/>
            </a:pPr>
            <a:r>
              <a:rPr lang="ru-RU" altLang="ru-RU" sz="2400" b="1"/>
              <a:t>	</a:t>
            </a:r>
            <a:r>
              <a:rPr lang="ru-RU" altLang="ru-RU" sz="2400"/>
              <a:t>Три части рассуждения:</a:t>
            </a:r>
            <a:endParaRPr lang="ru-RU" altLang="ru-RU" sz="2400">
              <a:sym typeface="Symbol" panose="05050102010706020507" pitchFamily="18" charset="2"/>
            </a:endParaRPr>
          </a:p>
          <a:p>
            <a:pPr>
              <a:lnSpc>
                <a:spcPct val="90000"/>
              </a:lnSpc>
            </a:pPr>
            <a:r>
              <a:rPr lang="ru-RU" altLang="ru-RU" sz="2400"/>
              <a:t>тезис (положение, которое надо доказать);</a:t>
            </a:r>
            <a:endParaRPr lang="ru-RU" altLang="ru-RU" sz="2400">
              <a:sym typeface="Symbol" panose="05050102010706020507" pitchFamily="18" charset="2"/>
            </a:endParaRPr>
          </a:p>
          <a:p>
            <a:pPr>
              <a:lnSpc>
                <a:spcPct val="90000"/>
              </a:lnSpc>
            </a:pPr>
            <a:r>
              <a:rPr lang="ru-RU" altLang="ru-RU" sz="2400"/>
              <a:t>аргументация (доказательства);</a:t>
            </a:r>
            <a:endParaRPr lang="ru-RU" altLang="ru-RU" sz="2400">
              <a:sym typeface="Symbol" panose="05050102010706020507" pitchFamily="18" charset="2"/>
            </a:endParaRPr>
          </a:p>
          <a:p>
            <a:pPr>
              <a:lnSpc>
                <a:spcPct val="90000"/>
              </a:lnSpc>
            </a:pPr>
            <a:r>
              <a:rPr lang="ru-RU" altLang="ru-RU" sz="2400"/>
              <a:t>вывод (общий итог).</a:t>
            </a:r>
            <a:endParaRPr lang="ru-RU" altLang="ru-RU" sz="2400" b="1"/>
          </a:p>
          <a:p>
            <a:pPr>
              <a:lnSpc>
                <a:spcPct val="90000"/>
              </a:lnSpc>
              <a:buClr>
                <a:srgbClr val="FFCC00"/>
              </a:buClr>
              <a:buFont typeface="Wingdings" panose="05000000000000000000" pitchFamily="2" charset="2"/>
              <a:buChar char="Ø"/>
            </a:pPr>
            <a:r>
              <a:rPr lang="ru-RU" altLang="ru-RU" sz="2400" b="1">
                <a:solidFill>
                  <a:srgbClr val="FFCC00"/>
                </a:solidFill>
              </a:rPr>
              <a:t>Тезис </a:t>
            </a:r>
            <a:r>
              <a:rPr lang="ru-RU" altLang="ru-RU" sz="2400"/>
              <a:t>- это главная мысль автора текста, которую необходимо обосновать, доказать или опровергнуть.</a:t>
            </a:r>
          </a:p>
          <a:p>
            <a:pPr>
              <a:lnSpc>
                <a:spcPct val="90000"/>
              </a:lnSpc>
              <a:buClr>
                <a:srgbClr val="FFCC00"/>
              </a:buClr>
              <a:buFont typeface="Wingdings" panose="05000000000000000000" pitchFamily="2" charset="2"/>
              <a:buChar char="Ø"/>
            </a:pPr>
            <a:r>
              <a:rPr lang="ru-RU" altLang="ru-RU" sz="2400">
                <a:solidFill>
                  <a:srgbClr val="FFCC00"/>
                </a:solidFill>
              </a:rPr>
              <a:t>Цель аргументации:</a:t>
            </a:r>
            <a:r>
              <a:rPr lang="ru-RU" altLang="ru-RU" sz="2400"/>
              <a:t> </a:t>
            </a:r>
          </a:p>
          <a:p>
            <a:pPr>
              <a:lnSpc>
                <a:spcPct val="90000"/>
              </a:lnSpc>
            </a:pPr>
            <a:r>
              <a:rPr lang="ru-RU" altLang="ru-RU" sz="2400"/>
              <a:t>убедить в чем-либо, </a:t>
            </a:r>
          </a:p>
          <a:p>
            <a:pPr>
              <a:lnSpc>
                <a:spcPct val="90000"/>
              </a:lnSpc>
            </a:pPr>
            <a:r>
              <a:rPr lang="ru-RU" altLang="ru-RU" sz="2400"/>
              <a:t>укрепить или изменить мнение. </a:t>
            </a:r>
          </a:p>
          <a:p>
            <a:pPr>
              <a:lnSpc>
                <a:spcPct val="90000"/>
              </a:lnSpc>
              <a:buClr>
                <a:srgbClr val="FFCC00"/>
              </a:buClr>
              <a:buFont typeface="Wingdings" panose="05000000000000000000" pitchFamily="2" charset="2"/>
              <a:buChar char="Ø"/>
            </a:pPr>
            <a:r>
              <a:rPr lang="ru-RU" altLang="ru-RU" sz="2400">
                <a:solidFill>
                  <a:srgbClr val="FFCC00"/>
                </a:solidFill>
              </a:rPr>
              <a:t>Логически стройная система доказательств.</a:t>
            </a:r>
          </a:p>
          <a:p>
            <a:pPr>
              <a:lnSpc>
                <a:spcPct val="90000"/>
              </a:lnSpc>
              <a:buFontTx/>
              <a:buNone/>
            </a:pPr>
            <a:r>
              <a:rPr lang="ru-RU" altLang="ru-RU" sz="2400" b="1"/>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p:cTn id="7" dur="1000" fill="hold"/>
                                        <p:tgtEl>
                                          <p:spTgt spid="32770"/>
                                        </p:tgtEl>
                                        <p:attrNameLst>
                                          <p:attrName>ppt_x</p:attrName>
                                        </p:attrNameLst>
                                      </p:cBhvr>
                                      <p:tavLst>
                                        <p:tav tm="0">
                                          <p:val>
                                            <p:strVal val="#ppt_x-.2"/>
                                          </p:val>
                                        </p:tav>
                                        <p:tav tm="100000">
                                          <p:val>
                                            <p:strVal val="#ppt_x"/>
                                          </p:val>
                                        </p:tav>
                                      </p:tavLst>
                                    </p:anim>
                                    <p:anim calcmode="lin" valueType="num">
                                      <p:cBhvr>
                                        <p:cTn id="8" dur="1000" fill="hold"/>
                                        <p:tgtEl>
                                          <p:spTgt spid="32770"/>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77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2771">
                                            <p:txEl>
                                              <p:pRg st="0" end="0"/>
                                            </p:txEl>
                                          </p:spTgt>
                                        </p:tgtEl>
                                        <p:attrNameLst>
                                          <p:attrName>style.visibility</p:attrName>
                                        </p:attrNameLst>
                                      </p:cBhvr>
                                      <p:to>
                                        <p:strVal val="visible"/>
                                      </p:to>
                                    </p:set>
                                    <p:animEffect transition="in" filter="fade">
                                      <p:cBhvr>
                                        <p:cTn id="14" dur="500"/>
                                        <p:tgtEl>
                                          <p:spTgt spid="32771">
                                            <p:txEl>
                                              <p:pRg st="0" end="0"/>
                                            </p:txEl>
                                          </p:spTgt>
                                        </p:tgtEl>
                                      </p:cBhvr>
                                    </p:animEffect>
                                    <p:anim calcmode="lin" valueType="num">
                                      <p:cBhvr>
                                        <p:cTn id="15"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2771">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32771">
                                            <p:txEl>
                                              <p:pRg st="1" end="1"/>
                                            </p:txEl>
                                          </p:spTgt>
                                        </p:tgtEl>
                                        <p:attrNameLst>
                                          <p:attrName>style.visibility</p:attrName>
                                        </p:attrNameLst>
                                      </p:cBhvr>
                                      <p:to>
                                        <p:strVal val="visible"/>
                                      </p:to>
                                    </p:set>
                                    <p:animEffect transition="in" filter="fade">
                                      <p:cBhvr>
                                        <p:cTn id="21" dur="500"/>
                                        <p:tgtEl>
                                          <p:spTgt spid="32771">
                                            <p:txEl>
                                              <p:pRg st="1" end="1"/>
                                            </p:txEl>
                                          </p:spTgt>
                                        </p:tgtEl>
                                      </p:cBhvr>
                                    </p:animEffect>
                                    <p:anim calcmode="lin" valueType="num">
                                      <p:cBhvr>
                                        <p:cTn id="22" dur="5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32771">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32771">
                                            <p:txEl>
                                              <p:pRg st="2" end="2"/>
                                            </p:txEl>
                                          </p:spTgt>
                                        </p:tgtEl>
                                        <p:attrNameLst>
                                          <p:attrName>style.visibility</p:attrName>
                                        </p:attrNameLst>
                                      </p:cBhvr>
                                      <p:to>
                                        <p:strVal val="visible"/>
                                      </p:to>
                                    </p:set>
                                    <p:animEffect transition="in" filter="fade">
                                      <p:cBhvr>
                                        <p:cTn id="28" dur="500"/>
                                        <p:tgtEl>
                                          <p:spTgt spid="32771">
                                            <p:txEl>
                                              <p:pRg st="2" end="2"/>
                                            </p:txEl>
                                          </p:spTgt>
                                        </p:tgtEl>
                                      </p:cBhvr>
                                    </p:animEffect>
                                    <p:anim calcmode="lin" valueType="num">
                                      <p:cBhvr>
                                        <p:cTn id="29"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32771">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32771">
                                            <p:txEl>
                                              <p:pRg st="3" end="3"/>
                                            </p:txEl>
                                          </p:spTgt>
                                        </p:tgtEl>
                                        <p:attrNameLst>
                                          <p:attrName>style.visibility</p:attrName>
                                        </p:attrNameLst>
                                      </p:cBhvr>
                                      <p:to>
                                        <p:strVal val="visible"/>
                                      </p:to>
                                    </p:set>
                                    <p:animEffect transition="in" filter="fade">
                                      <p:cBhvr>
                                        <p:cTn id="35" dur="500"/>
                                        <p:tgtEl>
                                          <p:spTgt spid="32771">
                                            <p:txEl>
                                              <p:pRg st="3" end="3"/>
                                            </p:txEl>
                                          </p:spTgt>
                                        </p:tgtEl>
                                      </p:cBhvr>
                                    </p:animEffect>
                                    <p:anim calcmode="lin" valueType="num">
                                      <p:cBhvr>
                                        <p:cTn id="36"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32771">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32771">
                                            <p:txEl>
                                              <p:pRg st="4" end="4"/>
                                            </p:txEl>
                                          </p:spTgt>
                                        </p:tgtEl>
                                        <p:attrNameLst>
                                          <p:attrName>style.visibility</p:attrName>
                                        </p:attrNameLst>
                                      </p:cBhvr>
                                      <p:to>
                                        <p:strVal val="visible"/>
                                      </p:to>
                                    </p:set>
                                    <p:animEffect transition="in" filter="fade">
                                      <p:cBhvr>
                                        <p:cTn id="42" dur="500"/>
                                        <p:tgtEl>
                                          <p:spTgt spid="32771">
                                            <p:txEl>
                                              <p:pRg st="4" end="4"/>
                                            </p:txEl>
                                          </p:spTgt>
                                        </p:tgtEl>
                                      </p:cBhvr>
                                    </p:animEffect>
                                    <p:anim calcmode="lin" valueType="num">
                                      <p:cBhvr>
                                        <p:cTn id="43"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32771">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32771">
                                            <p:txEl>
                                              <p:pRg st="5" end="5"/>
                                            </p:txEl>
                                          </p:spTgt>
                                        </p:tgtEl>
                                        <p:attrNameLst>
                                          <p:attrName>style.visibility</p:attrName>
                                        </p:attrNameLst>
                                      </p:cBhvr>
                                      <p:to>
                                        <p:strVal val="visible"/>
                                      </p:to>
                                    </p:set>
                                    <p:animEffect transition="in" filter="fade">
                                      <p:cBhvr>
                                        <p:cTn id="49" dur="500"/>
                                        <p:tgtEl>
                                          <p:spTgt spid="32771">
                                            <p:txEl>
                                              <p:pRg st="5" end="5"/>
                                            </p:txEl>
                                          </p:spTgt>
                                        </p:tgtEl>
                                      </p:cBhvr>
                                    </p:animEffect>
                                    <p:anim calcmode="lin" valueType="num">
                                      <p:cBhvr>
                                        <p:cTn id="50" dur="500" fill="hold"/>
                                        <p:tgtEl>
                                          <p:spTgt spid="32771">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32771">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4" presetClass="entr" presetSubtype="0" fill="hold" grpId="0" nodeType="clickEffect">
                                  <p:stCondLst>
                                    <p:cond delay="0"/>
                                  </p:stCondLst>
                                  <p:childTnLst>
                                    <p:set>
                                      <p:cBhvr>
                                        <p:cTn id="55" dur="1" fill="hold">
                                          <p:stCondLst>
                                            <p:cond delay="0"/>
                                          </p:stCondLst>
                                        </p:cTn>
                                        <p:tgtEl>
                                          <p:spTgt spid="32771">
                                            <p:txEl>
                                              <p:pRg st="6" end="6"/>
                                            </p:txEl>
                                          </p:spTgt>
                                        </p:tgtEl>
                                        <p:attrNameLst>
                                          <p:attrName>style.visibility</p:attrName>
                                        </p:attrNameLst>
                                      </p:cBhvr>
                                      <p:to>
                                        <p:strVal val="visible"/>
                                      </p:to>
                                    </p:set>
                                    <p:animEffect transition="in" filter="fade">
                                      <p:cBhvr>
                                        <p:cTn id="56" dur="500"/>
                                        <p:tgtEl>
                                          <p:spTgt spid="32771">
                                            <p:txEl>
                                              <p:pRg st="6" end="6"/>
                                            </p:txEl>
                                          </p:spTgt>
                                        </p:tgtEl>
                                      </p:cBhvr>
                                    </p:animEffect>
                                    <p:anim calcmode="lin" valueType="num">
                                      <p:cBhvr>
                                        <p:cTn id="57" dur="500" fill="hold"/>
                                        <p:tgtEl>
                                          <p:spTgt spid="32771">
                                            <p:txEl>
                                              <p:pRg st="6" end="6"/>
                                            </p:txEl>
                                          </p:spTgt>
                                        </p:tgtEl>
                                        <p:attrNameLst>
                                          <p:attrName>ppt_x</p:attrName>
                                        </p:attrNameLst>
                                      </p:cBhvr>
                                      <p:tavLst>
                                        <p:tav tm="0">
                                          <p:val>
                                            <p:strVal val="#ppt_x"/>
                                          </p:val>
                                        </p:tav>
                                        <p:tav tm="100000">
                                          <p:val>
                                            <p:strVal val="#ppt_x"/>
                                          </p:val>
                                        </p:tav>
                                      </p:tavLst>
                                    </p:anim>
                                    <p:anim calcmode="lin" valueType="num">
                                      <p:cBhvr>
                                        <p:cTn id="58" dur="500" fill="hold"/>
                                        <p:tgtEl>
                                          <p:spTgt spid="32771">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4" presetClass="entr" presetSubtype="0" fill="hold" grpId="0" nodeType="clickEffect">
                                  <p:stCondLst>
                                    <p:cond delay="0"/>
                                  </p:stCondLst>
                                  <p:childTnLst>
                                    <p:set>
                                      <p:cBhvr>
                                        <p:cTn id="62" dur="1" fill="hold">
                                          <p:stCondLst>
                                            <p:cond delay="0"/>
                                          </p:stCondLst>
                                        </p:cTn>
                                        <p:tgtEl>
                                          <p:spTgt spid="32771">
                                            <p:txEl>
                                              <p:pRg st="7" end="7"/>
                                            </p:txEl>
                                          </p:spTgt>
                                        </p:tgtEl>
                                        <p:attrNameLst>
                                          <p:attrName>style.visibility</p:attrName>
                                        </p:attrNameLst>
                                      </p:cBhvr>
                                      <p:to>
                                        <p:strVal val="visible"/>
                                      </p:to>
                                    </p:set>
                                    <p:animEffect transition="in" filter="fade">
                                      <p:cBhvr>
                                        <p:cTn id="63" dur="500"/>
                                        <p:tgtEl>
                                          <p:spTgt spid="32771">
                                            <p:txEl>
                                              <p:pRg st="7" end="7"/>
                                            </p:txEl>
                                          </p:spTgt>
                                        </p:tgtEl>
                                      </p:cBhvr>
                                    </p:animEffect>
                                    <p:anim calcmode="lin" valueType="num">
                                      <p:cBhvr>
                                        <p:cTn id="64" dur="500" fill="hold"/>
                                        <p:tgtEl>
                                          <p:spTgt spid="32771">
                                            <p:txEl>
                                              <p:pRg st="7" end="7"/>
                                            </p:txEl>
                                          </p:spTgt>
                                        </p:tgtEl>
                                        <p:attrNameLst>
                                          <p:attrName>ppt_x</p:attrName>
                                        </p:attrNameLst>
                                      </p:cBhvr>
                                      <p:tavLst>
                                        <p:tav tm="0">
                                          <p:val>
                                            <p:strVal val="#ppt_x"/>
                                          </p:val>
                                        </p:tav>
                                        <p:tav tm="100000">
                                          <p:val>
                                            <p:strVal val="#ppt_x"/>
                                          </p:val>
                                        </p:tav>
                                      </p:tavLst>
                                    </p:anim>
                                    <p:anim calcmode="lin" valueType="num">
                                      <p:cBhvr>
                                        <p:cTn id="65" dur="500" fill="hold"/>
                                        <p:tgtEl>
                                          <p:spTgt spid="32771">
                                            <p:txEl>
                                              <p:pRg st="7" end="7"/>
                                            </p:txEl>
                                          </p:spTgt>
                                        </p:tgtEl>
                                        <p:attrNameLst>
                                          <p:attrName>ppt_y</p:attrName>
                                        </p:attrNameLst>
                                      </p:cBhvr>
                                      <p:tavLst>
                                        <p:tav tm="0">
                                          <p:val>
                                            <p:strVal val="#ppt_y+.05"/>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4" presetClass="entr" presetSubtype="0" fill="hold" grpId="0" nodeType="clickEffect">
                                  <p:stCondLst>
                                    <p:cond delay="0"/>
                                  </p:stCondLst>
                                  <p:childTnLst>
                                    <p:set>
                                      <p:cBhvr>
                                        <p:cTn id="69" dur="1" fill="hold">
                                          <p:stCondLst>
                                            <p:cond delay="0"/>
                                          </p:stCondLst>
                                        </p:cTn>
                                        <p:tgtEl>
                                          <p:spTgt spid="32771">
                                            <p:txEl>
                                              <p:pRg st="8" end="8"/>
                                            </p:txEl>
                                          </p:spTgt>
                                        </p:tgtEl>
                                        <p:attrNameLst>
                                          <p:attrName>style.visibility</p:attrName>
                                        </p:attrNameLst>
                                      </p:cBhvr>
                                      <p:to>
                                        <p:strVal val="visible"/>
                                      </p:to>
                                    </p:set>
                                    <p:animEffect transition="in" filter="fade">
                                      <p:cBhvr>
                                        <p:cTn id="70" dur="500"/>
                                        <p:tgtEl>
                                          <p:spTgt spid="32771">
                                            <p:txEl>
                                              <p:pRg st="8" end="8"/>
                                            </p:txEl>
                                          </p:spTgt>
                                        </p:tgtEl>
                                      </p:cBhvr>
                                    </p:animEffect>
                                    <p:anim calcmode="lin" valueType="num">
                                      <p:cBhvr>
                                        <p:cTn id="71" dur="500" fill="hold"/>
                                        <p:tgtEl>
                                          <p:spTgt spid="32771">
                                            <p:txEl>
                                              <p:pRg st="8" end="8"/>
                                            </p:txEl>
                                          </p:spTgt>
                                        </p:tgtEl>
                                        <p:attrNameLst>
                                          <p:attrName>ppt_x</p:attrName>
                                        </p:attrNameLst>
                                      </p:cBhvr>
                                      <p:tavLst>
                                        <p:tav tm="0">
                                          <p:val>
                                            <p:strVal val="#ppt_x"/>
                                          </p:val>
                                        </p:tav>
                                        <p:tav tm="100000">
                                          <p:val>
                                            <p:strVal val="#ppt_x"/>
                                          </p:val>
                                        </p:tav>
                                      </p:tavLst>
                                    </p:anim>
                                    <p:anim calcmode="lin" valueType="num">
                                      <p:cBhvr>
                                        <p:cTn id="72" dur="500" fill="hold"/>
                                        <p:tgtEl>
                                          <p:spTgt spid="32771">
                                            <p:txEl>
                                              <p:pRg st="8" end="8"/>
                                            </p:txEl>
                                          </p:spTgt>
                                        </p:tgtEl>
                                        <p:attrNameLst>
                                          <p:attrName>ppt_y</p:attrName>
                                        </p:attrNameLst>
                                      </p:cBhvr>
                                      <p:tavLst>
                                        <p:tav tm="0">
                                          <p:val>
                                            <p:strVal val="#ppt_y+.05"/>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4" presetClass="entr" presetSubtype="0" fill="hold" grpId="0" nodeType="clickEffect">
                                  <p:stCondLst>
                                    <p:cond delay="0"/>
                                  </p:stCondLst>
                                  <p:childTnLst>
                                    <p:set>
                                      <p:cBhvr>
                                        <p:cTn id="76" dur="1" fill="hold">
                                          <p:stCondLst>
                                            <p:cond delay="0"/>
                                          </p:stCondLst>
                                        </p:cTn>
                                        <p:tgtEl>
                                          <p:spTgt spid="32771">
                                            <p:txEl>
                                              <p:pRg st="9" end="9"/>
                                            </p:txEl>
                                          </p:spTgt>
                                        </p:tgtEl>
                                        <p:attrNameLst>
                                          <p:attrName>style.visibility</p:attrName>
                                        </p:attrNameLst>
                                      </p:cBhvr>
                                      <p:to>
                                        <p:strVal val="visible"/>
                                      </p:to>
                                    </p:set>
                                    <p:animEffect transition="in" filter="fade">
                                      <p:cBhvr>
                                        <p:cTn id="77" dur="500"/>
                                        <p:tgtEl>
                                          <p:spTgt spid="32771">
                                            <p:txEl>
                                              <p:pRg st="9" end="9"/>
                                            </p:txEl>
                                          </p:spTgt>
                                        </p:tgtEl>
                                      </p:cBhvr>
                                    </p:animEffect>
                                    <p:anim calcmode="lin" valueType="num">
                                      <p:cBhvr>
                                        <p:cTn id="78" dur="500" fill="hold"/>
                                        <p:tgtEl>
                                          <p:spTgt spid="32771">
                                            <p:txEl>
                                              <p:pRg st="9" end="9"/>
                                            </p:txEl>
                                          </p:spTgt>
                                        </p:tgtEl>
                                        <p:attrNameLst>
                                          <p:attrName>ppt_x</p:attrName>
                                        </p:attrNameLst>
                                      </p:cBhvr>
                                      <p:tavLst>
                                        <p:tav tm="0">
                                          <p:val>
                                            <p:strVal val="#ppt_x"/>
                                          </p:val>
                                        </p:tav>
                                        <p:tav tm="100000">
                                          <p:val>
                                            <p:strVal val="#ppt_x"/>
                                          </p:val>
                                        </p:tav>
                                      </p:tavLst>
                                    </p:anim>
                                    <p:anim calcmode="lin" valueType="num">
                                      <p:cBhvr>
                                        <p:cTn id="79" dur="500" fill="hold"/>
                                        <p:tgtEl>
                                          <p:spTgt spid="32771">
                                            <p:txEl>
                                              <p:pRg st="9" end="9"/>
                                            </p:txEl>
                                          </p:spTgt>
                                        </p:tgtEl>
                                        <p:attrNameLst>
                                          <p:attrName>ppt_y</p:attrName>
                                        </p:attrNameLst>
                                      </p:cBhvr>
                                      <p:tavLst>
                                        <p:tav tm="0">
                                          <p:val>
                                            <p:strVal val="#ppt_y+.05"/>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4" presetClass="entr" presetSubtype="0" fill="hold" grpId="0" nodeType="clickEffect">
                                  <p:stCondLst>
                                    <p:cond delay="0"/>
                                  </p:stCondLst>
                                  <p:childTnLst>
                                    <p:set>
                                      <p:cBhvr>
                                        <p:cTn id="83" dur="1" fill="hold">
                                          <p:stCondLst>
                                            <p:cond delay="0"/>
                                          </p:stCondLst>
                                        </p:cTn>
                                        <p:tgtEl>
                                          <p:spTgt spid="32771">
                                            <p:txEl>
                                              <p:pRg st="10" end="10"/>
                                            </p:txEl>
                                          </p:spTgt>
                                        </p:tgtEl>
                                        <p:attrNameLst>
                                          <p:attrName>style.visibility</p:attrName>
                                        </p:attrNameLst>
                                      </p:cBhvr>
                                      <p:to>
                                        <p:strVal val="visible"/>
                                      </p:to>
                                    </p:set>
                                    <p:animEffect transition="in" filter="fade">
                                      <p:cBhvr>
                                        <p:cTn id="84" dur="500"/>
                                        <p:tgtEl>
                                          <p:spTgt spid="32771">
                                            <p:txEl>
                                              <p:pRg st="10" end="10"/>
                                            </p:txEl>
                                          </p:spTgt>
                                        </p:tgtEl>
                                      </p:cBhvr>
                                    </p:animEffect>
                                    <p:anim calcmode="lin" valueType="num">
                                      <p:cBhvr>
                                        <p:cTn id="85" dur="500" fill="hold"/>
                                        <p:tgtEl>
                                          <p:spTgt spid="32771">
                                            <p:txEl>
                                              <p:pRg st="10" end="10"/>
                                            </p:txEl>
                                          </p:spTgt>
                                        </p:tgtEl>
                                        <p:attrNameLst>
                                          <p:attrName>ppt_x</p:attrName>
                                        </p:attrNameLst>
                                      </p:cBhvr>
                                      <p:tavLst>
                                        <p:tav tm="0">
                                          <p:val>
                                            <p:strVal val="#ppt_x"/>
                                          </p:val>
                                        </p:tav>
                                        <p:tav tm="100000">
                                          <p:val>
                                            <p:strVal val="#ppt_x"/>
                                          </p:val>
                                        </p:tav>
                                      </p:tavLst>
                                    </p:anim>
                                    <p:anim calcmode="lin" valueType="num">
                                      <p:cBhvr>
                                        <p:cTn id="86" dur="500" fill="hold"/>
                                        <p:tgtEl>
                                          <p:spTgt spid="32771">
                                            <p:txEl>
                                              <p:pRg st="10" end="1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title"/>
          </p:nvPr>
        </p:nvSpPr>
        <p:spPr>
          <a:xfrm>
            <a:off x="457200" y="0"/>
            <a:ext cx="7931150" cy="836613"/>
          </a:xfrm>
        </p:spPr>
        <p:txBody>
          <a:bodyPr/>
          <a:lstStyle/>
          <a:p>
            <a:r>
              <a:rPr lang="ru-RU" altLang="ru-RU"/>
              <a:t>аргументы</a:t>
            </a:r>
          </a:p>
        </p:txBody>
      </p:sp>
      <p:sp>
        <p:nvSpPr>
          <p:cNvPr id="12296" name="Rectangle 8"/>
          <p:cNvSpPr>
            <a:spLocks noChangeArrowheads="1"/>
          </p:cNvSpPr>
          <p:nvPr>
            <p:ph type="body" sz="half" idx="2"/>
          </p:nvPr>
        </p:nvSpPr>
        <p:spPr>
          <a:xfrm>
            <a:off x="3203575" y="981075"/>
            <a:ext cx="3097213" cy="5876925"/>
          </a:xfrm>
          <a:solidFill>
            <a:schemeClr val="accent1"/>
          </a:solidFill>
          <a:ln>
            <a:solidFill>
              <a:schemeClr val="tx1"/>
            </a:solidFill>
            <a:miter lim="800000"/>
            <a:headEnd/>
            <a:tailEnd/>
          </a:ln>
        </p:spPr>
        <p:txBody>
          <a:bodyPr/>
          <a:lstStyle/>
          <a:p>
            <a:pPr>
              <a:lnSpc>
                <a:spcPct val="90000"/>
              </a:lnSpc>
            </a:pPr>
            <a:r>
              <a:rPr lang="ru-RU" altLang="ru-RU" sz="2800" u="sng"/>
              <a:t>Иллюстратив-ные</a:t>
            </a:r>
          </a:p>
          <a:p>
            <a:pPr>
              <a:lnSpc>
                <a:spcPct val="90000"/>
              </a:lnSpc>
            </a:pPr>
            <a:r>
              <a:rPr lang="ru-RU" altLang="ru-RU" sz="2800"/>
              <a:t>Жизненная история</a:t>
            </a:r>
          </a:p>
          <a:p>
            <a:pPr>
              <a:lnSpc>
                <a:spcPct val="90000"/>
              </a:lnSpc>
            </a:pPr>
            <a:r>
              <a:rPr lang="ru-RU" altLang="ru-RU" sz="2800"/>
              <a:t>Пример из литературного произведения</a:t>
            </a:r>
          </a:p>
          <a:p>
            <a:pPr>
              <a:lnSpc>
                <a:spcPct val="90000"/>
              </a:lnSpc>
            </a:pPr>
            <a:r>
              <a:rPr lang="ru-RU" altLang="ru-RU" sz="2800"/>
              <a:t>Предположительный пример</a:t>
            </a:r>
          </a:p>
          <a:p>
            <a:pPr>
              <a:lnSpc>
                <a:spcPct val="90000"/>
              </a:lnSpc>
              <a:buFontTx/>
              <a:buNone/>
            </a:pPr>
            <a:r>
              <a:rPr lang="ru-RU" altLang="ru-RU" sz="2800"/>
              <a:t>(что могло бы быть, если…)</a:t>
            </a:r>
          </a:p>
        </p:txBody>
      </p:sp>
      <p:sp>
        <p:nvSpPr>
          <p:cNvPr id="12297" name="Rectangle 9"/>
          <p:cNvSpPr>
            <a:spLocks noChangeArrowheads="1"/>
          </p:cNvSpPr>
          <p:nvPr>
            <p:ph type="body" sz="half" idx="1"/>
          </p:nvPr>
        </p:nvSpPr>
        <p:spPr>
          <a:xfrm>
            <a:off x="0" y="981075"/>
            <a:ext cx="3276600" cy="5876925"/>
          </a:xfrm>
          <a:solidFill>
            <a:schemeClr val="accent1"/>
          </a:solidFill>
          <a:ln>
            <a:solidFill>
              <a:schemeClr val="tx1"/>
            </a:solidFill>
            <a:miter lim="800000"/>
            <a:headEnd/>
            <a:tailEnd/>
          </a:ln>
        </p:spPr>
        <p:txBody>
          <a:bodyPr/>
          <a:lstStyle/>
          <a:p>
            <a:pPr>
              <a:lnSpc>
                <a:spcPct val="90000"/>
              </a:lnSpc>
            </a:pPr>
            <a:r>
              <a:rPr lang="ru-RU" altLang="ru-RU" sz="2800" b="1" u="sng"/>
              <a:t>Логические</a:t>
            </a:r>
          </a:p>
          <a:p>
            <a:pPr>
              <a:lnSpc>
                <a:spcPct val="90000"/>
              </a:lnSpc>
            </a:pPr>
            <a:r>
              <a:rPr lang="ru-RU" altLang="ru-RU" sz="2800"/>
              <a:t>Факты</a:t>
            </a:r>
          </a:p>
          <a:p>
            <a:pPr>
              <a:lnSpc>
                <a:spcPct val="90000"/>
              </a:lnSpc>
            </a:pPr>
            <a:r>
              <a:rPr lang="ru-RU" altLang="ru-RU" sz="2800"/>
              <a:t>Выводы науки (гипотезы, аксиомы и т.д.)</a:t>
            </a:r>
          </a:p>
          <a:p>
            <a:pPr>
              <a:lnSpc>
                <a:spcPct val="90000"/>
              </a:lnSpc>
            </a:pPr>
            <a:r>
              <a:rPr lang="ru-RU" altLang="ru-RU" sz="2800"/>
              <a:t>Статистика</a:t>
            </a:r>
          </a:p>
          <a:p>
            <a:pPr>
              <a:lnSpc>
                <a:spcPct val="90000"/>
              </a:lnSpc>
            </a:pPr>
            <a:r>
              <a:rPr lang="ru-RU" altLang="ru-RU" sz="2800"/>
              <a:t>Законы природы или юридические</a:t>
            </a:r>
          </a:p>
          <a:p>
            <a:pPr>
              <a:lnSpc>
                <a:spcPct val="90000"/>
              </a:lnSpc>
            </a:pPr>
            <a:r>
              <a:rPr lang="ru-RU" altLang="ru-RU" sz="2800"/>
              <a:t>Свидетельства очевидцев</a:t>
            </a:r>
          </a:p>
          <a:p>
            <a:pPr>
              <a:lnSpc>
                <a:spcPct val="90000"/>
              </a:lnSpc>
            </a:pPr>
            <a:r>
              <a:rPr lang="ru-RU" altLang="ru-RU" sz="2800"/>
              <a:t>Данные экспериментов</a:t>
            </a:r>
          </a:p>
          <a:p>
            <a:pPr>
              <a:lnSpc>
                <a:spcPct val="90000"/>
              </a:lnSpc>
            </a:pPr>
            <a:endParaRPr lang="ru-RU" altLang="ru-RU" sz="2800"/>
          </a:p>
        </p:txBody>
      </p:sp>
      <p:sp>
        <p:nvSpPr>
          <p:cNvPr id="12298" name="Rectangle 10"/>
          <p:cNvSpPr>
            <a:spLocks noChangeArrowheads="1"/>
          </p:cNvSpPr>
          <p:nvPr/>
        </p:nvSpPr>
        <p:spPr bwMode="auto">
          <a:xfrm>
            <a:off x="6300788" y="981075"/>
            <a:ext cx="2843212" cy="5876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ru-RU" altLang="ru-RU" sz="2800" u="sng"/>
              <a:t>Ссылки на </a:t>
            </a:r>
          </a:p>
          <a:p>
            <a:pPr algn="ctr" eaLnBrk="1" hangingPunct="1"/>
            <a:r>
              <a:rPr lang="ru-RU" altLang="ru-RU" sz="2800" u="sng"/>
              <a:t>авторитетные</a:t>
            </a:r>
          </a:p>
          <a:p>
            <a:pPr algn="ctr" eaLnBrk="1" hangingPunct="1"/>
            <a:r>
              <a:rPr lang="ru-RU" altLang="ru-RU" sz="2800" u="sng"/>
              <a:t>источники</a:t>
            </a:r>
          </a:p>
          <a:p>
            <a:pPr algn="ctr" eaLnBrk="1" hangingPunct="1"/>
            <a:r>
              <a:rPr lang="ru-RU" altLang="ru-RU" sz="2800"/>
              <a:t>Цитата</a:t>
            </a:r>
          </a:p>
          <a:p>
            <a:pPr algn="ctr" eaLnBrk="1" hangingPunct="1"/>
            <a:r>
              <a:rPr lang="ru-RU" altLang="ru-RU" sz="2800"/>
              <a:t>Мнение уважае</a:t>
            </a:r>
          </a:p>
          <a:p>
            <a:pPr algn="ctr" eaLnBrk="1" hangingPunct="1"/>
            <a:r>
              <a:rPr lang="ru-RU" altLang="ru-RU" sz="2800"/>
              <a:t>мого человека</a:t>
            </a:r>
          </a:p>
          <a:p>
            <a:pPr algn="ctr" eaLnBrk="1" hangingPunct="1"/>
            <a:r>
              <a:rPr lang="ru-RU" altLang="ru-RU" sz="2800"/>
              <a:t>Общественное </a:t>
            </a:r>
          </a:p>
          <a:p>
            <a:pPr algn="ctr" eaLnBrk="1" hangingPunct="1"/>
            <a:r>
              <a:rPr lang="ru-RU" altLang="ru-RU" sz="2800"/>
              <a:t>Мнение</a:t>
            </a:r>
          </a:p>
          <a:p>
            <a:pPr algn="ctr" eaLnBrk="1" hangingPunct="1"/>
            <a:r>
              <a:rPr lang="ru-RU" altLang="ru-RU" sz="2800"/>
              <a:t>Традиции</a:t>
            </a:r>
          </a:p>
          <a:p>
            <a:pPr algn="ctr" eaLnBrk="1" hangingPunct="1"/>
            <a:r>
              <a:rPr lang="ru-RU" altLang="ru-RU" sz="2800"/>
              <a:t>Этические</a:t>
            </a:r>
          </a:p>
          <a:p>
            <a:pPr algn="ctr" eaLnBrk="1" hangingPunct="1"/>
            <a:r>
              <a:rPr lang="ru-RU" altLang="ru-RU" sz="2800"/>
              <a:t>Нормы</a:t>
            </a:r>
          </a:p>
          <a:p>
            <a:pPr algn="ctr" eaLnBrk="1" hangingPunct="1"/>
            <a:r>
              <a:rPr lang="ru-RU" altLang="ru-RU" sz="2800"/>
              <a:t>Правила </a:t>
            </a:r>
          </a:p>
          <a:p>
            <a:pPr algn="ctr" eaLnBrk="1" hangingPunct="1"/>
            <a:r>
              <a:rPr lang="ru-RU" altLang="ru-RU" sz="2800"/>
              <a:t>поведения</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nodeType="clickEffect">
                                  <p:stCondLst>
                                    <p:cond delay="0"/>
                                  </p:stCondLst>
                                  <p:iterate type="lt">
                                    <p:tmPct val="50000"/>
                                  </p:iterate>
                                  <p:childTnLst>
                                    <p:set>
                                      <p:cBhvr>
                                        <p:cTn id="10" dur="1" fill="hold">
                                          <p:stCondLst>
                                            <p:cond delay="0"/>
                                          </p:stCondLst>
                                        </p:cTn>
                                        <p:tgtEl>
                                          <p:spTgt spid="12297">
                                            <p:txEl>
                                              <p:pRg st="0" end="0"/>
                                            </p:txEl>
                                          </p:spTgt>
                                        </p:tgtEl>
                                        <p:attrNameLst>
                                          <p:attrName>style.visibility</p:attrName>
                                        </p:attrNameLst>
                                      </p:cBhvr>
                                      <p:to>
                                        <p:strVal val="visible"/>
                                      </p:to>
                                    </p:set>
                                    <p:anim calcmode="discrete" valueType="clr">
                                      <p:cBhvr override="childStyle">
                                        <p:cTn id="11" dur="80"/>
                                        <p:tgtEl>
                                          <p:spTgt spid="1229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12297">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12297">
                                            <p:txEl>
                                              <p:pRg st="0" end="0"/>
                                            </p:txEl>
                                          </p:spTgt>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12297">
                                            <p:txEl>
                                              <p:pRg st="1" end="1"/>
                                            </p:txEl>
                                          </p:spTgt>
                                        </p:tgtEl>
                                        <p:attrNameLst>
                                          <p:attrName>style.visibility</p:attrName>
                                        </p:attrNameLst>
                                      </p:cBhvr>
                                      <p:to>
                                        <p:strVal val="visible"/>
                                      </p:to>
                                    </p:set>
                                    <p:anim calcmode="discrete" valueType="clr">
                                      <p:cBhvr override="childStyle">
                                        <p:cTn id="18" dur="80"/>
                                        <p:tgtEl>
                                          <p:spTgt spid="1229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12297">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12297">
                                            <p:txEl>
                                              <p:pRg st="1" end="1"/>
                                            </p:txEl>
                                          </p:spTgt>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nodeType="clickEffect">
                                  <p:stCondLst>
                                    <p:cond delay="0"/>
                                  </p:stCondLst>
                                  <p:iterate type="lt">
                                    <p:tmPct val="50000"/>
                                  </p:iterate>
                                  <p:childTnLst>
                                    <p:set>
                                      <p:cBhvr>
                                        <p:cTn id="24" dur="1" fill="hold">
                                          <p:stCondLst>
                                            <p:cond delay="0"/>
                                          </p:stCondLst>
                                        </p:cTn>
                                        <p:tgtEl>
                                          <p:spTgt spid="12297">
                                            <p:txEl>
                                              <p:pRg st="2" end="2"/>
                                            </p:txEl>
                                          </p:spTgt>
                                        </p:tgtEl>
                                        <p:attrNameLst>
                                          <p:attrName>style.visibility</p:attrName>
                                        </p:attrNameLst>
                                      </p:cBhvr>
                                      <p:to>
                                        <p:strVal val="visible"/>
                                      </p:to>
                                    </p:set>
                                    <p:anim calcmode="discrete" valueType="clr">
                                      <p:cBhvr override="childStyle">
                                        <p:cTn id="25" dur="80"/>
                                        <p:tgtEl>
                                          <p:spTgt spid="1229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2297">
                                            <p:txEl>
                                              <p:pRg st="2" end="2"/>
                                            </p:txEl>
                                          </p:spTgt>
                                        </p:tgtEl>
                                        <p:attrNameLst>
                                          <p:attrName>fillcolor</p:attrName>
                                        </p:attrNameLst>
                                      </p:cBhvr>
                                      <p:tavLst>
                                        <p:tav tm="0">
                                          <p:val>
                                            <p:clrVal>
                                              <a:schemeClr val="accent2"/>
                                            </p:clrVal>
                                          </p:val>
                                        </p:tav>
                                        <p:tav tm="50000">
                                          <p:val>
                                            <p:clrVal>
                                              <a:schemeClr val="hlink"/>
                                            </p:clrVal>
                                          </p:val>
                                        </p:tav>
                                      </p:tavLst>
                                    </p:anim>
                                    <p:set>
                                      <p:cBhvr>
                                        <p:cTn id="27" dur="80"/>
                                        <p:tgtEl>
                                          <p:spTgt spid="12297">
                                            <p:txEl>
                                              <p:pRg st="2" end="2"/>
                                            </p:txEl>
                                          </p:spTgt>
                                        </p:tgtEl>
                                        <p:attrNameLst>
                                          <p:attrName>fill.type</p:attrName>
                                        </p:attrNameLst>
                                      </p:cBhvr>
                                      <p:to>
                                        <p:strVal val="solid"/>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7" presetClass="entr" presetSubtype="0" fill="hold" nodeType="clickEffect">
                                  <p:stCondLst>
                                    <p:cond delay="0"/>
                                  </p:stCondLst>
                                  <p:iterate type="lt">
                                    <p:tmPct val="50000"/>
                                  </p:iterate>
                                  <p:childTnLst>
                                    <p:set>
                                      <p:cBhvr>
                                        <p:cTn id="31" dur="1" fill="hold">
                                          <p:stCondLst>
                                            <p:cond delay="0"/>
                                          </p:stCondLst>
                                        </p:cTn>
                                        <p:tgtEl>
                                          <p:spTgt spid="12297">
                                            <p:txEl>
                                              <p:pRg st="3" end="3"/>
                                            </p:txEl>
                                          </p:spTgt>
                                        </p:tgtEl>
                                        <p:attrNameLst>
                                          <p:attrName>style.visibility</p:attrName>
                                        </p:attrNameLst>
                                      </p:cBhvr>
                                      <p:to>
                                        <p:strVal val="visible"/>
                                      </p:to>
                                    </p:set>
                                    <p:anim calcmode="discrete" valueType="clr">
                                      <p:cBhvr override="childStyle">
                                        <p:cTn id="32" dur="80"/>
                                        <p:tgtEl>
                                          <p:spTgt spid="1229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12297">
                                            <p:txEl>
                                              <p:pRg st="3" end="3"/>
                                            </p:txEl>
                                          </p:spTgt>
                                        </p:tgtEl>
                                        <p:attrNameLst>
                                          <p:attrName>fillcolor</p:attrName>
                                        </p:attrNameLst>
                                      </p:cBhvr>
                                      <p:tavLst>
                                        <p:tav tm="0">
                                          <p:val>
                                            <p:clrVal>
                                              <a:schemeClr val="accent2"/>
                                            </p:clrVal>
                                          </p:val>
                                        </p:tav>
                                        <p:tav tm="50000">
                                          <p:val>
                                            <p:clrVal>
                                              <a:schemeClr val="hlink"/>
                                            </p:clrVal>
                                          </p:val>
                                        </p:tav>
                                      </p:tavLst>
                                    </p:anim>
                                    <p:set>
                                      <p:cBhvr>
                                        <p:cTn id="34" dur="80"/>
                                        <p:tgtEl>
                                          <p:spTgt spid="12297">
                                            <p:txEl>
                                              <p:pRg st="3" end="3"/>
                                            </p:txEl>
                                          </p:spTgt>
                                        </p:tgtEl>
                                        <p:attrNameLst>
                                          <p:attrName>fill.type</p:attrName>
                                        </p:attrNameLst>
                                      </p:cBhvr>
                                      <p:to>
                                        <p:strVal val="solid"/>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7" presetClass="entr" presetSubtype="0" fill="hold" nodeType="clickEffect">
                                  <p:stCondLst>
                                    <p:cond delay="0"/>
                                  </p:stCondLst>
                                  <p:iterate type="lt">
                                    <p:tmPct val="50000"/>
                                  </p:iterate>
                                  <p:childTnLst>
                                    <p:set>
                                      <p:cBhvr>
                                        <p:cTn id="38" dur="1" fill="hold">
                                          <p:stCondLst>
                                            <p:cond delay="0"/>
                                          </p:stCondLst>
                                        </p:cTn>
                                        <p:tgtEl>
                                          <p:spTgt spid="12297">
                                            <p:txEl>
                                              <p:pRg st="4" end="4"/>
                                            </p:txEl>
                                          </p:spTgt>
                                        </p:tgtEl>
                                        <p:attrNameLst>
                                          <p:attrName>style.visibility</p:attrName>
                                        </p:attrNameLst>
                                      </p:cBhvr>
                                      <p:to>
                                        <p:strVal val="visible"/>
                                      </p:to>
                                    </p:set>
                                    <p:anim calcmode="discrete" valueType="clr">
                                      <p:cBhvr override="childStyle">
                                        <p:cTn id="39" dur="80"/>
                                        <p:tgtEl>
                                          <p:spTgt spid="1229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12297">
                                            <p:txEl>
                                              <p:pRg st="4" end="4"/>
                                            </p:txEl>
                                          </p:spTgt>
                                        </p:tgtEl>
                                        <p:attrNameLst>
                                          <p:attrName>fillcolor</p:attrName>
                                        </p:attrNameLst>
                                      </p:cBhvr>
                                      <p:tavLst>
                                        <p:tav tm="0">
                                          <p:val>
                                            <p:clrVal>
                                              <a:schemeClr val="accent2"/>
                                            </p:clrVal>
                                          </p:val>
                                        </p:tav>
                                        <p:tav tm="50000">
                                          <p:val>
                                            <p:clrVal>
                                              <a:schemeClr val="hlink"/>
                                            </p:clrVal>
                                          </p:val>
                                        </p:tav>
                                      </p:tavLst>
                                    </p:anim>
                                    <p:set>
                                      <p:cBhvr>
                                        <p:cTn id="41" dur="80"/>
                                        <p:tgtEl>
                                          <p:spTgt spid="12297">
                                            <p:txEl>
                                              <p:pRg st="4" end="4"/>
                                            </p:txEl>
                                          </p:spTgt>
                                        </p:tgtEl>
                                        <p:attrNameLst>
                                          <p:attrName>fill.type</p:attrName>
                                        </p:attrNameLst>
                                      </p:cBhvr>
                                      <p:to>
                                        <p:strVal val="solid"/>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7" presetClass="entr" presetSubtype="0" fill="hold" nodeType="clickEffect">
                                  <p:stCondLst>
                                    <p:cond delay="0"/>
                                  </p:stCondLst>
                                  <p:iterate type="lt">
                                    <p:tmPct val="50000"/>
                                  </p:iterate>
                                  <p:childTnLst>
                                    <p:set>
                                      <p:cBhvr>
                                        <p:cTn id="45" dur="1" fill="hold">
                                          <p:stCondLst>
                                            <p:cond delay="0"/>
                                          </p:stCondLst>
                                        </p:cTn>
                                        <p:tgtEl>
                                          <p:spTgt spid="12297">
                                            <p:txEl>
                                              <p:pRg st="5" end="5"/>
                                            </p:txEl>
                                          </p:spTgt>
                                        </p:tgtEl>
                                        <p:attrNameLst>
                                          <p:attrName>style.visibility</p:attrName>
                                        </p:attrNameLst>
                                      </p:cBhvr>
                                      <p:to>
                                        <p:strVal val="visible"/>
                                      </p:to>
                                    </p:set>
                                    <p:anim calcmode="discrete" valueType="clr">
                                      <p:cBhvr override="childStyle">
                                        <p:cTn id="46" dur="80"/>
                                        <p:tgtEl>
                                          <p:spTgt spid="1229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7" dur="80"/>
                                        <p:tgtEl>
                                          <p:spTgt spid="12297">
                                            <p:txEl>
                                              <p:pRg st="5" end="5"/>
                                            </p:txEl>
                                          </p:spTgt>
                                        </p:tgtEl>
                                        <p:attrNameLst>
                                          <p:attrName>fillcolor</p:attrName>
                                        </p:attrNameLst>
                                      </p:cBhvr>
                                      <p:tavLst>
                                        <p:tav tm="0">
                                          <p:val>
                                            <p:clrVal>
                                              <a:schemeClr val="accent2"/>
                                            </p:clrVal>
                                          </p:val>
                                        </p:tav>
                                        <p:tav tm="50000">
                                          <p:val>
                                            <p:clrVal>
                                              <a:schemeClr val="hlink"/>
                                            </p:clrVal>
                                          </p:val>
                                        </p:tav>
                                      </p:tavLst>
                                    </p:anim>
                                    <p:set>
                                      <p:cBhvr>
                                        <p:cTn id="48" dur="80"/>
                                        <p:tgtEl>
                                          <p:spTgt spid="12297">
                                            <p:txEl>
                                              <p:pRg st="5" end="5"/>
                                            </p:txEl>
                                          </p:spTgt>
                                        </p:tgtEl>
                                        <p:attrNameLst>
                                          <p:attrName>fill.type</p:attrName>
                                        </p:attrNameLst>
                                      </p:cBhvr>
                                      <p:to>
                                        <p:strVal val="solid"/>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27" presetClass="entr" presetSubtype="0" fill="hold" nodeType="clickEffect">
                                  <p:stCondLst>
                                    <p:cond delay="0"/>
                                  </p:stCondLst>
                                  <p:iterate type="lt">
                                    <p:tmPct val="50000"/>
                                  </p:iterate>
                                  <p:childTnLst>
                                    <p:set>
                                      <p:cBhvr>
                                        <p:cTn id="52" dur="1" fill="hold">
                                          <p:stCondLst>
                                            <p:cond delay="0"/>
                                          </p:stCondLst>
                                        </p:cTn>
                                        <p:tgtEl>
                                          <p:spTgt spid="12297">
                                            <p:txEl>
                                              <p:pRg st="6" end="6"/>
                                            </p:txEl>
                                          </p:spTgt>
                                        </p:tgtEl>
                                        <p:attrNameLst>
                                          <p:attrName>style.visibility</p:attrName>
                                        </p:attrNameLst>
                                      </p:cBhvr>
                                      <p:to>
                                        <p:strVal val="visible"/>
                                      </p:to>
                                    </p:set>
                                    <p:anim calcmode="discrete" valueType="clr">
                                      <p:cBhvr override="childStyle">
                                        <p:cTn id="53" dur="80"/>
                                        <p:tgtEl>
                                          <p:spTgt spid="12297">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4" dur="80"/>
                                        <p:tgtEl>
                                          <p:spTgt spid="12297">
                                            <p:txEl>
                                              <p:pRg st="6" end="6"/>
                                            </p:txEl>
                                          </p:spTgt>
                                        </p:tgtEl>
                                        <p:attrNameLst>
                                          <p:attrName>fillcolor</p:attrName>
                                        </p:attrNameLst>
                                      </p:cBhvr>
                                      <p:tavLst>
                                        <p:tav tm="0">
                                          <p:val>
                                            <p:clrVal>
                                              <a:schemeClr val="accent2"/>
                                            </p:clrVal>
                                          </p:val>
                                        </p:tav>
                                        <p:tav tm="50000">
                                          <p:val>
                                            <p:clrVal>
                                              <a:schemeClr val="hlink"/>
                                            </p:clrVal>
                                          </p:val>
                                        </p:tav>
                                      </p:tavLst>
                                    </p:anim>
                                    <p:set>
                                      <p:cBhvr>
                                        <p:cTn id="55" dur="80"/>
                                        <p:tgtEl>
                                          <p:spTgt spid="12297">
                                            <p:txEl>
                                              <p:pRg st="6" end="6"/>
                                            </p:txEl>
                                          </p:spTgt>
                                        </p:tgtEl>
                                        <p:attrNameLst>
                                          <p:attrName>fill.type</p:attrName>
                                        </p:attrNameLst>
                                      </p:cBhvr>
                                      <p:to>
                                        <p:strVal val="solid"/>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27" presetClass="entr" presetSubtype="0" fill="hold" nodeType="clickEffect">
                                  <p:stCondLst>
                                    <p:cond delay="0"/>
                                  </p:stCondLst>
                                  <p:iterate type="lt">
                                    <p:tmPct val="50000"/>
                                  </p:iterate>
                                  <p:childTnLst>
                                    <p:set>
                                      <p:cBhvr>
                                        <p:cTn id="59" dur="1" fill="hold">
                                          <p:stCondLst>
                                            <p:cond delay="0"/>
                                          </p:stCondLst>
                                        </p:cTn>
                                        <p:tgtEl>
                                          <p:spTgt spid="12296">
                                            <p:txEl>
                                              <p:pRg st="0" end="0"/>
                                            </p:txEl>
                                          </p:spTgt>
                                        </p:tgtEl>
                                        <p:attrNameLst>
                                          <p:attrName>style.visibility</p:attrName>
                                        </p:attrNameLst>
                                      </p:cBhvr>
                                      <p:to>
                                        <p:strVal val="visible"/>
                                      </p:to>
                                    </p:set>
                                    <p:anim calcmode="discrete" valueType="clr">
                                      <p:cBhvr override="childStyle">
                                        <p:cTn id="60" dur="80"/>
                                        <p:tgtEl>
                                          <p:spTgt spid="1229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1" dur="80"/>
                                        <p:tgtEl>
                                          <p:spTgt spid="12296">
                                            <p:txEl>
                                              <p:pRg st="0" end="0"/>
                                            </p:txEl>
                                          </p:spTgt>
                                        </p:tgtEl>
                                        <p:attrNameLst>
                                          <p:attrName>fillcolor</p:attrName>
                                        </p:attrNameLst>
                                      </p:cBhvr>
                                      <p:tavLst>
                                        <p:tav tm="0">
                                          <p:val>
                                            <p:clrVal>
                                              <a:schemeClr val="accent2"/>
                                            </p:clrVal>
                                          </p:val>
                                        </p:tav>
                                        <p:tav tm="50000">
                                          <p:val>
                                            <p:clrVal>
                                              <a:schemeClr val="hlink"/>
                                            </p:clrVal>
                                          </p:val>
                                        </p:tav>
                                      </p:tavLst>
                                    </p:anim>
                                    <p:set>
                                      <p:cBhvr>
                                        <p:cTn id="62" dur="80"/>
                                        <p:tgtEl>
                                          <p:spTgt spid="12296">
                                            <p:txEl>
                                              <p:pRg st="0" end="0"/>
                                            </p:txEl>
                                          </p:spTgt>
                                        </p:tgtEl>
                                        <p:attrNameLst>
                                          <p:attrName>fill.type</p:attrName>
                                        </p:attrNameLst>
                                      </p:cBhvr>
                                      <p:to>
                                        <p:strVal val="solid"/>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27" presetClass="entr" presetSubtype="0" fill="hold" nodeType="clickEffect">
                                  <p:stCondLst>
                                    <p:cond delay="0"/>
                                  </p:stCondLst>
                                  <p:iterate type="lt">
                                    <p:tmPct val="50000"/>
                                  </p:iterate>
                                  <p:childTnLst>
                                    <p:set>
                                      <p:cBhvr>
                                        <p:cTn id="66" dur="1" fill="hold">
                                          <p:stCondLst>
                                            <p:cond delay="0"/>
                                          </p:stCondLst>
                                        </p:cTn>
                                        <p:tgtEl>
                                          <p:spTgt spid="12296">
                                            <p:txEl>
                                              <p:pRg st="1" end="1"/>
                                            </p:txEl>
                                          </p:spTgt>
                                        </p:tgtEl>
                                        <p:attrNameLst>
                                          <p:attrName>style.visibility</p:attrName>
                                        </p:attrNameLst>
                                      </p:cBhvr>
                                      <p:to>
                                        <p:strVal val="visible"/>
                                      </p:to>
                                    </p:set>
                                    <p:anim calcmode="discrete" valueType="clr">
                                      <p:cBhvr override="childStyle">
                                        <p:cTn id="67" dur="80"/>
                                        <p:tgtEl>
                                          <p:spTgt spid="12296">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8" dur="80"/>
                                        <p:tgtEl>
                                          <p:spTgt spid="12296">
                                            <p:txEl>
                                              <p:pRg st="1" end="1"/>
                                            </p:txEl>
                                          </p:spTgt>
                                        </p:tgtEl>
                                        <p:attrNameLst>
                                          <p:attrName>fillcolor</p:attrName>
                                        </p:attrNameLst>
                                      </p:cBhvr>
                                      <p:tavLst>
                                        <p:tav tm="0">
                                          <p:val>
                                            <p:clrVal>
                                              <a:schemeClr val="accent2"/>
                                            </p:clrVal>
                                          </p:val>
                                        </p:tav>
                                        <p:tav tm="50000">
                                          <p:val>
                                            <p:clrVal>
                                              <a:schemeClr val="hlink"/>
                                            </p:clrVal>
                                          </p:val>
                                        </p:tav>
                                      </p:tavLst>
                                    </p:anim>
                                    <p:set>
                                      <p:cBhvr>
                                        <p:cTn id="69" dur="80"/>
                                        <p:tgtEl>
                                          <p:spTgt spid="12296">
                                            <p:txEl>
                                              <p:pRg st="1" end="1"/>
                                            </p:txEl>
                                          </p:spTgt>
                                        </p:tgtEl>
                                        <p:attrNameLst>
                                          <p:attrName>fill.type</p:attrName>
                                        </p:attrNameLst>
                                      </p:cBhvr>
                                      <p:to>
                                        <p:strVal val="solid"/>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27" presetClass="entr" presetSubtype="0" fill="hold" nodeType="clickEffect">
                                  <p:stCondLst>
                                    <p:cond delay="0"/>
                                  </p:stCondLst>
                                  <p:iterate type="lt">
                                    <p:tmPct val="50000"/>
                                  </p:iterate>
                                  <p:childTnLst>
                                    <p:set>
                                      <p:cBhvr>
                                        <p:cTn id="73" dur="1" fill="hold">
                                          <p:stCondLst>
                                            <p:cond delay="0"/>
                                          </p:stCondLst>
                                        </p:cTn>
                                        <p:tgtEl>
                                          <p:spTgt spid="12296">
                                            <p:txEl>
                                              <p:pRg st="2" end="2"/>
                                            </p:txEl>
                                          </p:spTgt>
                                        </p:tgtEl>
                                        <p:attrNameLst>
                                          <p:attrName>style.visibility</p:attrName>
                                        </p:attrNameLst>
                                      </p:cBhvr>
                                      <p:to>
                                        <p:strVal val="visible"/>
                                      </p:to>
                                    </p:set>
                                    <p:anim calcmode="discrete" valueType="clr">
                                      <p:cBhvr override="childStyle">
                                        <p:cTn id="74" dur="80"/>
                                        <p:tgtEl>
                                          <p:spTgt spid="12296">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5" dur="80"/>
                                        <p:tgtEl>
                                          <p:spTgt spid="12296">
                                            <p:txEl>
                                              <p:pRg st="2" end="2"/>
                                            </p:txEl>
                                          </p:spTgt>
                                        </p:tgtEl>
                                        <p:attrNameLst>
                                          <p:attrName>fillcolor</p:attrName>
                                        </p:attrNameLst>
                                      </p:cBhvr>
                                      <p:tavLst>
                                        <p:tav tm="0">
                                          <p:val>
                                            <p:clrVal>
                                              <a:schemeClr val="accent2"/>
                                            </p:clrVal>
                                          </p:val>
                                        </p:tav>
                                        <p:tav tm="50000">
                                          <p:val>
                                            <p:clrVal>
                                              <a:schemeClr val="hlink"/>
                                            </p:clrVal>
                                          </p:val>
                                        </p:tav>
                                      </p:tavLst>
                                    </p:anim>
                                    <p:set>
                                      <p:cBhvr>
                                        <p:cTn id="76" dur="80"/>
                                        <p:tgtEl>
                                          <p:spTgt spid="12296">
                                            <p:txEl>
                                              <p:pRg st="2" end="2"/>
                                            </p:txEl>
                                          </p:spTgt>
                                        </p:tgtEl>
                                        <p:attrNameLst>
                                          <p:attrName>fill.type</p:attrName>
                                        </p:attrNameLst>
                                      </p:cBhvr>
                                      <p:to>
                                        <p:strVal val="solid"/>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27" presetClass="entr" presetSubtype="0" fill="hold" nodeType="clickEffect">
                                  <p:stCondLst>
                                    <p:cond delay="0"/>
                                  </p:stCondLst>
                                  <p:iterate type="lt">
                                    <p:tmPct val="50000"/>
                                  </p:iterate>
                                  <p:childTnLst>
                                    <p:set>
                                      <p:cBhvr>
                                        <p:cTn id="80" dur="1" fill="hold">
                                          <p:stCondLst>
                                            <p:cond delay="0"/>
                                          </p:stCondLst>
                                        </p:cTn>
                                        <p:tgtEl>
                                          <p:spTgt spid="12296">
                                            <p:txEl>
                                              <p:pRg st="3" end="3"/>
                                            </p:txEl>
                                          </p:spTgt>
                                        </p:tgtEl>
                                        <p:attrNameLst>
                                          <p:attrName>style.visibility</p:attrName>
                                        </p:attrNameLst>
                                      </p:cBhvr>
                                      <p:to>
                                        <p:strVal val="visible"/>
                                      </p:to>
                                    </p:set>
                                    <p:anim calcmode="discrete" valueType="clr">
                                      <p:cBhvr override="childStyle">
                                        <p:cTn id="81" dur="80"/>
                                        <p:tgtEl>
                                          <p:spTgt spid="12296">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2" dur="80"/>
                                        <p:tgtEl>
                                          <p:spTgt spid="12296">
                                            <p:txEl>
                                              <p:pRg st="3" end="3"/>
                                            </p:txEl>
                                          </p:spTgt>
                                        </p:tgtEl>
                                        <p:attrNameLst>
                                          <p:attrName>fillcolor</p:attrName>
                                        </p:attrNameLst>
                                      </p:cBhvr>
                                      <p:tavLst>
                                        <p:tav tm="0">
                                          <p:val>
                                            <p:clrVal>
                                              <a:schemeClr val="accent2"/>
                                            </p:clrVal>
                                          </p:val>
                                        </p:tav>
                                        <p:tav tm="50000">
                                          <p:val>
                                            <p:clrVal>
                                              <a:schemeClr val="hlink"/>
                                            </p:clrVal>
                                          </p:val>
                                        </p:tav>
                                      </p:tavLst>
                                    </p:anim>
                                    <p:set>
                                      <p:cBhvr>
                                        <p:cTn id="83" dur="80"/>
                                        <p:tgtEl>
                                          <p:spTgt spid="12296">
                                            <p:txEl>
                                              <p:pRg st="3" end="3"/>
                                            </p:txEl>
                                          </p:spTgt>
                                        </p:tgtEl>
                                        <p:attrNameLst>
                                          <p:attrName>fill.type</p:attrName>
                                        </p:attrNameLst>
                                      </p:cBhvr>
                                      <p:to>
                                        <p:strVal val="solid"/>
                                      </p:to>
                                    </p:set>
                                  </p:childTnLst>
                                </p:cTn>
                              </p:par>
                              <p:par>
                                <p:cTn id="84" presetID="27" presetClass="entr" presetSubtype="0" fill="hold" nodeType="withEffect">
                                  <p:stCondLst>
                                    <p:cond delay="0"/>
                                  </p:stCondLst>
                                  <p:iterate type="lt">
                                    <p:tmPct val="50000"/>
                                  </p:iterate>
                                  <p:childTnLst>
                                    <p:set>
                                      <p:cBhvr>
                                        <p:cTn id="85" dur="1" fill="hold">
                                          <p:stCondLst>
                                            <p:cond delay="0"/>
                                          </p:stCondLst>
                                        </p:cTn>
                                        <p:tgtEl>
                                          <p:spTgt spid="12296">
                                            <p:txEl>
                                              <p:pRg st="4" end="4"/>
                                            </p:txEl>
                                          </p:spTgt>
                                        </p:tgtEl>
                                        <p:attrNameLst>
                                          <p:attrName>style.visibility</p:attrName>
                                        </p:attrNameLst>
                                      </p:cBhvr>
                                      <p:to>
                                        <p:strVal val="visible"/>
                                      </p:to>
                                    </p:set>
                                    <p:anim calcmode="discrete" valueType="clr">
                                      <p:cBhvr override="childStyle">
                                        <p:cTn id="86" dur="80"/>
                                        <p:tgtEl>
                                          <p:spTgt spid="12296">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7" dur="80"/>
                                        <p:tgtEl>
                                          <p:spTgt spid="12296">
                                            <p:txEl>
                                              <p:pRg st="4" end="4"/>
                                            </p:txEl>
                                          </p:spTgt>
                                        </p:tgtEl>
                                        <p:attrNameLst>
                                          <p:attrName>fillcolor</p:attrName>
                                        </p:attrNameLst>
                                      </p:cBhvr>
                                      <p:tavLst>
                                        <p:tav tm="0">
                                          <p:val>
                                            <p:clrVal>
                                              <a:schemeClr val="accent2"/>
                                            </p:clrVal>
                                          </p:val>
                                        </p:tav>
                                        <p:tav tm="50000">
                                          <p:val>
                                            <p:clrVal>
                                              <a:schemeClr val="hlink"/>
                                            </p:clrVal>
                                          </p:val>
                                        </p:tav>
                                      </p:tavLst>
                                    </p:anim>
                                    <p:set>
                                      <p:cBhvr>
                                        <p:cTn id="88" dur="80"/>
                                        <p:tgtEl>
                                          <p:spTgt spid="12296">
                                            <p:txEl>
                                              <p:pRg st="4" end="4"/>
                                            </p:txEl>
                                          </p:spTgt>
                                        </p:tgtEl>
                                        <p:attrNameLst>
                                          <p:attrName>fill.type</p:attrName>
                                        </p:attrNameLst>
                                      </p:cBhvr>
                                      <p:to>
                                        <p:strVal val="solid"/>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27" presetClass="entr" presetSubtype="0" fill="hold" nodeType="clickEffect">
                                  <p:stCondLst>
                                    <p:cond delay="0"/>
                                  </p:stCondLst>
                                  <p:iterate type="lt">
                                    <p:tmPct val="50000"/>
                                  </p:iterate>
                                  <p:childTnLst>
                                    <p:set>
                                      <p:cBhvr>
                                        <p:cTn id="92" dur="1" fill="hold">
                                          <p:stCondLst>
                                            <p:cond delay="0"/>
                                          </p:stCondLst>
                                        </p:cTn>
                                        <p:tgtEl>
                                          <p:spTgt spid="12298">
                                            <p:txEl>
                                              <p:pRg st="0" end="0"/>
                                            </p:txEl>
                                          </p:spTgt>
                                        </p:tgtEl>
                                        <p:attrNameLst>
                                          <p:attrName>style.visibility</p:attrName>
                                        </p:attrNameLst>
                                      </p:cBhvr>
                                      <p:to>
                                        <p:strVal val="visible"/>
                                      </p:to>
                                    </p:set>
                                    <p:anim calcmode="discrete" valueType="clr">
                                      <p:cBhvr override="childStyle">
                                        <p:cTn id="93" dur="80"/>
                                        <p:tgtEl>
                                          <p:spTgt spid="1229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4" dur="80"/>
                                        <p:tgtEl>
                                          <p:spTgt spid="12298">
                                            <p:txEl>
                                              <p:pRg st="0" end="0"/>
                                            </p:txEl>
                                          </p:spTgt>
                                        </p:tgtEl>
                                        <p:attrNameLst>
                                          <p:attrName>fillcolor</p:attrName>
                                        </p:attrNameLst>
                                      </p:cBhvr>
                                      <p:tavLst>
                                        <p:tav tm="0">
                                          <p:val>
                                            <p:clrVal>
                                              <a:schemeClr val="accent2"/>
                                            </p:clrVal>
                                          </p:val>
                                        </p:tav>
                                        <p:tav tm="50000">
                                          <p:val>
                                            <p:clrVal>
                                              <a:schemeClr val="hlink"/>
                                            </p:clrVal>
                                          </p:val>
                                        </p:tav>
                                      </p:tavLst>
                                    </p:anim>
                                    <p:set>
                                      <p:cBhvr>
                                        <p:cTn id="95" dur="80"/>
                                        <p:tgtEl>
                                          <p:spTgt spid="12298">
                                            <p:txEl>
                                              <p:pRg st="0" end="0"/>
                                            </p:txEl>
                                          </p:spTgt>
                                        </p:tgtEl>
                                        <p:attrNameLst>
                                          <p:attrName>fill.type</p:attrName>
                                        </p:attrNameLst>
                                      </p:cBhvr>
                                      <p:to>
                                        <p:strVal val="solid"/>
                                      </p:to>
                                    </p:set>
                                  </p:childTnLst>
                                </p:cTn>
                              </p:par>
                              <p:par>
                                <p:cTn id="96" presetID="27" presetClass="entr" presetSubtype="0" fill="hold" nodeType="withEffect">
                                  <p:stCondLst>
                                    <p:cond delay="0"/>
                                  </p:stCondLst>
                                  <p:iterate type="lt">
                                    <p:tmPct val="50000"/>
                                  </p:iterate>
                                  <p:childTnLst>
                                    <p:set>
                                      <p:cBhvr>
                                        <p:cTn id="97" dur="1" fill="hold">
                                          <p:stCondLst>
                                            <p:cond delay="0"/>
                                          </p:stCondLst>
                                        </p:cTn>
                                        <p:tgtEl>
                                          <p:spTgt spid="12298">
                                            <p:txEl>
                                              <p:pRg st="1" end="1"/>
                                            </p:txEl>
                                          </p:spTgt>
                                        </p:tgtEl>
                                        <p:attrNameLst>
                                          <p:attrName>style.visibility</p:attrName>
                                        </p:attrNameLst>
                                      </p:cBhvr>
                                      <p:to>
                                        <p:strVal val="visible"/>
                                      </p:to>
                                    </p:set>
                                    <p:anim calcmode="discrete" valueType="clr">
                                      <p:cBhvr override="childStyle">
                                        <p:cTn id="98" dur="80"/>
                                        <p:tgtEl>
                                          <p:spTgt spid="1229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9" dur="80"/>
                                        <p:tgtEl>
                                          <p:spTgt spid="12298">
                                            <p:txEl>
                                              <p:pRg st="1" end="1"/>
                                            </p:txEl>
                                          </p:spTgt>
                                        </p:tgtEl>
                                        <p:attrNameLst>
                                          <p:attrName>fillcolor</p:attrName>
                                        </p:attrNameLst>
                                      </p:cBhvr>
                                      <p:tavLst>
                                        <p:tav tm="0">
                                          <p:val>
                                            <p:clrVal>
                                              <a:schemeClr val="accent2"/>
                                            </p:clrVal>
                                          </p:val>
                                        </p:tav>
                                        <p:tav tm="50000">
                                          <p:val>
                                            <p:clrVal>
                                              <a:schemeClr val="hlink"/>
                                            </p:clrVal>
                                          </p:val>
                                        </p:tav>
                                      </p:tavLst>
                                    </p:anim>
                                    <p:set>
                                      <p:cBhvr>
                                        <p:cTn id="100" dur="80"/>
                                        <p:tgtEl>
                                          <p:spTgt spid="12298">
                                            <p:txEl>
                                              <p:pRg st="1" end="1"/>
                                            </p:txEl>
                                          </p:spTgt>
                                        </p:tgtEl>
                                        <p:attrNameLst>
                                          <p:attrName>fill.type</p:attrName>
                                        </p:attrNameLst>
                                      </p:cBhvr>
                                      <p:to>
                                        <p:strVal val="solid"/>
                                      </p:to>
                                    </p:set>
                                  </p:childTnLst>
                                </p:cTn>
                              </p:par>
                              <p:par>
                                <p:cTn id="101" presetID="27" presetClass="entr" presetSubtype="0" fill="hold" nodeType="withEffect">
                                  <p:stCondLst>
                                    <p:cond delay="0"/>
                                  </p:stCondLst>
                                  <p:iterate type="lt">
                                    <p:tmPct val="50000"/>
                                  </p:iterate>
                                  <p:childTnLst>
                                    <p:set>
                                      <p:cBhvr>
                                        <p:cTn id="102" dur="1" fill="hold">
                                          <p:stCondLst>
                                            <p:cond delay="0"/>
                                          </p:stCondLst>
                                        </p:cTn>
                                        <p:tgtEl>
                                          <p:spTgt spid="12298">
                                            <p:txEl>
                                              <p:pRg st="2" end="2"/>
                                            </p:txEl>
                                          </p:spTgt>
                                        </p:tgtEl>
                                        <p:attrNameLst>
                                          <p:attrName>style.visibility</p:attrName>
                                        </p:attrNameLst>
                                      </p:cBhvr>
                                      <p:to>
                                        <p:strVal val="visible"/>
                                      </p:to>
                                    </p:set>
                                    <p:anim calcmode="discrete" valueType="clr">
                                      <p:cBhvr override="childStyle">
                                        <p:cTn id="103" dur="80"/>
                                        <p:tgtEl>
                                          <p:spTgt spid="1229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04" dur="80"/>
                                        <p:tgtEl>
                                          <p:spTgt spid="12298">
                                            <p:txEl>
                                              <p:pRg st="2" end="2"/>
                                            </p:txEl>
                                          </p:spTgt>
                                        </p:tgtEl>
                                        <p:attrNameLst>
                                          <p:attrName>fillcolor</p:attrName>
                                        </p:attrNameLst>
                                      </p:cBhvr>
                                      <p:tavLst>
                                        <p:tav tm="0">
                                          <p:val>
                                            <p:clrVal>
                                              <a:schemeClr val="accent2"/>
                                            </p:clrVal>
                                          </p:val>
                                        </p:tav>
                                        <p:tav tm="50000">
                                          <p:val>
                                            <p:clrVal>
                                              <a:schemeClr val="hlink"/>
                                            </p:clrVal>
                                          </p:val>
                                        </p:tav>
                                      </p:tavLst>
                                    </p:anim>
                                    <p:set>
                                      <p:cBhvr>
                                        <p:cTn id="105" dur="80"/>
                                        <p:tgtEl>
                                          <p:spTgt spid="12298">
                                            <p:txEl>
                                              <p:pRg st="2" end="2"/>
                                            </p:txEl>
                                          </p:spTgt>
                                        </p:tgtEl>
                                        <p:attrNameLst>
                                          <p:attrName>fill.type</p:attrName>
                                        </p:attrNameLst>
                                      </p:cBhvr>
                                      <p:to>
                                        <p:strVal val="solid"/>
                                      </p:to>
                                    </p:se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7" presetClass="entr" presetSubtype="0" fill="hold" nodeType="clickEffect">
                                  <p:stCondLst>
                                    <p:cond delay="0"/>
                                  </p:stCondLst>
                                  <p:iterate type="lt">
                                    <p:tmPct val="50000"/>
                                  </p:iterate>
                                  <p:childTnLst>
                                    <p:set>
                                      <p:cBhvr>
                                        <p:cTn id="109" dur="1" fill="hold">
                                          <p:stCondLst>
                                            <p:cond delay="0"/>
                                          </p:stCondLst>
                                        </p:cTn>
                                        <p:tgtEl>
                                          <p:spTgt spid="12298">
                                            <p:txEl>
                                              <p:pRg st="3" end="3"/>
                                            </p:txEl>
                                          </p:spTgt>
                                        </p:tgtEl>
                                        <p:attrNameLst>
                                          <p:attrName>style.visibility</p:attrName>
                                        </p:attrNameLst>
                                      </p:cBhvr>
                                      <p:to>
                                        <p:strVal val="visible"/>
                                      </p:to>
                                    </p:set>
                                    <p:anim calcmode="discrete" valueType="clr">
                                      <p:cBhvr override="childStyle">
                                        <p:cTn id="110" dur="80"/>
                                        <p:tgtEl>
                                          <p:spTgt spid="12298">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11" dur="80"/>
                                        <p:tgtEl>
                                          <p:spTgt spid="12298">
                                            <p:txEl>
                                              <p:pRg st="3" end="3"/>
                                            </p:txEl>
                                          </p:spTgt>
                                        </p:tgtEl>
                                        <p:attrNameLst>
                                          <p:attrName>fillcolor</p:attrName>
                                        </p:attrNameLst>
                                      </p:cBhvr>
                                      <p:tavLst>
                                        <p:tav tm="0">
                                          <p:val>
                                            <p:clrVal>
                                              <a:schemeClr val="accent2"/>
                                            </p:clrVal>
                                          </p:val>
                                        </p:tav>
                                        <p:tav tm="50000">
                                          <p:val>
                                            <p:clrVal>
                                              <a:schemeClr val="hlink"/>
                                            </p:clrVal>
                                          </p:val>
                                        </p:tav>
                                      </p:tavLst>
                                    </p:anim>
                                    <p:set>
                                      <p:cBhvr>
                                        <p:cTn id="112" dur="80"/>
                                        <p:tgtEl>
                                          <p:spTgt spid="12298">
                                            <p:txEl>
                                              <p:pRg st="3" end="3"/>
                                            </p:txEl>
                                          </p:spTgt>
                                        </p:tgtEl>
                                        <p:attrNameLst>
                                          <p:attrName>fill.type</p:attrName>
                                        </p:attrNameLst>
                                      </p:cBhvr>
                                      <p:to>
                                        <p:strVal val="solid"/>
                                      </p:to>
                                    </p:se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7" presetClass="entr" presetSubtype="0" fill="hold" nodeType="clickEffect">
                                  <p:stCondLst>
                                    <p:cond delay="0"/>
                                  </p:stCondLst>
                                  <p:iterate type="lt">
                                    <p:tmPct val="50000"/>
                                  </p:iterate>
                                  <p:childTnLst>
                                    <p:set>
                                      <p:cBhvr>
                                        <p:cTn id="116" dur="1" fill="hold">
                                          <p:stCondLst>
                                            <p:cond delay="0"/>
                                          </p:stCondLst>
                                        </p:cTn>
                                        <p:tgtEl>
                                          <p:spTgt spid="12298">
                                            <p:txEl>
                                              <p:pRg st="4" end="4"/>
                                            </p:txEl>
                                          </p:spTgt>
                                        </p:tgtEl>
                                        <p:attrNameLst>
                                          <p:attrName>style.visibility</p:attrName>
                                        </p:attrNameLst>
                                      </p:cBhvr>
                                      <p:to>
                                        <p:strVal val="visible"/>
                                      </p:to>
                                    </p:set>
                                    <p:anim calcmode="discrete" valueType="clr">
                                      <p:cBhvr override="childStyle">
                                        <p:cTn id="117" dur="80"/>
                                        <p:tgtEl>
                                          <p:spTgt spid="12298">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18" dur="80"/>
                                        <p:tgtEl>
                                          <p:spTgt spid="12298">
                                            <p:txEl>
                                              <p:pRg st="4" end="4"/>
                                            </p:txEl>
                                          </p:spTgt>
                                        </p:tgtEl>
                                        <p:attrNameLst>
                                          <p:attrName>fillcolor</p:attrName>
                                        </p:attrNameLst>
                                      </p:cBhvr>
                                      <p:tavLst>
                                        <p:tav tm="0">
                                          <p:val>
                                            <p:clrVal>
                                              <a:schemeClr val="accent2"/>
                                            </p:clrVal>
                                          </p:val>
                                        </p:tav>
                                        <p:tav tm="50000">
                                          <p:val>
                                            <p:clrVal>
                                              <a:schemeClr val="hlink"/>
                                            </p:clrVal>
                                          </p:val>
                                        </p:tav>
                                      </p:tavLst>
                                    </p:anim>
                                    <p:set>
                                      <p:cBhvr>
                                        <p:cTn id="119" dur="80"/>
                                        <p:tgtEl>
                                          <p:spTgt spid="12298">
                                            <p:txEl>
                                              <p:pRg st="4" end="4"/>
                                            </p:txEl>
                                          </p:spTgt>
                                        </p:tgtEl>
                                        <p:attrNameLst>
                                          <p:attrName>fill.type</p:attrName>
                                        </p:attrNameLst>
                                      </p:cBhvr>
                                      <p:to>
                                        <p:strVal val="solid"/>
                                      </p:to>
                                    </p:set>
                                  </p:childTnLst>
                                </p:cTn>
                              </p:par>
                              <p:par>
                                <p:cTn id="120" presetID="27" presetClass="entr" presetSubtype="0" fill="hold" nodeType="withEffect">
                                  <p:stCondLst>
                                    <p:cond delay="0"/>
                                  </p:stCondLst>
                                  <p:iterate type="lt">
                                    <p:tmPct val="50000"/>
                                  </p:iterate>
                                  <p:childTnLst>
                                    <p:set>
                                      <p:cBhvr>
                                        <p:cTn id="121" dur="1" fill="hold">
                                          <p:stCondLst>
                                            <p:cond delay="0"/>
                                          </p:stCondLst>
                                        </p:cTn>
                                        <p:tgtEl>
                                          <p:spTgt spid="12298">
                                            <p:txEl>
                                              <p:pRg st="5" end="5"/>
                                            </p:txEl>
                                          </p:spTgt>
                                        </p:tgtEl>
                                        <p:attrNameLst>
                                          <p:attrName>style.visibility</p:attrName>
                                        </p:attrNameLst>
                                      </p:cBhvr>
                                      <p:to>
                                        <p:strVal val="visible"/>
                                      </p:to>
                                    </p:set>
                                    <p:anim calcmode="discrete" valueType="clr">
                                      <p:cBhvr override="childStyle">
                                        <p:cTn id="122" dur="80"/>
                                        <p:tgtEl>
                                          <p:spTgt spid="12298">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3" dur="80"/>
                                        <p:tgtEl>
                                          <p:spTgt spid="12298">
                                            <p:txEl>
                                              <p:pRg st="5" end="5"/>
                                            </p:txEl>
                                          </p:spTgt>
                                        </p:tgtEl>
                                        <p:attrNameLst>
                                          <p:attrName>fillcolor</p:attrName>
                                        </p:attrNameLst>
                                      </p:cBhvr>
                                      <p:tavLst>
                                        <p:tav tm="0">
                                          <p:val>
                                            <p:clrVal>
                                              <a:schemeClr val="accent2"/>
                                            </p:clrVal>
                                          </p:val>
                                        </p:tav>
                                        <p:tav tm="50000">
                                          <p:val>
                                            <p:clrVal>
                                              <a:schemeClr val="hlink"/>
                                            </p:clrVal>
                                          </p:val>
                                        </p:tav>
                                      </p:tavLst>
                                    </p:anim>
                                    <p:set>
                                      <p:cBhvr>
                                        <p:cTn id="124" dur="80"/>
                                        <p:tgtEl>
                                          <p:spTgt spid="12298">
                                            <p:txEl>
                                              <p:pRg st="5" end="5"/>
                                            </p:txEl>
                                          </p:spTgt>
                                        </p:tgtEl>
                                        <p:attrNameLst>
                                          <p:attrName>fill.type</p:attrName>
                                        </p:attrNameLst>
                                      </p:cBhvr>
                                      <p:to>
                                        <p:strVal val="solid"/>
                                      </p:to>
                                    </p:se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7" presetClass="entr" presetSubtype="0" fill="hold" nodeType="clickEffect">
                                  <p:stCondLst>
                                    <p:cond delay="0"/>
                                  </p:stCondLst>
                                  <p:iterate type="lt">
                                    <p:tmPct val="50000"/>
                                  </p:iterate>
                                  <p:childTnLst>
                                    <p:set>
                                      <p:cBhvr>
                                        <p:cTn id="128" dur="1" fill="hold">
                                          <p:stCondLst>
                                            <p:cond delay="0"/>
                                          </p:stCondLst>
                                        </p:cTn>
                                        <p:tgtEl>
                                          <p:spTgt spid="12298">
                                            <p:txEl>
                                              <p:pRg st="6" end="6"/>
                                            </p:txEl>
                                          </p:spTgt>
                                        </p:tgtEl>
                                        <p:attrNameLst>
                                          <p:attrName>style.visibility</p:attrName>
                                        </p:attrNameLst>
                                      </p:cBhvr>
                                      <p:to>
                                        <p:strVal val="visible"/>
                                      </p:to>
                                    </p:set>
                                    <p:anim calcmode="discrete" valueType="clr">
                                      <p:cBhvr override="childStyle">
                                        <p:cTn id="129" dur="80"/>
                                        <p:tgtEl>
                                          <p:spTgt spid="12298">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0" dur="80"/>
                                        <p:tgtEl>
                                          <p:spTgt spid="12298">
                                            <p:txEl>
                                              <p:pRg st="6" end="6"/>
                                            </p:txEl>
                                          </p:spTgt>
                                        </p:tgtEl>
                                        <p:attrNameLst>
                                          <p:attrName>fillcolor</p:attrName>
                                        </p:attrNameLst>
                                      </p:cBhvr>
                                      <p:tavLst>
                                        <p:tav tm="0">
                                          <p:val>
                                            <p:clrVal>
                                              <a:schemeClr val="accent2"/>
                                            </p:clrVal>
                                          </p:val>
                                        </p:tav>
                                        <p:tav tm="50000">
                                          <p:val>
                                            <p:clrVal>
                                              <a:schemeClr val="hlink"/>
                                            </p:clrVal>
                                          </p:val>
                                        </p:tav>
                                      </p:tavLst>
                                    </p:anim>
                                    <p:set>
                                      <p:cBhvr>
                                        <p:cTn id="131" dur="80"/>
                                        <p:tgtEl>
                                          <p:spTgt spid="12298">
                                            <p:txEl>
                                              <p:pRg st="6" end="6"/>
                                            </p:txEl>
                                          </p:spTgt>
                                        </p:tgtEl>
                                        <p:attrNameLst>
                                          <p:attrName>fill.type</p:attrName>
                                        </p:attrNameLst>
                                      </p:cBhvr>
                                      <p:to>
                                        <p:strVal val="solid"/>
                                      </p:to>
                                    </p:set>
                                  </p:childTnLst>
                                </p:cTn>
                              </p:par>
                              <p:par>
                                <p:cTn id="132" presetID="27" presetClass="entr" presetSubtype="0" fill="hold" nodeType="withEffect">
                                  <p:stCondLst>
                                    <p:cond delay="0"/>
                                  </p:stCondLst>
                                  <p:iterate type="lt">
                                    <p:tmPct val="50000"/>
                                  </p:iterate>
                                  <p:childTnLst>
                                    <p:set>
                                      <p:cBhvr>
                                        <p:cTn id="133" dur="1" fill="hold">
                                          <p:stCondLst>
                                            <p:cond delay="0"/>
                                          </p:stCondLst>
                                        </p:cTn>
                                        <p:tgtEl>
                                          <p:spTgt spid="12298">
                                            <p:txEl>
                                              <p:pRg st="7" end="7"/>
                                            </p:txEl>
                                          </p:spTgt>
                                        </p:tgtEl>
                                        <p:attrNameLst>
                                          <p:attrName>style.visibility</p:attrName>
                                        </p:attrNameLst>
                                      </p:cBhvr>
                                      <p:to>
                                        <p:strVal val="visible"/>
                                      </p:to>
                                    </p:set>
                                    <p:anim calcmode="discrete" valueType="clr">
                                      <p:cBhvr override="childStyle">
                                        <p:cTn id="134" dur="80"/>
                                        <p:tgtEl>
                                          <p:spTgt spid="12298">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5" dur="80"/>
                                        <p:tgtEl>
                                          <p:spTgt spid="12298">
                                            <p:txEl>
                                              <p:pRg st="7" end="7"/>
                                            </p:txEl>
                                          </p:spTgt>
                                        </p:tgtEl>
                                        <p:attrNameLst>
                                          <p:attrName>fillcolor</p:attrName>
                                        </p:attrNameLst>
                                      </p:cBhvr>
                                      <p:tavLst>
                                        <p:tav tm="0">
                                          <p:val>
                                            <p:clrVal>
                                              <a:schemeClr val="accent2"/>
                                            </p:clrVal>
                                          </p:val>
                                        </p:tav>
                                        <p:tav tm="50000">
                                          <p:val>
                                            <p:clrVal>
                                              <a:schemeClr val="hlink"/>
                                            </p:clrVal>
                                          </p:val>
                                        </p:tav>
                                      </p:tavLst>
                                    </p:anim>
                                    <p:set>
                                      <p:cBhvr>
                                        <p:cTn id="136" dur="80"/>
                                        <p:tgtEl>
                                          <p:spTgt spid="12298">
                                            <p:txEl>
                                              <p:pRg st="7" end="7"/>
                                            </p:txEl>
                                          </p:spTgt>
                                        </p:tgtEl>
                                        <p:attrNameLst>
                                          <p:attrName>fill.type</p:attrName>
                                        </p:attrNameLst>
                                      </p:cBhvr>
                                      <p:to>
                                        <p:strVal val="solid"/>
                                      </p:to>
                                    </p:se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27" presetClass="entr" presetSubtype="0" fill="hold" nodeType="clickEffect">
                                  <p:stCondLst>
                                    <p:cond delay="0"/>
                                  </p:stCondLst>
                                  <p:iterate type="lt">
                                    <p:tmPct val="50000"/>
                                  </p:iterate>
                                  <p:childTnLst>
                                    <p:set>
                                      <p:cBhvr>
                                        <p:cTn id="140" dur="1" fill="hold">
                                          <p:stCondLst>
                                            <p:cond delay="0"/>
                                          </p:stCondLst>
                                        </p:cTn>
                                        <p:tgtEl>
                                          <p:spTgt spid="12298">
                                            <p:txEl>
                                              <p:pRg st="8" end="8"/>
                                            </p:txEl>
                                          </p:spTgt>
                                        </p:tgtEl>
                                        <p:attrNameLst>
                                          <p:attrName>style.visibility</p:attrName>
                                        </p:attrNameLst>
                                      </p:cBhvr>
                                      <p:to>
                                        <p:strVal val="visible"/>
                                      </p:to>
                                    </p:set>
                                    <p:anim calcmode="discrete" valueType="clr">
                                      <p:cBhvr override="childStyle">
                                        <p:cTn id="141" dur="80"/>
                                        <p:tgtEl>
                                          <p:spTgt spid="12298">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2" dur="80"/>
                                        <p:tgtEl>
                                          <p:spTgt spid="12298">
                                            <p:txEl>
                                              <p:pRg st="8" end="8"/>
                                            </p:txEl>
                                          </p:spTgt>
                                        </p:tgtEl>
                                        <p:attrNameLst>
                                          <p:attrName>fillcolor</p:attrName>
                                        </p:attrNameLst>
                                      </p:cBhvr>
                                      <p:tavLst>
                                        <p:tav tm="0">
                                          <p:val>
                                            <p:clrVal>
                                              <a:schemeClr val="accent2"/>
                                            </p:clrVal>
                                          </p:val>
                                        </p:tav>
                                        <p:tav tm="50000">
                                          <p:val>
                                            <p:clrVal>
                                              <a:schemeClr val="hlink"/>
                                            </p:clrVal>
                                          </p:val>
                                        </p:tav>
                                      </p:tavLst>
                                    </p:anim>
                                    <p:set>
                                      <p:cBhvr>
                                        <p:cTn id="143" dur="80"/>
                                        <p:tgtEl>
                                          <p:spTgt spid="12298">
                                            <p:txEl>
                                              <p:pRg st="8" end="8"/>
                                            </p:txEl>
                                          </p:spTgt>
                                        </p:tgtEl>
                                        <p:attrNameLst>
                                          <p:attrName>fill.type</p:attrName>
                                        </p:attrNameLst>
                                      </p:cBhvr>
                                      <p:to>
                                        <p:strVal val="solid"/>
                                      </p:to>
                                    </p:se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27" presetClass="entr" presetSubtype="0" fill="hold" nodeType="clickEffect">
                                  <p:stCondLst>
                                    <p:cond delay="0"/>
                                  </p:stCondLst>
                                  <p:iterate type="lt">
                                    <p:tmPct val="50000"/>
                                  </p:iterate>
                                  <p:childTnLst>
                                    <p:set>
                                      <p:cBhvr>
                                        <p:cTn id="147" dur="1" fill="hold">
                                          <p:stCondLst>
                                            <p:cond delay="0"/>
                                          </p:stCondLst>
                                        </p:cTn>
                                        <p:tgtEl>
                                          <p:spTgt spid="12298">
                                            <p:txEl>
                                              <p:pRg st="9" end="9"/>
                                            </p:txEl>
                                          </p:spTgt>
                                        </p:tgtEl>
                                        <p:attrNameLst>
                                          <p:attrName>style.visibility</p:attrName>
                                        </p:attrNameLst>
                                      </p:cBhvr>
                                      <p:to>
                                        <p:strVal val="visible"/>
                                      </p:to>
                                    </p:set>
                                    <p:anim calcmode="discrete" valueType="clr">
                                      <p:cBhvr override="childStyle">
                                        <p:cTn id="148" dur="80"/>
                                        <p:tgtEl>
                                          <p:spTgt spid="12298">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9" dur="80"/>
                                        <p:tgtEl>
                                          <p:spTgt spid="12298">
                                            <p:txEl>
                                              <p:pRg st="9" end="9"/>
                                            </p:txEl>
                                          </p:spTgt>
                                        </p:tgtEl>
                                        <p:attrNameLst>
                                          <p:attrName>fillcolor</p:attrName>
                                        </p:attrNameLst>
                                      </p:cBhvr>
                                      <p:tavLst>
                                        <p:tav tm="0">
                                          <p:val>
                                            <p:clrVal>
                                              <a:schemeClr val="accent2"/>
                                            </p:clrVal>
                                          </p:val>
                                        </p:tav>
                                        <p:tav tm="50000">
                                          <p:val>
                                            <p:clrVal>
                                              <a:schemeClr val="hlink"/>
                                            </p:clrVal>
                                          </p:val>
                                        </p:tav>
                                      </p:tavLst>
                                    </p:anim>
                                    <p:set>
                                      <p:cBhvr>
                                        <p:cTn id="150" dur="80"/>
                                        <p:tgtEl>
                                          <p:spTgt spid="12298">
                                            <p:txEl>
                                              <p:pRg st="9" end="9"/>
                                            </p:txEl>
                                          </p:spTgt>
                                        </p:tgtEl>
                                        <p:attrNameLst>
                                          <p:attrName>fill.type</p:attrName>
                                        </p:attrNameLst>
                                      </p:cBhvr>
                                      <p:to>
                                        <p:strVal val="solid"/>
                                      </p:to>
                                    </p:set>
                                  </p:childTnLst>
                                </p:cTn>
                              </p:par>
                              <p:par>
                                <p:cTn id="151" presetID="27" presetClass="entr" presetSubtype="0" fill="hold" nodeType="withEffect">
                                  <p:stCondLst>
                                    <p:cond delay="0"/>
                                  </p:stCondLst>
                                  <p:iterate type="lt">
                                    <p:tmPct val="50000"/>
                                  </p:iterate>
                                  <p:childTnLst>
                                    <p:set>
                                      <p:cBhvr>
                                        <p:cTn id="152" dur="1" fill="hold">
                                          <p:stCondLst>
                                            <p:cond delay="0"/>
                                          </p:stCondLst>
                                        </p:cTn>
                                        <p:tgtEl>
                                          <p:spTgt spid="12298">
                                            <p:txEl>
                                              <p:pRg st="10" end="10"/>
                                            </p:txEl>
                                          </p:spTgt>
                                        </p:tgtEl>
                                        <p:attrNameLst>
                                          <p:attrName>style.visibility</p:attrName>
                                        </p:attrNameLst>
                                      </p:cBhvr>
                                      <p:to>
                                        <p:strVal val="visible"/>
                                      </p:to>
                                    </p:set>
                                    <p:anim calcmode="discrete" valueType="clr">
                                      <p:cBhvr override="childStyle">
                                        <p:cTn id="153" dur="80"/>
                                        <p:tgtEl>
                                          <p:spTgt spid="12298">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4" dur="80"/>
                                        <p:tgtEl>
                                          <p:spTgt spid="12298">
                                            <p:txEl>
                                              <p:pRg st="10" end="10"/>
                                            </p:txEl>
                                          </p:spTgt>
                                        </p:tgtEl>
                                        <p:attrNameLst>
                                          <p:attrName>fillcolor</p:attrName>
                                        </p:attrNameLst>
                                      </p:cBhvr>
                                      <p:tavLst>
                                        <p:tav tm="0">
                                          <p:val>
                                            <p:clrVal>
                                              <a:schemeClr val="accent2"/>
                                            </p:clrVal>
                                          </p:val>
                                        </p:tav>
                                        <p:tav tm="50000">
                                          <p:val>
                                            <p:clrVal>
                                              <a:schemeClr val="hlink"/>
                                            </p:clrVal>
                                          </p:val>
                                        </p:tav>
                                      </p:tavLst>
                                    </p:anim>
                                    <p:set>
                                      <p:cBhvr>
                                        <p:cTn id="155" dur="80"/>
                                        <p:tgtEl>
                                          <p:spTgt spid="12298">
                                            <p:txEl>
                                              <p:pRg st="10" end="10"/>
                                            </p:txEl>
                                          </p:spTgt>
                                        </p:tgtEl>
                                        <p:attrNameLst>
                                          <p:attrName>fill.type</p:attrName>
                                        </p:attrNameLst>
                                      </p:cBhvr>
                                      <p:to>
                                        <p:strVal val="solid"/>
                                      </p:to>
                                    </p:se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27" presetClass="entr" presetSubtype="0" fill="hold" nodeType="clickEffect">
                                  <p:stCondLst>
                                    <p:cond delay="0"/>
                                  </p:stCondLst>
                                  <p:iterate type="lt">
                                    <p:tmPct val="50000"/>
                                  </p:iterate>
                                  <p:childTnLst>
                                    <p:set>
                                      <p:cBhvr>
                                        <p:cTn id="159" dur="1" fill="hold">
                                          <p:stCondLst>
                                            <p:cond delay="0"/>
                                          </p:stCondLst>
                                        </p:cTn>
                                        <p:tgtEl>
                                          <p:spTgt spid="12298">
                                            <p:txEl>
                                              <p:pRg st="11" end="11"/>
                                            </p:txEl>
                                          </p:spTgt>
                                        </p:tgtEl>
                                        <p:attrNameLst>
                                          <p:attrName>style.visibility</p:attrName>
                                        </p:attrNameLst>
                                      </p:cBhvr>
                                      <p:to>
                                        <p:strVal val="visible"/>
                                      </p:to>
                                    </p:set>
                                    <p:anim calcmode="discrete" valueType="clr">
                                      <p:cBhvr override="childStyle">
                                        <p:cTn id="160" dur="80"/>
                                        <p:tgtEl>
                                          <p:spTgt spid="12298">
                                            <p:txEl>
                                              <p:pRg st="11" end="1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1" dur="80"/>
                                        <p:tgtEl>
                                          <p:spTgt spid="12298">
                                            <p:txEl>
                                              <p:pRg st="11" end="11"/>
                                            </p:txEl>
                                          </p:spTgt>
                                        </p:tgtEl>
                                        <p:attrNameLst>
                                          <p:attrName>fillcolor</p:attrName>
                                        </p:attrNameLst>
                                      </p:cBhvr>
                                      <p:tavLst>
                                        <p:tav tm="0">
                                          <p:val>
                                            <p:clrVal>
                                              <a:schemeClr val="accent2"/>
                                            </p:clrVal>
                                          </p:val>
                                        </p:tav>
                                        <p:tav tm="50000">
                                          <p:val>
                                            <p:clrVal>
                                              <a:schemeClr val="hlink"/>
                                            </p:clrVal>
                                          </p:val>
                                        </p:tav>
                                      </p:tavLst>
                                    </p:anim>
                                    <p:set>
                                      <p:cBhvr>
                                        <p:cTn id="162" dur="80"/>
                                        <p:tgtEl>
                                          <p:spTgt spid="12298">
                                            <p:txEl>
                                              <p:pRg st="11" end="11"/>
                                            </p:txEl>
                                          </p:spTgt>
                                        </p:tgtEl>
                                        <p:attrNameLst>
                                          <p:attrName>fill.type</p:attrName>
                                        </p:attrNameLst>
                                      </p:cBhvr>
                                      <p:to>
                                        <p:strVal val="solid"/>
                                      </p:to>
                                    </p:set>
                                  </p:childTnLst>
                                </p:cTn>
                              </p:par>
                              <p:par>
                                <p:cTn id="163" presetID="27" presetClass="entr" presetSubtype="0" fill="hold" nodeType="withEffect">
                                  <p:stCondLst>
                                    <p:cond delay="0"/>
                                  </p:stCondLst>
                                  <p:iterate type="lt">
                                    <p:tmPct val="50000"/>
                                  </p:iterate>
                                  <p:childTnLst>
                                    <p:set>
                                      <p:cBhvr>
                                        <p:cTn id="164" dur="1" fill="hold">
                                          <p:stCondLst>
                                            <p:cond delay="0"/>
                                          </p:stCondLst>
                                        </p:cTn>
                                        <p:tgtEl>
                                          <p:spTgt spid="12298">
                                            <p:txEl>
                                              <p:pRg st="12" end="12"/>
                                            </p:txEl>
                                          </p:spTgt>
                                        </p:tgtEl>
                                        <p:attrNameLst>
                                          <p:attrName>style.visibility</p:attrName>
                                        </p:attrNameLst>
                                      </p:cBhvr>
                                      <p:to>
                                        <p:strVal val="visible"/>
                                      </p:to>
                                    </p:set>
                                    <p:anim calcmode="discrete" valueType="clr">
                                      <p:cBhvr override="childStyle">
                                        <p:cTn id="165" dur="80"/>
                                        <p:tgtEl>
                                          <p:spTgt spid="12298">
                                            <p:txEl>
                                              <p:pRg st="12" end="1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6" dur="80"/>
                                        <p:tgtEl>
                                          <p:spTgt spid="12298">
                                            <p:txEl>
                                              <p:pRg st="12" end="12"/>
                                            </p:txEl>
                                          </p:spTgt>
                                        </p:tgtEl>
                                        <p:attrNameLst>
                                          <p:attrName>fillcolor</p:attrName>
                                        </p:attrNameLst>
                                      </p:cBhvr>
                                      <p:tavLst>
                                        <p:tav tm="0">
                                          <p:val>
                                            <p:clrVal>
                                              <a:schemeClr val="accent2"/>
                                            </p:clrVal>
                                          </p:val>
                                        </p:tav>
                                        <p:tav tm="50000">
                                          <p:val>
                                            <p:clrVal>
                                              <a:schemeClr val="hlink"/>
                                            </p:clrVal>
                                          </p:val>
                                        </p:tav>
                                      </p:tavLst>
                                    </p:anim>
                                    <p:set>
                                      <p:cBhvr>
                                        <p:cTn id="167" dur="80"/>
                                        <p:tgtEl>
                                          <p:spTgt spid="12298">
                                            <p:txEl>
                                              <p:pRg st="12" end="1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68313" y="0"/>
            <a:ext cx="8351837" cy="836613"/>
          </a:xfrm>
        </p:spPr>
        <p:txBody>
          <a:bodyPr/>
          <a:lstStyle/>
          <a:p>
            <a:r>
              <a:rPr lang="ru-RU" altLang="ru-RU" b="1">
                <a:solidFill>
                  <a:srgbClr val="66FFFF"/>
                </a:solidFill>
              </a:rPr>
              <a:t>Цитата-аргумент</a:t>
            </a:r>
            <a:r>
              <a:rPr lang="ru-RU" altLang="ru-RU">
                <a:solidFill>
                  <a:srgbClr val="FF3300"/>
                </a:solidFill>
              </a:rPr>
              <a:t> </a:t>
            </a:r>
          </a:p>
        </p:txBody>
      </p:sp>
      <p:sp>
        <p:nvSpPr>
          <p:cNvPr id="28675" name="Rectangle 3"/>
          <p:cNvSpPr>
            <a:spLocks noGrp="1" noChangeArrowheads="1"/>
          </p:cNvSpPr>
          <p:nvPr>
            <p:ph type="body" sz="half" idx="1"/>
          </p:nvPr>
        </p:nvSpPr>
        <p:spPr>
          <a:xfrm>
            <a:off x="179388" y="1052513"/>
            <a:ext cx="8964612" cy="5805487"/>
          </a:xfrm>
        </p:spPr>
        <p:txBody>
          <a:bodyPr/>
          <a:lstStyle/>
          <a:p>
            <a:pPr>
              <a:lnSpc>
                <a:spcPct val="90000"/>
              </a:lnSpc>
            </a:pPr>
            <a:r>
              <a:rPr lang="ru-RU" altLang="ru-RU" b="1"/>
              <a:t>Часто в качестве  аргумента в сочинении приводится утверждение какого-либо авторитетного человека. </a:t>
            </a:r>
          </a:p>
          <a:p>
            <a:pPr>
              <a:lnSpc>
                <a:spcPct val="90000"/>
              </a:lnSpc>
            </a:pPr>
            <a:r>
              <a:rPr lang="ru-RU" altLang="ru-RU" b="1"/>
              <a:t>Но поскольку точного текста цитаты чаще всего вспомнить не удается, лучше использовать косвенную речь. Можно избежать искажения цитаты, т.е. фактической ошибки. Например: Константин Паустовский писал, </a:t>
            </a:r>
            <a:r>
              <a:rPr lang="ru-RU" altLang="ru-RU" b="1">
                <a:solidFill>
                  <a:srgbClr val="66FFFF"/>
                </a:solidFill>
              </a:rPr>
              <a:t>что «истинная любовь к своей стране немыслима без любви к своему языку».</a:t>
            </a:r>
            <a:r>
              <a:rPr lang="ru-RU" altLang="ru-RU" b="1"/>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fade">
                                      <p:cBhvr>
                                        <p:cTn id="7" dur="1000"/>
                                        <p:tgtEl>
                                          <p:spTgt spid="28675">
                                            <p:txEl>
                                              <p:pRg st="0" end="0"/>
                                            </p:txEl>
                                          </p:spTgt>
                                        </p:tgtEl>
                                      </p:cBhvr>
                                    </p:animEffect>
                                    <p:anim calcmode="lin" valueType="num">
                                      <p:cBhvr>
                                        <p:cTn id="8" dur="10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86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8675">
                                            <p:txEl>
                                              <p:pRg st="1" end="1"/>
                                            </p:txEl>
                                          </p:spTgt>
                                        </p:tgtEl>
                                        <p:attrNameLst>
                                          <p:attrName>style.visibility</p:attrName>
                                        </p:attrNameLst>
                                      </p:cBhvr>
                                      <p:to>
                                        <p:strVal val="visible"/>
                                      </p:to>
                                    </p:set>
                                    <p:animEffect transition="in" filter="fade">
                                      <p:cBhvr>
                                        <p:cTn id="14" dur="1000"/>
                                        <p:tgtEl>
                                          <p:spTgt spid="28675">
                                            <p:txEl>
                                              <p:pRg st="1" end="1"/>
                                            </p:txEl>
                                          </p:spTgt>
                                        </p:tgtEl>
                                      </p:cBhvr>
                                    </p:animEffect>
                                    <p:anim calcmode="lin" valueType="num">
                                      <p:cBhvr>
                                        <p:cTn id="15" dur="10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867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355600"/>
            <a:ext cx="8216900" cy="571500"/>
          </a:xfrm>
        </p:spPr>
        <p:txBody>
          <a:bodyPr/>
          <a:lstStyle/>
          <a:p>
            <a:r>
              <a:rPr lang="ru-RU" altLang="ru-RU" sz="3800" b="1">
                <a:solidFill>
                  <a:srgbClr val="66FFFF"/>
                </a:solidFill>
              </a:rPr>
              <a:t>Аргументы «</a:t>
            </a:r>
            <a:r>
              <a:rPr lang="ru-RU" altLang="ru-RU" sz="4100" b="1">
                <a:solidFill>
                  <a:srgbClr val="66FFFF"/>
                </a:solidFill>
              </a:rPr>
              <a:t>за</a:t>
            </a:r>
            <a:r>
              <a:rPr lang="ru-RU" altLang="ru-RU" sz="3800" b="1">
                <a:solidFill>
                  <a:srgbClr val="66FFFF"/>
                </a:solidFill>
              </a:rPr>
              <a:t>» должны быть:</a:t>
            </a:r>
            <a:br>
              <a:rPr lang="ru-RU" altLang="ru-RU" sz="3800" b="1">
                <a:solidFill>
                  <a:srgbClr val="66FFFF"/>
                </a:solidFill>
              </a:rPr>
            </a:br>
            <a:endParaRPr lang="ru-RU" altLang="ru-RU" sz="3800" b="1">
              <a:solidFill>
                <a:srgbClr val="66FFFF"/>
              </a:solidFill>
            </a:endParaRPr>
          </a:p>
        </p:txBody>
      </p:sp>
      <p:graphicFrame>
        <p:nvGraphicFramePr>
          <p:cNvPr id="2" name="Схема 1"/>
          <p:cNvGraphicFramePr/>
          <p:nvPr/>
        </p:nvGraphicFramePr>
        <p:xfrm>
          <a:off x="1187450" y="908050"/>
          <a:ext cx="6983413" cy="4175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2000" fill="hold"/>
                                        <p:tgtEl>
                                          <p:spTgt spid="29698"/>
                                        </p:tgtEl>
                                        <p:attrNameLst>
                                          <p:attrName>ppt_w</p:attrName>
                                        </p:attrNameLst>
                                      </p:cBhvr>
                                      <p:tavLst>
                                        <p:tav tm="0">
                                          <p:val>
                                            <p:strVal val="#ppt_w*2.5"/>
                                          </p:val>
                                        </p:tav>
                                        <p:tav tm="100000">
                                          <p:val>
                                            <p:strVal val="#ppt_w"/>
                                          </p:val>
                                        </p:tav>
                                      </p:tavLst>
                                    </p:anim>
                                    <p:anim calcmode="lin" valueType="num">
                                      <p:cBhvr>
                                        <p:cTn id="8" dur="2000" fill="hold"/>
                                        <p:tgtEl>
                                          <p:spTgt spid="29698"/>
                                        </p:tgtEl>
                                        <p:attrNameLst>
                                          <p:attrName>ppt_h</p:attrName>
                                        </p:attrNameLst>
                                      </p:cBhvr>
                                      <p:tavLst>
                                        <p:tav tm="0">
                                          <p:val>
                                            <p:strVal val="#ppt_h"/>
                                          </p:val>
                                        </p:tav>
                                        <p:tav tm="100000">
                                          <p:val>
                                            <p:strVal val="#ppt_h"/>
                                          </p:val>
                                        </p:tav>
                                      </p:tavLst>
                                    </p:anim>
                                    <p:anim calcmode="lin" valueType="num">
                                      <p:cBhvr>
                                        <p:cTn id="9" dur="2000" fill="hold"/>
                                        <p:tgtEl>
                                          <p:spTgt spid="29698"/>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29698"/>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29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solidFill>
          <a:srgbClr val="9966FF"/>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ru-RU" altLang="ru-RU" sz="4100" b="1">
                <a:solidFill>
                  <a:srgbClr val="66FFFF"/>
                </a:solidFill>
              </a:rPr>
              <a:t>Аргументы «против» должны быть:</a:t>
            </a:r>
          </a:p>
        </p:txBody>
      </p:sp>
      <p:graphicFrame>
        <p:nvGraphicFramePr>
          <p:cNvPr id="2" name="Схема 1"/>
          <p:cNvGraphicFramePr/>
          <p:nvPr/>
        </p:nvGraphicFramePr>
        <p:xfrm>
          <a:off x="755650" y="1341438"/>
          <a:ext cx="7416800" cy="4103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732" name="Rectangle 12"/>
          <p:cNvSpPr>
            <a:spLocks noChangeArrowheads="1"/>
          </p:cNvSpPr>
          <p:nvPr/>
        </p:nvSpPr>
        <p:spPr bwMode="auto">
          <a:xfrm>
            <a:off x="2484438" y="1989138"/>
            <a:ext cx="3959225" cy="1439862"/>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ru-RU" altLang="ru-RU" sz="2000" b="1">
                <a:solidFill>
                  <a:srgbClr val="000000"/>
                </a:solidFill>
              </a:rPr>
              <a:t>Корректны, этичны и при</a:t>
            </a:r>
          </a:p>
          <a:p>
            <a:pPr algn="ctr" eaLnBrk="1" hangingPunct="1"/>
            <a:r>
              <a:rPr lang="ru-RU" altLang="ru-RU" sz="2000" b="1">
                <a:solidFill>
                  <a:srgbClr val="000000"/>
                </a:solidFill>
              </a:rPr>
              <a:t>этом убедить, что </a:t>
            </a:r>
          </a:p>
          <a:p>
            <a:pPr algn="ctr" eaLnBrk="1" hangingPunct="1"/>
            <a:r>
              <a:rPr lang="ru-RU" altLang="ru-RU" sz="2000" b="1">
                <a:solidFill>
                  <a:srgbClr val="000000"/>
                </a:solidFill>
              </a:rPr>
              <a:t>авторская аргументация</a:t>
            </a:r>
          </a:p>
          <a:p>
            <a:pPr algn="ctr" eaLnBrk="1" hangingPunct="1"/>
            <a:r>
              <a:rPr lang="ru-RU" altLang="ru-RU" sz="2000" b="1">
                <a:solidFill>
                  <a:srgbClr val="000000"/>
                </a:solidFill>
              </a:rPr>
              <a:t>может быть опровергнута</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0722"/>
                                        </p:tgtEl>
                                        <p:attrNameLst>
                                          <p:attrName>style.visibility</p:attrName>
                                        </p:attrNameLst>
                                      </p:cBhvr>
                                      <p:to>
                                        <p:strVal val="visible"/>
                                      </p:to>
                                    </p:set>
                                    <p:anim calcmode="lin" valueType="num">
                                      <p:cBhvr>
                                        <p:cTn id="7" dur="2000" fill="hold"/>
                                        <p:tgtEl>
                                          <p:spTgt spid="30722"/>
                                        </p:tgtEl>
                                        <p:attrNameLst>
                                          <p:attrName>ppt_w</p:attrName>
                                        </p:attrNameLst>
                                      </p:cBhvr>
                                      <p:tavLst>
                                        <p:tav tm="0">
                                          <p:val>
                                            <p:strVal val="#ppt_w*2.5"/>
                                          </p:val>
                                        </p:tav>
                                        <p:tav tm="100000">
                                          <p:val>
                                            <p:strVal val="#ppt_w"/>
                                          </p:val>
                                        </p:tav>
                                      </p:tavLst>
                                    </p:anim>
                                    <p:anim calcmode="lin" valueType="num">
                                      <p:cBhvr>
                                        <p:cTn id="8" dur="2000" fill="hold"/>
                                        <p:tgtEl>
                                          <p:spTgt spid="30722"/>
                                        </p:tgtEl>
                                        <p:attrNameLst>
                                          <p:attrName>ppt_h</p:attrName>
                                        </p:attrNameLst>
                                      </p:cBhvr>
                                      <p:tavLst>
                                        <p:tav tm="0">
                                          <p:val>
                                            <p:strVal val="#ppt_h"/>
                                          </p:val>
                                        </p:tav>
                                        <p:tav tm="100000">
                                          <p:val>
                                            <p:strVal val="#ppt_h"/>
                                          </p:val>
                                        </p:tav>
                                      </p:tavLst>
                                    </p:anim>
                                    <p:anim calcmode="lin" valueType="num">
                                      <p:cBhvr>
                                        <p:cTn id="9" dur="2000" fill="hold"/>
                                        <p:tgtEl>
                                          <p:spTgt spid="30722"/>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30722"/>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ru-RU" altLang="ru-RU" sz="4000"/>
              <a:t>Какие учебные умения и навыки проверяет сочинение(часть С)</a:t>
            </a:r>
          </a:p>
        </p:txBody>
      </p:sp>
      <p:sp>
        <p:nvSpPr>
          <p:cNvPr id="3075" name="Rectangle 3"/>
          <p:cNvSpPr>
            <a:spLocks noGrp="1" noChangeArrowheads="1"/>
          </p:cNvSpPr>
          <p:nvPr>
            <p:ph type="body" idx="1"/>
          </p:nvPr>
        </p:nvSpPr>
        <p:spPr/>
        <p:txBody>
          <a:bodyPr/>
          <a:lstStyle/>
          <a:p>
            <a:r>
              <a:rPr lang="ru-RU" altLang="ru-RU" sz="2800"/>
              <a:t>Умение слушать и слышать собеседника(т.е. понять, о чём (тема, проблема) и что( идея, авторская позиция) пишет автор);</a:t>
            </a:r>
          </a:p>
          <a:p>
            <a:r>
              <a:rPr lang="ru-RU" altLang="ru-RU" sz="2800"/>
              <a:t>Умение логично, последовательно, убедительно, грамотно, корректно излагать своё мнение;</a:t>
            </a:r>
          </a:p>
          <a:p>
            <a:r>
              <a:rPr lang="ru-RU" altLang="ru-RU" sz="2800"/>
              <a:t>Умение видеть и употреблять в речи разнообразные средства выразительности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nodeType="clickEffect">
                                  <p:stCondLst>
                                    <p:cond delay="0"/>
                                  </p:stCondLst>
                                  <p:iterate type="lt">
                                    <p:tmPct val="50000"/>
                                  </p:iterate>
                                  <p:childTnLst>
                                    <p:set>
                                      <p:cBhvr>
                                        <p:cTn id="10" dur="1" fill="hold">
                                          <p:stCondLst>
                                            <p:cond delay="0"/>
                                          </p:stCondLst>
                                        </p:cTn>
                                        <p:tgtEl>
                                          <p:spTgt spid="3075">
                                            <p:txEl>
                                              <p:pRg st="0" end="0"/>
                                            </p:txEl>
                                          </p:spTgt>
                                        </p:tgtEl>
                                        <p:attrNameLst>
                                          <p:attrName>style.visibility</p:attrName>
                                        </p:attrNameLst>
                                      </p:cBhvr>
                                      <p:to>
                                        <p:strVal val="visible"/>
                                      </p:to>
                                    </p:set>
                                    <p:anim calcmode="discrete" valueType="clr">
                                      <p:cBhvr override="childStyle">
                                        <p:cTn id="11" dur="80"/>
                                        <p:tgtEl>
                                          <p:spTgt spid="307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3075">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3075">
                                            <p:txEl>
                                              <p:pRg st="0" end="0"/>
                                            </p:txEl>
                                          </p:spTgt>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3075">
                                            <p:txEl>
                                              <p:pRg st="1" end="1"/>
                                            </p:txEl>
                                          </p:spTgt>
                                        </p:tgtEl>
                                        <p:attrNameLst>
                                          <p:attrName>style.visibility</p:attrName>
                                        </p:attrNameLst>
                                      </p:cBhvr>
                                      <p:to>
                                        <p:strVal val="visible"/>
                                      </p:to>
                                    </p:set>
                                    <p:anim calcmode="discrete" valueType="clr">
                                      <p:cBhvr override="childStyle">
                                        <p:cTn id="18" dur="80"/>
                                        <p:tgtEl>
                                          <p:spTgt spid="307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3075">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3075">
                                            <p:txEl>
                                              <p:pRg st="1" end="1"/>
                                            </p:txEl>
                                          </p:spTgt>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nodeType="clickEffect">
                                  <p:stCondLst>
                                    <p:cond delay="0"/>
                                  </p:stCondLst>
                                  <p:iterate type="lt">
                                    <p:tmPct val="50000"/>
                                  </p:iterate>
                                  <p:childTnLst>
                                    <p:set>
                                      <p:cBhvr>
                                        <p:cTn id="24" dur="1" fill="hold">
                                          <p:stCondLst>
                                            <p:cond delay="0"/>
                                          </p:stCondLst>
                                        </p:cTn>
                                        <p:tgtEl>
                                          <p:spTgt spid="3075">
                                            <p:txEl>
                                              <p:pRg st="2" end="2"/>
                                            </p:txEl>
                                          </p:spTgt>
                                        </p:tgtEl>
                                        <p:attrNameLst>
                                          <p:attrName>style.visibility</p:attrName>
                                        </p:attrNameLst>
                                      </p:cBhvr>
                                      <p:to>
                                        <p:strVal val="visible"/>
                                      </p:to>
                                    </p:set>
                                    <p:anim calcmode="discrete" valueType="clr">
                                      <p:cBhvr override="childStyle">
                                        <p:cTn id="25" dur="80"/>
                                        <p:tgtEl>
                                          <p:spTgt spid="307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3075">
                                            <p:txEl>
                                              <p:pRg st="2" end="2"/>
                                            </p:txEl>
                                          </p:spTgt>
                                        </p:tgtEl>
                                        <p:attrNameLst>
                                          <p:attrName>fillcolor</p:attrName>
                                        </p:attrNameLst>
                                      </p:cBhvr>
                                      <p:tavLst>
                                        <p:tav tm="0">
                                          <p:val>
                                            <p:clrVal>
                                              <a:schemeClr val="accent2"/>
                                            </p:clrVal>
                                          </p:val>
                                        </p:tav>
                                        <p:tav tm="50000">
                                          <p:val>
                                            <p:clrVal>
                                              <a:schemeClr val="hlink"/>
                                            </p:clrVal>
                                          </p:val>
                                        </p:tav>
                                      </p:tavLst>
                                    </p:anim>
                                    <p:set>
                                      <p:cBhvr>
                                        <p:cTn id="27" dur="80"/>
                                        <p:tgtEl>
                                          <p:spTgt spid="3075">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endParaRPr lang="ru-RU" altLang="ru-RU" sz="2400"/>
          </a:p>
        </p:txBody>
      </p:sp>
      <p:sp>
        <p:nvSpPr>
          <p:cNvPr id="26627" name="Rectangle 3"/>
          <p:cNvSpPr>
            <a:spLocks noGrp="1" noChangeArrowheads="1"/>
          </p:cNvSpPr>
          <p:nvPr>
            <p:ph type="body" idx="1"/>
          </p:nvPr>
        </p:nvSpPr>
        <p:spPr>
          <a:xfrm>
            <a:off x="684213" y="260350"/>
            <a:ext cx="8075612" cy="5649913"/>
          </a:xfrm>
        </p:spPr>
        <p:txBody>
          <a:bodyPr/>
          <a:lstStyle/>
          <a:p>
            <a:pPr>
              <a:lnSpc>
                <a:spcPct val="80000"/>
              </a:lnSpc>
            </a:pPr>
            <a:r>
              <a:rPr lang="ru-RU" altLang="ru-RU" sz="2400"/>
              <a:t>Мне кажется, трудно не согласиться с основной мыслью автора: люди, особенно это касается ученых, не должны терять «живость восприятия» окружающего. </a:t>
            </a:r>
            <a:r>
              <a:rPr lang="ru-RU" altLang="ru-RU" sz="2400" b="1">
                <a:solidFill>
                  <a:srgbClr val="66FFFF"/>
                </a:solidFill>
              </a:rPr>
              <a:t>Во-первых, мир вокруг нас чрезвычайно разнообразен и часто опровергает, казалось бы, незыблемые закономерности, установленные человеком</a:t>
            </a:r>
            <a:r>
              <a:rPr lang="ru-RU" altLang="ru-RU" sz="2400">
                <a:solidFill>
                  <a:srgbClr val="FF3300"/>
                </a:solidFill>
              </a:rPr>
              <a:t>.</a:t>
            </a:r>
            <a:r>
              <a:rPr lang="ru-RU" altLang="ru-RU" sz="2400"/>
              <a:t> </a:t>
            </a:r>
            <a:r>
              <a:rPr lang="ru-RU" altLang="ru-RU" sz="2400">
                <a:solidFill>
                  <a:srgbClr val="FFFF00"/>
                </a:solidFill>
              </a:rPr>
              <a:t>Во-вторых, большинство величайших открытий было сделано учеными, которых порой считали безумными чудаками. На самом же деле Коперник, Эйнштейн, Лобачевский доказали людям, что их особое видение мира не только имеет право на существование, но и открывает новые горизонты науки.</a:t>
            </a:r>
            <a:r>
              <a:rPr lang="ru-RU" altLang="ru-RU" sz="2400">
                <a:solidFill>
                  <a:srgbClr val="339966"/>
                </a:solidFill>
              </a:rPr>
              <a:t> </a:t>
            </a:r>
            <a:r>
              <a:rPr lang="ru-RU" altLang="ru-RU" sz="2400" b="1">
                <a:solidFill>
                  <a:srgbClr val="66FFFF"/>
                </a:solidFill>
              </a:rPr>
              <a:t>Наконец, непосредственность восприятия мира, умение удивляться не позволяет человеку утратить связь с действительностью, превратить всё вокруг в сухую, безжизненную схему. «Внимательный, любознательный человек, -говорит нам автор,- должен видеть жизнь во всей её полноте».</a:t>
            </a:r>
            <a:r>
              <a:rPr lang="ru-RU" altLang="ru-RU" sz="2400"/>
              <a:t> </a:t>
            </a:r>
            <a:r>
              <a:rPr lang="ru-RU" altLang="ru-RU" sz="2400" b="1"/>
              <a:t>Именно такому человеку приходит на помощь случай и мир готов открыть все свои тайны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nodePh="1">
                                  <p:stCondLst>
                                    <p:cond delay="0"/>
                                  </p:stCondLst>
                                  <p:endCondLst>
                                    <p:cond evt="begin" delay="0">
                                      <p:tn val="5"/>
                                    </p:cond>
                                  </p:end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800" decel="100000"/>
                                        <p:tgtEl>
                                          <p:spTgt spid="26626"/>
                                        </p:tgtEl>
                                      </p:cBhvr>
                                    </p:animEffect>
                                    <p:anim calcmode="lin" valueType="num">
                                      <p:cBhvr>
                                        <p:cTn id="8" dur="800" decel="100000" fill="hold"/>
                                        <p:tgtEl>
                                          <p:spTgt spid="26626"/>
                                        </p:tgtEl>
                                        <p:attrNameLst>
                                          <p:attrName>style.rotation</p:attrName>
                                        </p:attrNameLst>
                                      </p:cBhvr>
                                      <p:tavLst>
                                        <p:tav tm="0">
                                          <p:val>
                                            <p:fltVal val="-90"/>
                                          </p:val>
                                        </p:tav>
                                        <p:tav tm="100000">
                                          <p:val>
                                            <p:fltVal val="0"/>
                                          </p:val>
                                        </p:tav>
                                      </p:tavLst>
                                    </p:anim>
                                    <p:anim calcmode="lin" valueType="num">
                                      <p:cBhvr>
                                        <p:cTn id="9" dur="800" decel="100000" fill="hold"/>
                                        <p:tgtEl>
                                          <p:spTgt spid="26626"/>
                                        </p:tgtEl>
                                        <p:attrNameLst>
                                          <p:attrName>ppt_x</p:attrName>
                                        </p:attrNameLst>
                                      </p:cBhvr>
                                      <p:tavLst>
                                        <p:tav tm="0">
                                          <p:val>
                                            <p:strVal val="#ppt_x+0.4"/>
                                          </p:val>
                                        </p:tav>
                                        <p:tav tm="100000">
                                          <p:val>
                                            <p:strVal val="#ppt_x-0.05"/>
                                          </p:val>
                                        </p:tav>
                                      </p:tavLst>
                                    </p:anim>
                                    <p:anim calcmode="lin" valueType="num">
                                      <p:cBhvr>
                                        <p:cTn id="10" dur="800" decel="100000" fill="hold"/>
                                        <p:tgtEl>
                                          <p:spTgt spid="2662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662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6626"/>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26627">
                                            <p:txEl>
                                              <p:pRg st="0" end="0"/>
                                            </p:txEl>
                                          </p:spTgt>
                                        </p:tgtEl>
                                        <p:attrNameLst>
                                          <p:attrName>style.visibility</p:attrName>
                                        </p:attrNameLst>
                                      </p:cBhvr>
                                      <p:to>
                                        <p:strVal val="visible"/>
                                      </p:to>
                                    </p:set>
                                    <p:animEffect transition="in" filter="fade">
                                      <p:cBhvr>
                                        <p:cTn id="17" dur="1000"/>
                                        <p:tgtEl>
                                          <p:spTgt spid="26627">
                                            <p:txEl>
                                              <p:pRg st="0" end="0"/>
                                            </p:txEl>
                                          </p:spTgt>
                                        </p:tgtEl>
                                      </p:cBhvr>
                                    </p:animEffect>
                                    <p:anim calcmode="lin" valueType="num">
                                      <p:cBhvr>
                                        <p:cTn id="18" dur="10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2662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3" name="Rectangle 7"/>
          <p:cNvSpPr>
            <a:spLocks noGrp="1" noChangeArrowheads="1"/>
          </p:cNvSpPr>
          <p:nvPr>
            <p:ph type="title"/>
          </p:nvPr>
        </p:nvSpPr>
        <p:spPr>
          <a:xfrm>
            <a:off x="395288" y="260350"/>
            <a:ext cx="8424862" cy="6337300"/>
          </a:xfrm>
        </p:spPr>
        <p:txBody>
          <a:bodyPr/>
          <a:lstStyle/>
          <a:p>
            <a:r>
              <a:rPr lang="ru-RU" altLang="ru-RU" b="1" i="1"/>
              <a:t>«Сила чувства – красноречие сердца», а «убедительность –красноречие ума», и «если красноречие ума соединится с красноречием сердца, то нет почти сил им противостоять»</a:t>
            </a:r>
            <a:br>
              <a:rPr lang="ru-RU" altLang="ru-RU" b="1" i="1"/>
            </a:br>
            <a:r>
              <a:rPr lang="ru-RU" altLang="ru-RU" sz="2800"/>
              <a:t>Кошанский Н.Ф. Частная риторика. –СПб, 1836.</a:t>
            </a:r>
            <a:endParaRPr lang="ru-RU" alt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95288" y="0"/>
            <a:ext cx="8497887" cy="6858000"/>
          </a:xfrm>
        </p:spPr>
        <p:txBody>
          <a:bodyPr/>
          <a:lstStyle/>
          <a:p>
            <a:r>
              <a:rPr lang="ru-RU" altLang="ru-RU" sz="3000" b="1">
                <a:solidFill>
                  <a:srgbClr val="00FFCC"/>
                </a:solidFill>
              </a:rPr>
              <a:t>На едином государственном экзамене по русскому языку выдвигаются к сочинению следующие требования:</a:t>
            </a:r>
            <a:br>
              <a:rPr lang="ru-RU" altLang="ru-RU" sz="3000" b="1">
                <a:solidFill>
                  <a:srgbClr val="00FFCC"/>
                </a:solidFill>
              </a:rPr>
            </a:br>
            <a:r>
              <a:rPr lang="ru-RU" altLang="ru-RU" sz="2600" b="1">
                <a:solidFill>
                  <a:srgbClr val="FFFF00"/>
                </a:solidFill>
              </a:rPr>
              <a:t>Сформулировать и прокомментировать</a:t>
            </a:r>
            <a:r>
              <a:rPr lang="ru-RU" altLang="ru-RU" sz="2600"/>
              <a:t> одну из проблем, поставленных автором текста, избегая чрезмерного цитирования.</a:t>
            </a:r>
            <a:br>
              <a:rPr lang="ru-RU" altLang="ru-RU" sz="2600"/>
            </a:br>
            <a:r>
              <a:rPr lang="ru-RU" altLang="ru-RU" sz="2600" b="1">
                <a:solidFill>
                  <a:srgbClr val="FFFF00"/>
                </a:solidFill>
              </a:rPr>
              <a:t>Прокомментировать позицию автора</a:t>
            </a:r>
            <a:r>
              <a:rPr lang="ru-RU" altLang="ru-RU" sz="2600">
                <a:solidFill>
                  <a:srgbClr val="FFCC00"/>
                </a:solidFill>
              </a:rPr>
              <a:t>.</a:t>
            </a:r>
            <a:br>
              <a:rPr lang="ru-RU" altLang="ru-RU" sz="2600">
                <a:solidFill>
                  <a:srgbClr val="FFCC00"/>
                </a:solidFill>
              </a:rPr>
            </a:br>
            <a:r>
              <a:rPr lang="ru-RU" altLang="ru-RU" sz="2600" b="1">
                <a:solidFill>
                  <a:srgbClr val="FFFF00"/>
                </a:solidFill>
              </a:rPr>
              <a:t>Объяснить</a:t>
            </a:r>
            <a:r>
              <a:rPr lang="ru-RU" altLang="ru-RU" sz="2600">
                <a:solidFill>
                  <a:srgbClr val="FFCC00"/>
                </a:solidFill>
              </a:rPr>
              <a:t>,</a:t>
            </a:r>
            <a:r>
              <a:rPr lang="ru-RU" altLang="ru-RU" sz="2600"/>
              <a:t> почему выпускник согласен или не согласен с автором прочитанного текста, аргументируя свой ответ примерами из жизненного или читательского опыта (не менее двух аргументов).</a:t>
            </a:r>
            <a:br>
              <a:rPr lang="ru-RU" altLang="ru-RU" sz="2600"/>
            </a:br>
            <a:r>
              <a:rPr lang="ru-RU" altLang="ru-RU" sz="2400" b="1">
                <a:solidFill>
                  <a:srgbClr val="66FF66"/>
                </a:solidFill>
              </a:rPr>
              <a:t>Работа над сочинением начинается с определения проблемы.</a:t>
            </a:r>
            <a:r>
              <a:rPr lang="ru-RU" altLang="ru-RU" sz="2400" b="1"/>
              <a:t> Так как все части сочинения взаимосвязаны, то неверное определение проблемы ставит под угрозу всю работу.</a:t>
            </a:r>
            <a:br>
              <a:rPr lang="ru-RU" altLang="ru-RU" sz="2400" b="1"/>
            </a:br>
            <a:endParaRPr lang="ru-RU" altLang="ru-RU" sz="2400" b="1"/>
          </a:p>
        </p:txBody>
      </p:sp>
      <p:sp>
        <p:nvSpPr>
          <p:cNvPr id="19459" name="Rectangle 3"/>
          <p:cNvSpPr>
            <a:spLocks noGrp="1" noChangeArrowheads="1"/>
          </p:cNvSpPr>
          <p:nvPr>
            <p:ph type="body" idx="4294967295"/>
          </p:nvPr>
        </p:nvSpPr>
        <p:spPr>
          <a:xfrm>
            <a:off x="179388" y="0"/>
            <a:ext cx="8964612" cy="6858000"/>
          </a:xfrm>
        </p:spPr>
        <p:txBody>
          <a:bodyPr/>
          <a:lstStyle/>
          <a:p>
            <a:pPr algn="ctr">
              <a:buFontTx/>
              <a:buNone/>
            </a:pPr>
            <a:r>
              <a:rPr lang="ru-RU" altLang="ru-RU" sz="180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fade">
                                      <p:cBhvr>
                                        <p:cTn id="7" dur="2000"/>
                                        <p:tgtEl>
                                          <p:spTgt spid="194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459">
                                            <p:txEl>
                                              <p:pRg st="0" end="0"/>
                                            </p:txEl>
                                          </p:spTgt>
                                        </p:tgtEl>
                                        <p:attrNameLst>
                                          <p:attrName>style.visibility</p:attrName>
                                        </p:attrNameLst>
                                      </p:cBhvr>
                                      <p:to>
                                        <p:strVal val="visible"/>
                                      </p:to>
                                    </p:set>
                                    <p:animEffect transition="in" filter="wipe(left)">
                                      <p:cBhvr>
                                        <p:cTn id="12" dur="500"/>
                                        <p:tgtEl>
                                          <p:spTgt spid="194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ru-RU" altLang="ru-RU" sz="4000"/>
              <a:t>Как определить проблему текста?</a:t>
            </a:r>
          </a:p>
        </p:txBody>
      </p:sp>
      <p:sp>
        <p:nvSpPr>
          <p:cNvPr id="38915" name="Rectangle 3"/>
          <p:cNvSpPr>
            <a:spLocks noGrp="1" noChangeArrowheads="1"/>
          </p:cNvSpPr>
          <p:nvPr>
            <p:ph type="body" idx="1"/>
          </p:nvPr>
        </p:nvSpPr>
        <p:spPr>
          <a:xfrm>
            <a:off x="457200" y="1600200"/>
            <a:ext cx="8362950" cy="5257800"/>
          </a:xfrm>
        </p:spPr>
        <p:txBody>
          <a:bodyPr/>
          <a:lstStyle/>
          <a:p>
            <a:r>
              <a:rPr lang="ru-RU" altLang="ru-RU"/>
              <a:t>Текст-рассуждение, как правило, начинается с формулировки тезиса/проблемы (см.первые абзацы).</a:t>
            </a:r>
          </a:p>
          <a:p>
            <a:r>
              <a:rPr lang="ru-RU" altLang="ru-RU"/>
              <a:t>В описании авторский тезис может служить обрамлением текста, придавая ему смысловую законченность.</a:t>
            </a:r>
          </a:p>
          <a:p>
            <a:r>
              <a:rPr lang="ru-RU" altLang="ru-RU"/>
              <a:t>В повествовательном тексте тезис/проблема является следствием драматического сюжета.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nodeType="clickEffect">
                                  <p:stCondLst>
                                    <p:cond delay="0"/>
                                  </p:stCondLst>
                                  <p:iterate type="lt">
                                    <p:tmPct val="50000"/>
                                  </p:iterate>
                                  <p:childTnLst>
                                    <p:set>
                                      <p:cBhvr>
                                        <p:cTn id="10" dur="1" fill="hold">
                                          <p:stCondLst>
                                            <p:cond delay="0"/>
                                          </p:stCondLst>
                                        </p:cTn>
                                        <p:tgtEl>
                                          <p:spTgt spid="38915">
                                            <p:txEl>
                                              <p:pRg st="0" end="0"/>
                                            </p:txEl>
                                          </p:spTgt>
                                        </p:tgtEl>
                                        <p:attrNameLst>
                                          <p:attrName>style.visibility</p:attrName>
                                        </p:attrNameLst>
                                      </p:cBhvr>
                                      <p:to>
                                        <p:strVal val="visible"/>
                                      </p:to>
                                    </p:set>
                                    <p:anim calcmode="discrete" valueType="clr">
                                      <p:cBhvr override="childStyle">
                                        <p:cTn id="11" dur="80"/>
                                        <p:tgtEl>
                                          <p:spTgt spid="3891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38915">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38915">
                                            <p:txEl>
                                              <p:pRg st="0" end="0"/>
                                            </p:txEl>
                                          </p:spTgt>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38915">
                                            <p:txEl>
                                              <p:pRg st="1" end="1"/>
                                            </p:txEl>
                                          </p:spTgt>
                                        </p:tgtEl>
                                        <p:attrNameLst>
                                          <p:attrName>style.visibility</p:attrName>
                                        </p:attrNameLst>
                                      </p:cBhvr>
                                      <p:to>
                                        <p:strVal val="visible"/>
                                      </p:to>
                                    </p:set>
                                    <p:anim calcmode="discrete" valueType="clr">
                                      <p:cBhvr override="childStyle">
                                        <p:cTn id="18" dur="80"/>
                                        <p:tgtEl>
                                          <p:spTgt spid="3891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38915">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38915">
                                            <p:txEl>
                                              <p:pRg st="1" end="1"/>
                                            </p:txEl>
                                          </p:spTgt>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nodeType="clickEffect">
                                  <p:stCondLst>
                                    <p:cond delay="0"/>
                                  </p:stCondLst>
                                  <p:iterate type="lt">
                                    <p:tmPct val="50000"/>
                                  </p:iterate>
                                  <p:childTnLst>
                                    <p:set>
                                      <p:cBhvr>
                                        <p:cTn id="24" dur="1" fill="hold">
                                          <p:stCondLst>
                                            <p:cond delay="0"/>
                                          </p:stCondLst>
                                        </p:cTn>
                                        <p:tgtEl>
                                          <p:spTgt spid="38915">
                                            <p:txEl>
                                              <p:pRg st="2" end="2"/>
                                            </p:txEl>
                                          </p:spTgt>
                                        </p:tgtEl>
                                        <p:attrNameLst>
                                          <p:attrName>style.visibility</p:attrName>
                                        </p:attrNameLst>
                                      </p:cBhvr>
                                      <p:to>
                                        <p:strVal val="visible"/>
                                      </p:to>
                                    </p:set>
                                    <p:anim calcmode="discrete" valueType="clr">
                                      <p:cBhvr override="childStyle">
                                        <p:cTn id="25" dur="80"/>
                                        <p:tgtEl>
                                          <p:spTgt spid="3891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38915">
                                            <p:txEl>
                                              <p:pRg st="2" end="2"/>
                                            </p:txEl>
                                          </p:spTgt>
                                        </p:tgtEl>
                                        <p:attrNameLst>
                                          <p:attrName>fillcolor</p:attrName>
                                        </p:attrNameLst>
                                      </p:cBhvr>
                                      <p:tavLst>
                                        <p:tav tm="0">
                                          <p:val>
                                            <p:clrVal>
                                              <a:schemeClr val="accent2"/>
                                            </p:clrVal>
                                          </p:val>
                                        </p:tav>
                                        <p:tav tm="50000">
                                          <p:val>
                                            <p:clrVal>
                                              <a:schemeClr val="hlink"/>
                                            </p:clrVal>
                                          </p:val>
                                        </p:tav>
                                      </p:tavLst>
                                    </p:anim>
                                    <p:set>
                                      <p:cBhvr>
                                        <p:cTn id="27" dur="80"/>
                                        <p:tgtEl>
                                          <p:spTgt spid="38915">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4638"/>
            <a:ext cx="8291513" cy="1066800"/>
          </a:xfrm>
        </p:spPr>
        <p:txBody>
          <a:bodyPr/>
          <a:lstStyle/>
          <a:p>
            <a:r>
              <a:rPr lang="ru-RU" altLang="ru-RU" sz="3400"/>
              <a:t>Определяя проблему, важно понять, что можно с ней </a:t>
            </a:r>
            <a:r>
              <a:rPr lang="ru-RU" altLang="ru-RU" sz="3400">
                <a:solidFill>
                  <a:srgbClr val="00FFCC"/>
                </a:solidFill>
              </a:rPr>
              <a:t>«сделать».</a:t>
            </a:r>
            <a:r>
              <a:rPr lang="ru-RU" altLang="ru-RU" sz="3400" i="1">
                <a:solidFill>
                  <a:srgbClr val="00FFCC"/>
                </a:solidFill>
              </a:rPr>
              <a:t/>
            </a:r>
            <a:br>
              <a:rPr lang="ru-RU" altLang="ru-RU" sz="3400" i="1">
                <a:solidFill>
                  <a:srgbClr val="00FFCC"/>
                </a:solidFill>
              </a:rPr>
            </a:br>
            <a:endParaRPr lang="ru-RU" altLang="ru-RU" sz="3400" i="1">
              <a:solidFill>
                <a:srgbClr val="00FFCC"/>
              </a:solidFill>
            </a:endParaRPr>
          </a:p>
        </p:txBody>
      </p:sp>
      <p:sp>
        <p:nvSpPr>
          <p:cNvPr id="21507" name="Rectangle 3"/>
          <p:cNvSpPr>
            <a:spLocks noGrp="1" noChangeArrowheads="1"/>
          </p:cNvSpPr>
          <p:nvPr>
            <p:ph type="body" idx="1"/>
          </p:nvPr>
        </p:nvSpPr>
        <p:spPr>
          <a:xfrm>
            <a:off x="0" y="1628775"/>
            <a:ext cx="9144000" cy="4402138"/>
          </a:xfrm>
        </p:spPr>
        <p:txBody>
          <a:bodyPr/>
          <a:lstStyle/>
          <a:p>
            <a:r>
              <a:rPr lang="ru-RU" altLang="ru-RU" sz="2800" b="1" i="1">
                <a:solidFill>
                  <a:srgbClr val="66FF66"/>
                </a:solidFill>
              </a:rPr>
              <a:t>Коснуться</a:t>
            </a:r>
            <a:r>
              <a:rPr lang="ru-RU" altLang="ru-RU" sz="2800" i="1">
                <a:solidFill>
                  <a:srgbClr val="66FF66"/>
                </a:solidFill>
              </a:rPr>
              <a:t> </a:t>
            </a:r>
            <a:r>
              <a:rPr lang="ru-RU" altLang="ru-RU" sz="2800" i="1"/>
              <a:t>какой-либо проблемы.</a:t>
            </a:r>
          </a:p>
          <a:p>
            <a:r>
              <a:rPr lang="ru-RU" altLang="ru-RU" sz="2800" b="1" i="1">
                <a:solidFill>
                  <a:srgbClr val="66FF66"/>
                </a:solidFill>
              </a:rPr>
              <a:t>Уделить внимание</a:t>
            </a:r>
            <a:r>
              <a:rPr lang="ru-RU" altLang="ru-RU" sz="2800" i="1"/>
              <a:t> какой-либо проблеме.</a:t>
            </a:r>
          </a:p>
          <a:p>
            <a:r>
              <a:rPr lang="ru-RU" altLang="ru-RU" sz="2800" b="1" i="1">
                <a:solidFill>
                  <a:srgbClr val="66FF66"/>
                </a:solidFill>
              </a:rPr>
              <a:t>Над</a:t>
            </a:r>
            <a:r>
              <a:rPr lang="ru-RU" altLang="ru-RU" sz="2800" i="1"/>
              <a:t> какой-либо проблемой </a:t>
            </a:r>
            <a:r>
              <a:rPr lang="ru-RU" altLang="ru-RU" sz="2800" b="1" i="1">
                <a:solidFill>
                  <a:srgbClr val="66FF66"/>
                </a:solidFill>
              </a:rPr>
              <a:t>думать,</a:t>
            </a:r>
            <a:r>
              <a:rPr lang="ru-RU" altLang="ru-RU" sz="2800" b="1" i="1">
                <a:solidFill>
                  <a:srgbClr val="00FFCC"/>
                </a:solidFill>
              </a:rPr>
              <a:t> работать.</a:t>
            </a:r>
          </a:p>
          <a:p>
            <a:r>
              <a:rPr lang="ru-RU" altLang="ru-RU" sz="2800" i="1"/>
              <a:t>Какая-либо проблема </a:t>
            </a:r>
            <a:r>
              <a:rPr lang="ru-RU" altLang="ru-RU" sz="2800" b="1" i="1">
                <a:solidFill>
                  <a:srgbClr val="00FFCC"/>
                </a:solidFill>
              </a:rPr>
              <a:t>возникает, встает, представляет интерес, заслуживает внимания, ждет решения.</a:t>
            </a:r>
          </a:p>
          <a:p>
            <a:r>
              <a:rPr lang="ru-RU" altLang="ru-RU" sz="2800" b="1" i="1">
                <a:solidFill>
                  <a:srgbClr val="00FFCC"/>
                </a:solidFill>
              </a:rPr>
              <a:t>Поставить, выдвинуть, рассмотреть, изложить, обсудить, разрешить</a:t>
            </a:r>
            <a:r>
              <a:rPr lang="ru-RU" altLang="ru-RU" sz="2800" i="1"/>
              <a:t> какую-либо проблему.</a:t>
            </a:r>
            <a:r>
              <a:rPr lang="ru-RU" altLang="ru-RU" sz="2800"/>
              <a:t> </a:t>
            </a:r>
          </a:p>
          <a:p>
            <a:endParaRPr lang="ru-RU" altLang="ru-RU"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dissolve">
                                      <p:cBhvr>
                                        <p:cTn id="7" dur="500"/>
                                        <p:tgtEl>
                                          <p:spTgt spid="21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dissolve">
                                      <p:cBhvr>
                                        <p:cTn id="12" dur="500"/>
                                        <p:tgtEl>
                                          <p:spTgt spid="215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507">
                                            <p:txEl>
                                              <p:pRg st="1" end="1"/>
                                            </p:txEl>
                                          </p:spTgt>
                                        </p:tgtEl>
                                        <p:attrNameLst>
                                          <p:attrName>style.visibility</p:attrName>
                                        </p:attrNameLst>
                                      </p:cBhvr>
                                      <p:to>
                                        <p:strVal val="visible"/>
                                      </p:to>
                                    </p:set>
                                    <p:animEffect transition="in" filter="dissolve">
                                      <p:cBhvr>
                                        <p:cTn id="17" dur="500"/>
                                        <p:tgtEl>
                                          <p:spTgt spid="2150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507">
                                            <p:txEl>
                                              <p:pRg st="2" end="2"/>
                                            </p:txEl>
                                          </p:spTgt>
                                        </p:tgtEl>
                                        <p:attrNameLst>
                                          <p:attrName>style.visibility</p:attrName>
                                        </p:attrNameLst>
                                      </p:cBhvr>
                                      <p:to>
                                        <p:strVal val="visible"/>
                                      </p:to>
                                    </p:set>
                                    <p:animEffect transition="in" filter="dissolve">
                                      <p:cBhvr>
                                        <p:cTn id="22" dur="500"/>
                                        <p:tgtEl>
                                          <p:spTgt spid="2150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1507">
                                            <p:txEl>
                                              <p:pRg st="3" end="3"/>
                                            </p:txEl>
                                          </p:spTgt>
                                        </p:tgtEl>
                                        <p:attrNameLst>
                                          <p:attrName>style.visibility</p:attrName>
                                        </p:attrNameLst>
                                      </p:cBhvr>
                                      <p:to>
                                        <p:strVal val="visible"/>
                                      </p:to>
                                    </p:set>
                                    <p:animEffect transition="in" filter="dissolve">
                                      <p:cBhvr>
                                        <p:cTn id="27" dur="500"/>
                                        <p:tgtEl>
                                          <p:spTgt spid="21507">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1507">
                                            <p:txEl>
                                              <p:pRg st="4" end="4"/>
                                            </p:txEl>
                                          </p:spTgt>
                                        </p:tgtEl>
                                        <p:attrNameLst>
                                          <p:attrName>style.visibility</p:attrName>
                                        </p:attrNameLst>
                                      </p:cBhvr>
                                      <p:to>
                                        <p:strVal val="visible"/>
                                      </p:to>
                                    </p:set>
                                    <p:animEffect transition="in" filter="dissolve">
                                      <p:cBhvr>
                                        <p:cTn id="32"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ru-RU" altLang="ru-RU" sz="4000"/>
              <a:t>Сформулировать проблему текста можно двумя основными способами:</a:t>
            </a:r>
          </a:p>
        </p:txBody>
      </p:sp>
      <p:sp>
        <p:nvSpPr>
          <p:cNvPr id="36867" name="Rectangle 3"/>
          <p:cNvSpPr>
            <a:spLocks noGrp="1" noChangeArrowheads="1"/>
          </p:cNvSpPr>
          <p:nvPr>
            <p:ph type="body" sz="half" idx="1"/>
          </p:nvPr>
        </p:nvSpPr>
        <p:spPr>
          <a:xfrm>
            <a:off x="0" y="1557338"/>
            <a:ext cx="4392613" cy="5157787"/>
          </a:xfrm>
        </p:spPr>
        <p:txBody>
          <a:bodyPr/>
          <a:lstStyle/>
          <a:p>
            <a:pPr>
              <a:lnSpc>
                <a:spcPct val="80000"/>
              </a:lnSpc>
              <a:buFontTx/>
              <a:buNone/>
            </a:pPr>
            <a:endParaRPr lang="ru-RU" altLang="ru-RU" sz="1800" b="1"/>
          </a:p>
          <a:p>
            <a:pPr>
              <a:lnSpc>
                <a:spcPct val="80000"/>
              </a:lnSpc>
            </a:pPr>
            <a:r>
              <a:rPr lang="ru-RU" altLang="ru-RU" sz="2400" b="1">
                <a:solidFill>
                  <a:srgbClr val="FFFF00"/>
                </a:solidFill>
              </a:rPr>
              <a:t>оценивать объект проблемы (ответить на вопросы «Чья это проблема?», «Что это за проблема?»), </a:t>
            </a:r>
          </a:p>
          <a:p>
            <a:pPr>
              <a:lnSpc>
                <a:spcPct val="80000"/>
              </a:lnSpc>
              <a:buFontTx/>
              <a:buNone/>
            </a:pPr>
            <a:r>
              <a:rPr lang="ru-RU" altLang="ru-RU" sz="1800"/>
              <a:t>	</a:t>
            </a:r>
            <a:r>
              <a:rPr lang="ru-RU" altLang="ru-RU" sz="2300"/>
              <a:t>например: «Автор </a:t>
            </a:r>
            <a:r>
              <a:rPr lang="ru-RU" altLang="ru-RU" sz="2300" b="1">
                <a:solidFill>
                  <a:srgbClr val="66FFFF"/>
                </a:solidFill>
              </a:rPr>
              <a:t>затрагивает проблему</a:t>
            </a:r>
            <a:r>
              <a:rPr lang="ru-RU" altLang="ru-RU" sz="2300"/>
              <a:t> взаимоотношения</a:t>
            </a:r>
          </a:p>
          <a:p>
            <a:pPr>
              <a:lnSpc>
                <a:spcPct val="80000"/>
              </a:lnSpc>
              <a:buFontTx/>
              <a:buNone/>
            </a:pPr>
            <a:r>
              <a:rPr lang="ru-RU" altLang="ru-RU" sz="2300"/>
              <a:t>  «отцов» и «детей»; «В тексте </a:t>
            </a:r>
            <a:r>
              <a:rPr lang="ru-RU" altLang="ru-RU" sz="2300" b="1">
                <a:solidFill>
                  <a:srgbClr val="66FFFF"/>
                </a:solidFill>
              </a:rPr>
              <a:t>поднимается проблема</a:t>
            </a:r>
            <a:r>
              <a:rPr lang="ru-RU" altLang="ru-RU" sz="2300"/>
              <a:t> одиночества»; «Текст Ю.Лотмана заставил меня </a:t>
            </a:r>
            <a:r>
              <a:rPr lang="ru-RU" altLang="ru-RU" sz="2300" b="1">
                <a:solidFill>
                  <a:srgbClr val="66FFFF"/>
                </a:solidFill>
              </a:rPr>
              <a:t>задуматься над</a:t>
            </a:r>
            <a:r>
              <a:rPr lang="ru-RU" altLang="ru-RU" sz="2300"/>
              <a:t> сложной </a:t>
            </a:r>
            <a:r>
              <a:rPr lang="ru-RU" altLang="ru-RU" sz="2300" b="1">
                <a:solidFill>
                  <a:srgbClr val="66FFFF"/>
                </a:solidFill>
              </a:rPr>
              <a:t>проблемой</a:t>
            </a:r>
            <a:r>
              <a:rPr lang="ru-RU" altLang="ru-RU" sz="2300"/>
              <a:t> восприятия художественного текста»;</a:t>
            </a:r>
          </a:p>
        </p:txBody>
      </p:sp>
      <p:sp>
        <p:nvSpPr>
          <p:cNvPr id="36868" name="Rectangle 4"/>
          <p:cNvSpPr>
            <a:spLocks noGrp="1" noChangeArrowheads="1"/>
          </p:cNvSpPr>
          <p:nvPr>
            <p:ph type="body" sz="half" idx="2"/>
          </p:nvPr>
        </p:nvSpPr>
        <p:spPr>
          <a:xfrm>
            <a:off x="4356100" y="1700213"/>
            <a:ext cx="4787900" cy="5157787"/>
          </a:xfrm>
        </p:spPr>
        <p:txBody>
          <a:bodyPr/>
          <a:lstStyle/>
          <a:p>
            <a:pPr>
              <a:lnSpc>
                <a:spcPct val="80000"/>
              </a:lnSpc>
            </a:pPr>
            <a:r>
              <a:rPr lang="ru-RU" altLang="ru-RU" sz="2400" b="1">
                <a:solidFill>
                  <a:srgbClr val="FFFF00"/>
                </a:solidFill>
              </a:rPr>
              <a:t>определить проблему в виде вопроса</a:t>
            </a:r>
            <a:r>
              <a:rPr lang="ru-RU" altLang="ru-RU" sz="2400" b="1"/>
              <a:t> (проблема и есть вопрос, требующий решения). Этим путем  целесообразно идти, если не удается сформулировать проблему кратко текста. Например, можно так начать разговор о проблеме : «Возможно ли ограниченное  сочетание в жизни человека «поэзии» и «прозы», духовного и материального начал?  </a:t>
            </a:r>
            <a:r>
              <a:rPr lang="ru-RU" altLang="ru-RU" sz="2400" b="1">
                <a:solidFill>
                  <a:srgbClr val="66FFFF"/>
                </a:solidFill>
              </a:rPr>
              <a:t>Этой сложной проблеме посвящён текст Юрия Нагибина.</a:t>
            </a:r>
          </a:p>
          <a:p>
            <a:pPr>
              <a:lnSpc>
                <a:spcPct val="80000"/>
              </a:lnSpc>
            </a:pPr>
            <a:endParaRPr lang="ru-RU" altLang="ru-RU" sz="2400" b="1">
              <a:solidFill>
                <a:srgbClr val="66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36866"/>
                                        </p:tgtEl>
                                        <p:attrNameLst>
                                          <p:attrName>style.visibility</p:attrName>
                                        </p:attrNameLst>
                                      </p:cBhvr>
                                      <p:to>
                                        <p:strVal val="visible"/>
                                      </p:to>
                                    </p:set>
                                    <p:animEffect transition="in" filter="fade">
                                      <p:cBhvr>
                                        <p:cTn id="7" dur="1000">
                                          <p:stCondLst>
                                            <p:cond delay="0"/>
                                          </p:stCondLst>
                                        </p:cTn>
                                        <p:tgtEl>
                                          <p:spTgt spid="368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fade">
                                      <p:cBhvr>
                                        <p:cTn id="12" dur="500">
                                          <p:stCondLst>
                                            <p:cond delay="0"/>
                                          </p:stCondLst>
                                        </p:cTn>
                                        <p:tgtEl>
                                          <p:spTgt spid="368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fade">
                                      <p:cBhvr>
                                        <p:cTn id="17" dur="500">
                                          <p:stCondLst>
                                            <p:cond delay="0"/>
                                          </p:stCondLst>
                                        </p:cTn>
                                        <p:tgtEl>
                                          <p:spTgt spid="368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36867">
                                            <p:txEl>
                                              <p:pRg st="3" end="3"/>
                                            </p:txEl>
                                          </p:spTgt>
                                        </p:tgtEl>
                                        <p:attrNameLst>
                                          <p:attrName>style.visibility</p:attrName>
                                        </p:attrNameLst>
                                      </p:cBhvr>
                                      <p:to>
                                        <p:strVal val="visible"/>
                                      </p:to>
                                    </p:set>
                                    <p:animEffect transition="in" filter="fade">
                                      <p:cBhvr>
                                        <p:cTn id="22" dur="500">
                                          <p:stCondLst>
                                            <p:cond delay="0"/>
                                          </p:stCondLst>
                                        </p:cTn>
                                        <p:tgtEl>
                                          <p:spTgt spid="3686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36868">
                                            <p:txEl>
                                              <p:pRg st="0" end="0"/>
                                            </p:txEl>
                                          </p:spTgt>
                                        </p:tgtEl>
                                        <p:attrNameLst>
                                          <p:attrName>style.visibility</p:attrName>
                                        </p:attrNameLst>
                                      </p:cBhvr>
                                      <p:to>
                                        <p:strVal val="visible"/>
                                      </p:to>
                                    </p:set>
                                    <p:animEffect transition="in" filter="fade">
                                      <p:cBhvr>
                                        <p:cTn id="27" dur="500">
                                          <p:stCondLst>
                                            <p:cond delay="0"/>
                                          </p:stCondLst>
                                        </p:cTn>
                                        <p:tgtEl>
                                          <p:spTgt spid="3686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build="p"/>
      <p:bldP spid="3686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u-RU" altLang="ru-RU" sz="4000"/>
              <a:t>Что значит прокомментировать проблему?</a:t>
            </a:r>
          </a:p>
        </p:txBody>
      </p:sp>
      <p:sp>
        <p:nvSpPr>
          <p:cNvPr id="4099" name="Rectangle 3"/>
          <p:cNvSpPr>
            <a:spLocks noGrp="1" noChangeArrowheads="1"/>
          </p:cNvSpPr>
          <p:nvPr>
            <p:ph type="body" idx="1"/>
          </p:nvPr>
        </p:nvSpPr>
        <p:spPr/>
        <p:txBody>
          <a:bodyPr/>
          <a:lstStyle/>
          <a:p>
            <a:r>
              <a:rPr lang="ru-RU" altLang="ru-RU" sz="2800"/>
              <a:t>Комментарий – рассуждение, пояснительные замечания по поводу чего-либо</a:t>
            </a:r>
          </a:p>
          <a:p>
            <a:r>
              <a:rPr lang="ru-RU" altLang="ru-RU" sz="2800"/>
              <a:t> </a:t>
            </a:r>
            <a:r>
              <a:rPr lang="ru-RU" altLang="ru-RU" sz="1800"/>
              <a:t>Большой толковый словарь русского языка под ред. Д.Н.Ушакова</a:t>
            </a:r>
          </a:p>
          <a:p>
            <a:r>
              <a:rPr lang="ru-RU" altLang="ru-RU" sz="2800"/>
              <a:t>«Независимо от того, для какой читательской категории комментарий предназначен, он не представляет собой чего-то автономного от текста…Комментарий – сателлит текста».</a:t>
            </a:r>
          </a:p>
          <a:p>
            <a:r>
              <a:rPr lang="ru-RU" altLang="ru-RU" sz="1800"/>
              <a:t>Рейсер С.А.. Палеография и текстология нового времени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nodeType="clickEffect">
                                  <p:stCondLst>
                                    <p:cond delay="0"/>
                                  </p:stCondLst>
                                  <p:iterate type="lt">
                                    <p:tmPct val="50000"/>
                                  </p:iterate>
                                  <p:childTnLst>
                                    <p:set>
                                      <p:cBhvr>
                                        <p:cTn id="10" dur="1" fill="hold">
                                          <p:stCondLst>
                                            <p:cond delay="0"/>
                                          </p:stCondLst>
                                        </p:cTn>
                                        <p:tgtEl>
                                          <p:spTgt spid="4099">
                                            <p:txEl>
                                              <p:pRg st="0" end="0"/>
                                            </p:txEl>
                                          </p:spTgt>
                                        </p:tgtEl>
                                        <p:attrNameLst>
                                          <p:attrName>style.visibility</p:attrName>
                                        </p:attrNameLst>
                                      </p:cBhvr>
                                      <p:to>
                                        <p:strVal val="visible"/>
                                      </p:to>
                                    </p:set>
                                    <p:anim calcmode="discrete" valueType="clr">
                                      <p:cBhvr override="childStyle">
                                        <p:cTn id="11" dur="80"/>
                                        <p:tgtEl>
                                          <p:spTgt spid="409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4099">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4099">
                                            <p:txEl>
                                              <p:pRg st="0" end="0"/>
                                            </p:txEl>
                                          </p:spTgt>
                                        </p:tgtEl>
                                        <p:attrNameLst>
                                          <p:attrName>fill.type</p:attrName>
                                        </p:attrNameLst>
                                      </p:cBhvr>
                                      <p:to>
                                        <p:strVal val="solid"/>
                                      </p:to>
                                    </p:set>
                                  </p:childTnLst>
                                </p:cTn>
                              </p:par>
                              <p:par>
                                <p:cTn id="14" presetID="27" presetClass="entr" presetSubtype="0" fill="hold" nodeType="withEffect">
                                  <p:stCondLst>
                                    <p:cond delay="0"/>
                                  </p:stCondLst>
                                  <p:iterate type="lt">
                                    <p:tmPct val="50000"/>
                                  </p:iterate>
                                  <p:childTnLst>
                                    <p:set>
                                      <p:cBhvr>
                                        <p:cTn id="15" dur="1" fill="hold">
                                          <p:stCondLst>
                                            <p:cond delay="0"/>
                                          </p:stCondLst>
                                        </p:cTn>
                                        <p:tgtEl>
                                          <p:spTgt spid="4099">
                                            <p:txEl>
                                              <p:pRg st="1" end="1"/>
                                            </p:txEl>
                                          </p:spTgt>
                                        </p:tgtEl>
                                        <p:attrNameLst>
                                          <p:attrName>style.visibility</p:attrName>
                                        </p:attrNameLst>
                                      </p:cBhvr>
                                      <p:to>
                                        <p:strVal val="visible"/>
                                      </p:to>
                                    </p:set>
                                    <p:anim calcmode="discrete" valueType="clr">
                                      <p:cBhvr override="childStyle">
                                        <p:cTn id="16" dur="80"/>
                                        <p:tgtEl>
                                          <p:spTgt spid="409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4099">
                                            <p:txEl>
                                              <p:pRg st="1" end="1"/>
                                            </p:txEl>
                                          </p:spTgt>
                                        </p:tgtEl>
                                        <p:attrNameLst>
                                          <p:attrName>fillcolor</p:attrName>
                                        </p:attrNameLst>
                                      </p:cBhvr>
                                      <p:tavLst>
                                        <p:tav tm="0">
                                          <p:val>
                                            <p:clrVal>
                                              <a:schemeClr val="accent2"/>
                                            </p:clrVal>
                                          </p:val>
                                        </p:tav>
                                        <p:tav tm="50000">
                                          <p:val>
                                            <p:clrVal>
                                              <a:schemeClr val="hlink"/>
                                            </p:clrVal>
                                          </p:val>
                                        </p:tav>
                                      </p:tavLst>
                                    </p:anim>
                                    <p:set>
                                      <p:cBhvr>
                                        <p:cTn id="18" dur="80"/>
                                        <p:tgtEl>
                                          <p:spTgt spid="4099">
                                            <p:txEl>
                                              <p:pRg st="1" end="1"/>
                                            </p:txEl>
                                          </p:spTgt>
                                        </p:tgtEl>
                                        <p:attrNameLst>
                                          <p:attrName>fill.type</p:attrName>
                                        </p:attrNameLst>
                                      </p:cBhvr>
                                      <p:to>
                                        <p:strVal val="solid"/>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7" presetClass="entr" presetSubtype="0" fill="hold" nodeType="clickEffect">
                                  <p:stCondLst>
                                    <p:cond delay="0"/>
                                  </p:stCondLst>
                                  <p:iterate type="lt">
                                    <p:tmPct val="50000"/>
                                  </p:iterate>
                                  <p:childTnLst>
                                    <p:set>
                                      <p:cBhvr>
                                        <p:cTn id="22" dur="1" fill="hold">
                                          <p:stCondLst>
                                            <p:cond delay="0"/>
                                          </p:stCondLst>
                                        </p:cTn>
                                        <p:tgtEl>
                                          <p:spTgt spid="4099">
                                            <p:txEl>
                                              <p:pRg st="2" end="2"/>
                                            </p:txEl>
                                          </p:spTgt>
                                        </p:tgtEl>
                                        <p:attrNameLst>
                                          <p:attrName>style.visibility</p:attrName>
                                        </p:attrNameLst>
                                      </p:cBhvr>
                                      <p:to>
                                        <p:strVal val="visible"/>
                                      </p:to>
                                    </p:set>
                                    <p:anim calcmode="discrete" valueType="clr">
                                      <p:cBhvr override="childStyle">
                                        <p:cTn id="23" dur="80"/>
                                        <p:tgtEl>
                                          <p:spTgt spid="409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4099">
                                            <p:txEl>
                                              <p:pRg st="2" end="2"/>
                                            </p:txEl>
                                          </p:spTgt>
                                        </p:tgtEl>
                                        <p:attrNameLst>
                                          <p:attrName>fillcolor</p:attrName>
                                        </p:attrNameLst>
                                      </p:cBhvr>
                                      <p:tavLst>
                                        <p:tav tm="0">
                                          <p:val>
                                            <p:clrVal>
                                              <a:schemeClr val="accent2"/>
                                            </p:clrVal>
                                          </p:val>
                                        </p:tav>
                                        <p:tav tm="50000">
                                          <p:val>
                                            <p:clrVal>
                                              <a:schemeClr val="hlink"/>
                                            </p:clrVal>
                                          </p:val>
                                        </p:tav>
                                      </p:tavLst>
                                    </p:anim>
                                    <p:set>
                                      <p:cBhvr>
                                        <p:cTn id="25" dur="80"/>
                                        <p:tgtEl>
                                          <p:spTgt spid="4099">
                                            <p:txEl>
                                              <p:pRg st="2" end="2"/>
                                            </p:txEl>
                                          </p:spTgt>
                                        </p:tgtEl>
                                        <p:attrNameLst>
                                          <p:attrName>fill.type</p:attrName>
                                        </p:attrNameLst>
                                      </p:cBhvr>
                                      <p:to>
                                        <p:strVal val="solid"/>
                                      </p:to>
                                    </p:set>
                                  </p:childTnLst>
                                </p:cTn>
                              </p:par>
                              <p:par>
                                <p:cTn id="26" presetID="27" presetClass="entr" presetSubtype="0" fill="hold" nodeType="withEffect">
                                  <p:stCondLst>
                                    <p:cond delay="0"/>
                                  </p:stCondLst>
                                  <p:iterate type="lt">
                                    <p:tmPct val="50000"/>
                                  </p:iterate>
                                  <p:childTnLst>
                                    <p:set>
                                      <p:cBhvr>
                                        <p:cTn id="27" dur="1" fill="hold">
                                          <p:stCondLst>
                                            <p:cond delay="0"/>
                                          </p:stCondLst>
                                        </p:cTn>
                                        <p:tgtEl>
                                          <p:spTgt spid="4099">
                                            <p:txEl>
                                              <p:pRg st="3" end="3"/>
                                            </p:txEl>
                                          </p:spTgt>
                                        </p:tgtEl>
                                        <p:attrNameLst>
                                          <p:attrName>style.visibility</p:attrName>
                                        </p:attrNameLst>
                                      </p:cBhvr>
                                      <p:to>
                                        <p:strVal val="visible"/>
                                      </p:to>
                                    </p:set>
                                    <p:anim calcmode="discrete" valueType="clr">
                                      <p:cBhvr override="childStyle">
                                        <p:cTn id="28" dur="80"/>
                                        <p:tgtEl>
                                          <p:spTgt spid="409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4099">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4099">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marL="742950" indent="-742950"/>
            <a:r>
              <a:rPr lang="ru-RU" altLang="ru-RU" sz="3400" b="1">
                <a:solidFill>
                  <a:srgbClr val="66FFFF"/>
                </a:solidFill>
              </a:rPr>
              <a:t>Что значит </a:t>
            </a:r>
            <a:br>
              <a:rPr lang="ru-RU" altLang="ru-RU" sz="3400" b="1">
                <a:solidFill>
                  <a:srgbClr val="66FFFF"/>
                </a:solidFill>
              </a:rPr>
            </a:br>
            <a:r>
              <a:rPr lang="ru-RU" altLang="ru-RU" sz="3400" b="1">
                <a:solidFill>
                  <a:srgbClr val="66FFFF"/>
                </a:solidFill>
              </a:rPr>
              <a:t>   «прокомментировать»</a:t>
            </a:r>
            <a:br>
              <a:rPr lang="ru-RU" altLang="ru-RU" sz="3400" b="1">
                <a:solidFill>
                  <a:srgbClr val="66FFFF"/>
                </a:solidFill>
              </a:rPr>
            </a:br>
            <a:r>
              <a:rPr lang="ru-RU" altLang="ru-RU" sz="3400" b="1">
                <a:solidFill>
                  <a:srgbClr val="66FFFF"/>
                </a:solidFill>
              </a:rPr>
              <a:t>                                 проблему?</a:t>
            </a:r>
          </a:p>
        </p:txBody>
      </p:sp>
      <p:sp>
        <p:nvSpPr>
          <p:cNvPr id="22531" name="Rectangle 3"/>
          <p:cNvSpPr>
            <a:spLocks noGrp="1" noChangeArrowheads="1"/>
          </p:cNvSpPr>
          <p:nvPr>
            <p:ph type="body" idx="1"/>
          </p:nvPr>
        </p:nvSpPr>
        <p:spPr/>
        <p:txBody>
          <a:bodyPr/>
          <a:lstStyle/>
          <a:p>
            <a:r>
              <a:rPr lang="ru-RU" altLang="ru-RU" sz="2800"/>
              <a:t>Подумайте о том, </a:t>
            </a:r>
            <a:r>
              <a:rPr lang="ru-RU" altLang="ru-RU" sz="2800" b="1">
                <a:solidFill>
                  <a:srgbClr val="00FFCC"/>
                </a:solidFill>
              </a:rPr>
              <a:t>насколько актуально</a:t>
            </a:r>
            <a:r>
              <a:rPr lang="ru-RU" altLang="ru-RU" sz="2800"/>
              <a:t> то, о чем пишет автор; </a:t>
            </a:r>
          </a:p>
          <a:p>
            <a:r>
              <a:rPr lang="ru-RU" altLang="ru-RU" sz="2800" b="1">
                <a:solidFill>
                  <a:srgbClr val="00FFCC"/>
                </a:solidFill>
              </a:rPr>
              <a:t>кому и в каких ситуациях</a:t>
            </a:r>
            <a:r>
              <a:rPr lang="ru-RU" altLang="ru-RU" sz="2800"/>
              <a:t> приходится сталкиваться с подобной проблемой. </a:t>
            </a:r>
          </a:p>
          <a:p>
            <a:r>
              <a:rPr lang="ru-RU" altLang="ru-RU" sz="2800"/>
              <a:t>Если это возможно, коснитесь </a:t>
            </a:r>
            <a:r>
              <a:rPr lang="ru-RU" altLang="ru-RU" sz="2800" b="1">
                <a:solidFill>
                  <a:srgbClr val="00FFCC"/>
                </a:solidFill>
              </a:rPr>
              <a:t>«истории вопроса»,</a:t>
            </a:r>
            <a:r>
              <a:rPr lang="ru-RU" altLang="ru-RU" sz="2800"/>
              <a:t> т.е. коротко расскажите о том, </a:t>
            </a:r>
            <a:r>
              <a:rPr lang="ru-RU" altLang="ru-RU" sz="2800" b="1">
                <a:solidFill>
                  <a:srgbClr val="00FFCC"/>
                </a:solidFill>
              </a:rPr>
              <a:t>как</a:t>
            </a:r>
            <a:r>
              <a:rPr lang="ru-RU" altLang="ru-RU" sz="2800" b="1">
                <a:solidFill>
                  <a:srgbClr val="990099"/>
                </a:solidFill>
              </a:rPr>
              <a:t> </a:t>
            </a:r>
            <a:r>
              <a:rPr lang="ru-RU" altLang="ru-RU" sz="2800"/>
              <a:t>эту проблему рассматривали, </a:t>
            </a:r>
            <a:r>
              <a:rPr lang="ru-RU" altLang="ru-RU" sz="2800" b="1">
                <a:solidFill>
                  <a:srgbClr val="00FFCC"/>
                </a:solidFill>
              </a:rPr>
              <a:t>пытались решить другие авторы, </a:t>
            </a:r>
          </a:p>
          <a:p>
            <a:r>
              <a:rPr lang="ru-RU" altLang="ru-RU" sz="2800"/>
              <a:t>есть ли по этому вопросу </a:t>
            </a:r>
            <a:r>
              <a:rPr lang="ru-RU" altLang="ru-RU" sz="2800" b="1">
                <a:solidFill>
                  <a:srgbClr val="00FFCC"/>
                </a:solidFill>
              </a:rPr>
              <a:t>иная точка</a:t>
            </a:r>
            <a:r>
              <a:rPr lang="ru-RU" altLang="ru-RU" sz="2800" b="1">
                <a:solidFill>
                  <a:srgbClr val="990099"/>
                </a:solidFill>
              </a:rPr>
              <a:t> </a:t>
            </a:r>
            <a:r>
              <a:rPr lang="ru-RU" altLang="ru-RU" sz="2800" b="1">
                <a:solidFill>
                  <a:srgbClr val="00FFCC"/>
                </a:solidFill>
              </a:rPr>
              <a:t>зрения</a:t>
            </a:r>
            <a:r>
              <a:rPr lang="ru-RU" altLang="ru-RU" sz="2800"/>
              <a:t>, не совпадающая с авторской.</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p:cTn id="7" dur="500" fill="hold"/>
                                        <p:tgtEl>
                                          <p:spTgt spid="22530"/>
                                        </p:tgtEl>
                                        <p:attrNameLst>
                                          <p:attrName>ppt_w</p:attrName>
                                        </p:attrNameLst>
                                      </p:cBhvr>
                                      <p:tavLst>
                                        <p:tav tm="0">
                                          <p:val>
                                            <p:fltVal val="0"/>
                                          </p:val>
                                        </p:tav>
                                        <p:tav tm="100000">
                                          <p:val>
                                            <p:strVal val="#ppt_w"/>
                                          </p:val>
                                        </p:tav>
                                      </p:tavLst>
                                    </p:anim>
                                    <p:anim calcmode="lin" valueType="num">
                                      <p:cBhvr>
                                        <p:cTn id="8" dur="500" fill="hold"/>
                                        <p:tgtEl>
                                          <p:spTgt spid="22530"/>
                                        </p:tgtEl>
                                        <p:attrNameLst>
                                          <p:attrName>ppt_h</p:attrName>
                                        </p:attrNameLst>
                                      </p:cBhvr>
                                      <p:tavLst>
                                        <p:tav tm="0">
                                          <p:val>
                                            <p:fltVal val="0"/>
                                          </p:val>
                                        </p:tav>
                                        <p:tav tm="100000">
                                          <p:val>
                                            <p:strVal val="#ppt_h"/>
                                          </p:val>
                                        </p:tav>
                                      </p:tavLst>
                                    </p:anim>
                                    <p:animEffect transition="in" filter="fade">
                                      <p:cBhvr>
                                        <p:cTn id="9" dur="500"/>
                                        <p:tgtEl>
                                          <p:spTgt spid="2253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2531">
                                            <p:txEl>
                                              <p:pRg st="0" end="0"/>
                                            </p:txEl>
                                          </p:spTgt>
                                        </p:tgtEl>
                                        <p:attrNameLst>
                                          <p:attrName>style.visibility</p:attrName>
                                        </p:attrNameLst>
                                      </p:cBhvr>
                                      <p:to>
                                        <p:strVal val="visible"/>
                                      </p:to>
                                    </p:set>
                                    <p:animEffect transition="in" filter="fade">
                                      <p:cBhvr>
                                        <p:cTn id="14" dur="1000">
                                          <p:stCondLst>
                                            <p:cond delay="0"/>
                                          </p:stCondLst>
                                        </p:cTn>
                                        <p:tgtEl>
                                          <p:spTgt spid="22531">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2531">
                                            <p:txEl>
                                              <p:pRg st="1" end="1"/>
                                            </p:txEl>
                                          </p:spTgt>
                                        </p:tgtEl>
                                        <p:attrNameLst>
                                          <p:attrName>style.visibility</p:attrName>
                                        </p:attrNameLst>
                                      </p:cBhvr>
                                      <p:to>
                                        <p:strVal val="visible"/>
                                      </p:to>
                                    </p:set>
                                    <p:animEffect transition="in" filter="fade">
                                      <p:cBhvr>
                                        <p:cTn id="19" dur="1000">
                                          <p:stCondLst>
                                            <p:cond delay="0"/>
                                          </p:stCondLst>
                                        </p:cTn>
                                        <p:tgtEl>
                                          <p:spTgt spid="22531">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2531">
                                            <p:txEl>
                                              <p:pRg st="2" end="2"/>
                                            </p:txEl>
                                          </p:spTgt>
                                        </p:tgtEl>
                                        <p:attrNameLst>
                                          <p:attrName>style.visibility</p:attrName>
                                        </p:attrNameLst>
                                      </p:cBhvr>
                                      <p:to>
                                        <p:strVal val="visible"/>
                                      </p:to>
                                    </p:set>
                                    <p:animEffect transition="in" filter="fade">
                                      <p:cBhvr>
                                        <p:cTn id="24" dur="1000">
                                          <p:stCondLst>
                                            <p:cond delay="0"/>
                                          </p:stCondLst>
                                        </p:cTn>
                                        <p:tgtEl>
                                          <p:spTgt spid="22531">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2531">
                                            <p:txEl>
                                              <p:pRg st="3" end="3"/>
                                            </p:txEl>
                                          </p:spTgt>
                                        </p:tgtEl>
                                        <p:attrNameLst>
                                          <p:attrName>style.visibility</p:attrName>
                                        </p:attrNameLst>
                                      </p:cBhvr>
                                      <p:to>
                                        <p:strVal val="visible"/>
                                      </p:to>
                                    </p:set>
                                    <p:animEffect transition="in" filter="fade">
                                      <p:cBhvr>
                                        <p:cTn id="29" dur="1000">
                                          <p:stCondLst>
                                            <p:cond delay="0"/>
                                          </p:stCondLst>
                                        </p:cTn>
                                        <p:tgtEl>
                                          <p:spTgt spid="225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ru-RU" altLang="ru-RU" sz="4000"/>
              <a:t>Что значит прокомментировать проблему?</a:t>
            </a:r>
          </a:p>
        </p:txBody>
      </p:sp>
      <p:sp>
        <p:nvSpPr>
          <p:cNvPr id="5123" name="Rectangle 3"/>
          <p:cNvSpPr>
            <a:spLocks noGrp="1" noChangeArrowheads="1"/>
          </p:cNvSpPr>
          <p:nvPr>
            <p:ph type="body" idx="1"/>
          </p:nvPr>
        </p:nvSpPr>
        <p:spPr>
          <a:xfrm>
            <a:off x="0" y="1600200"/>
            <a:ext cx="9144000" cy="5257800"/>
          </a:xfrm>
        </p:spPr>
        <p:txBody>
          <a:bodyPr/>
          <a:lstStyle/>
          <a:p>
            <a:r>
              <a:rPr lang="ru-RU" altLang="ru-RU"/>
              <a:t>Комментарий к сформулированной проблеме – это необходимая часть аналитико-синтетической работы.</a:t>
            </a:r>
          </a:p>
          <a:p>
            <a:r>
              <a:rPr lang="ru-RU" altLang="ru-RU"/>
              <a:t>Комментируя проблему, экзаменуемый проходит обратный авторскому мыслительный путь, обозначая те аспекты, которые наиболее интересовали/волновали автора.</a:t>
            </a:r>
          </a:p>
          <a:p>
            <a:r>
              <a:rPr lang="ru-RU" altLang="ru-RU"/>
              <a:t>Комментарий может иметь двоякий характер</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nodeType="clickEffect">
                                  <p:stCondLst>
                                    <p:cond delay="0"/>
                                  </p:stCondLst>
                                  <p:iterate type="lt">
                                    <p:tmPct val="50000"/>
                                  </p:iterate>
                                  <p:childTnLst>
                                    <p:set>
                                      <p:cBhvr>
                                        <p:cTn id="10" dur="1" fill="hold">
                                          <p:stCondLst>
                                            <p:cond delay="0"/>
                                          </p:stCondLst>
                                        </p:cTn>
                                        <p:tgtEl>
                                          <p:spTgt spid="5123">
                                            <p:txEl>
                                              <p:pRg st="0" end="0"/>
                                            </p:txEl>
                                          </p:spTgt>
                                        </p:tgtEl>
                                        <p:attrNameLst>
                                          <p:attrName>style.visibility</p:attrName>
                                        </p:attrNameLst>
                                      </p:cBhvr>
                                      <p:to>
                                        <p:strVal val="visible"/>
                                      </p:to>
                                    </p:set>
                                    <p:anim calcmode="discrete" valueType="clr">
                                      <p:cBhvr override="childStyle">
                                        <p:cTn id="11" dur="80"/>
                                        <p:tgtEl>
                                          <p:spTgt spid="512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5123">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5123">
                                            <p:txEl>
                                              <p:pRg st="0" end="0"/>
                                            </p:txEl>
                                          </p:spTgt>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5123">
                                            <p:txEl>
                                              <p:pRg st="1" end="1"/>
                                            </p:txEl>
                                          </p:spTgt>
                                        </p:tgtEl>
                                        <p:attrNameLst>
                                          <p:attrName>style.visibility</p:attrName>
                                        </p:attrNameLst>
                                      </p:cBhvr>
                                      <p:to>
                                        <p:strVal val="visible"/>
                                      </p:to>
                                    </p:set>
                                    <p:anim calcmode="discrete" valueType="clr">
                                      <p:cBhvr override="childStyle">
                                        <p:cTn id="18" dur="80"/>
                                        <p:tgtEl>
                                          <p:spTgt spid="512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5123">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5123">
                                            <p:txEl>
                                              <p:pRg st="1" end="1"/>
                                            </p:txEl>
                                          </p:spTgt>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nodeType="clickEffect">
                                  <p:stCondLst>
                                    <p:cond delay="0"/>
                                  </p:stCondLst>
                                  <p:iterate type="lt">
                                    <p:tmPct val="50000"/>
                                  </p:iterate>
                                  <p:childTnLst>
                                    <p:set>
                                      <p:cBhvr>
                                        <p:cTn id="24" dur="1" fill="hold">
                                          <p:stCondLst>
                                            <p:cond delay="0"/>
                                          </p:stCondLst>
                                        </p:cTn>
                                        <p:tgtEl>
                                          <p:spTgt spid="5123">
                                            <p:txEl>
                                              <p:pRg st="2" end="2"/>
                                            </p:txEl>
                                          </p:spTgt>
                                        </p:tgtEl>
                                        <p:attrNameLst>
                                          <p:attrName>style.visibility</p:attrName>
                                        </p:attrNameLst>
                                      </p:cBhvr>
                                      <p:to>
                                        <p:strVal val="visible"/>
                                      </p:to>
                                    </p:set>
                                    <p:anim calcmode="discrete" valueType="clr">
                                      <p:cBhvr override="childStyle">
                                        <p:cTn id="25" dur="80"/>
                                        <p:tgtEl>
                                          <p:spTgt spid="512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5123">
                                            <p:txEl>
                                              <p:pRg st="2" end="2"/>
                                            </p:txEl>
                                          </p:spTgt>
                                        </p:tgtEl>
                                        <p:attrNameLst>
                                          <p:attrName>fillcolor</p:attrName>
                                        </p:attrNameLst>
                                      </p:cBhvr>
                                      <p:tavLst>
                                        <p:tav tm="0">
                                          <p:val>
                                            <p:clrVal>
                                              <a:schemeClr val="accent2"/>
                                            </p:clrVal>
                                          </p:val>
                                        </p:tav>
                                        <p:tav tm="50000">
                                          <p:val>
                                            <p:clrVal>
                                              <a:schemeClr val="hlink"/>
                                            </p:clrVal>
                                          </p:val>
                                        </p:tav>
                                      </p:tavLst>
                                    </p:anim>
                                    <p:set>
                                      <p:cBhvr>
                                        <p:cTn id="27" dur="80"/>
                                        <p:tgtEl>
                                          <p:spTgt spid="512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theme/theme1.xml><?xml version="1.0" encoding="utf-8"?>
<a:theme xmlns:a="http://schemas.openxmlformats.org/drawingml/2006/main" name="Оформление по умолчанию">
  <a:themeElements>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altLang="ru-RU"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altLang="ru-RU"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305</TotalTime>
  <Words>1118</Words>
  <Application>Microsoft Office PowerPoint</Application>
  <PresentationFormat>Экран (4:3)</PresentationFormat>
  <Paragraphs>129</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Symbol</vt:lpstr>
      <vt:lpstr>Wingdings</vt:lpstr>
      <vt:lpstr>Оформление по умолчанию</vt:lpstr>
      <vt:lpstr>Рекомендации для старшеклассников по написанию сочинения  части «С» единого государственного экзамена по русскому языку</vt:lpstr>
      <vt:lpstr>Какие учебные умения и навыки проверяет сочинение(часть С)</vt:lpstr>
      <vt:lpstr>На едином государственном экзамене по русскому языку выдвигаются к сочинению следующие требования: Сформулировать и прокомментировать одну из проблем, поставленных автором текста, избегая чрезмерного цитирования. Прокомментировать позицию автора. Объяснить, почему выпускник согласен или не согласен с автором прочитанного текста, аргументируя свой ответ примерами из жизненного или читательского опыта (не менее двух аргументов). Работа над сочинением начинается с определения проблемы. Так как все части сочинения взаимосвязаны, то неверное определение проблемы ставит под угрозу всю работу. </vt:lpstr>
      <vt:lpstr>Как определить проблему текста?</vt:lpstr>
      <vt:lpstr>Определяя проблему, важно понять, что можно с ней «сделать». </vt:lpstr>
      <vt:lpstr>Сформулировать проблему текста можно двумя основными способами:</vt:lpstr>
      <vt:lpstr>Что значит прокомментировать проблему?</vt:lpstr>
      <vt:lpstr>Что значит     «прокомментировать»                                  проблему?</vt:lpstr>
      <vt:lpstr>Что значит прокомментировать проблему?</vt:lpstr>
      <vt:lpstr>Что значит прокомментировать проблему?</vt:lpstr>
      <vt:lpstr>Два способа изложения материала:</vt:lpstr>
      <vt:lpstr>Что значит прокомментировать проблему?</vt:lpstr>
      <vt:lpstr>«Увидеть и понять автора произведения – значит увидеть и понять другое, чужое сознание и его мир…»                              М.М.Бахтин</vt:lpstr>
      <vt:lpstr>Что значит уметь аргументировать? </vt:lpstr>
      <vt:lpstr>Как  аргументировать свою            позицию?</vt:lpstr>
      <vt:lpstr>аргументы</vt:lpstr>
      <vt:lpstr>Цитата-аргумент </vt:lpstr>
      <vt:lpstr>Аргументы «за» должны быть: </vt:lpstr>
      <vt:lpstr>Аргументы «против» должны быть:</vt:lpstr>
      <vt:lpstr>Презентация PowerPoint</vt:lpstr>
      <vt:lpstr>«Сила чувства – красноречие сердца», а «убедительность –красноречие ума», и «если красноречие ума соединится с красноречием сердца, то нет почти сил им противостоять» Кошанский Н.Ф. Частная риторика. –СПб, 1836.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Грачева</dc:creator>
  <cp:lastModifiedBy>admin</cp:lastModifiedBy>
  <cp:revision>10</cp:revision>
  <dcterms:created xsi:type="dcterms:W3CDTF">2008-01-26T14:06:03Z</dcterms:created>
  <dcterms:modified xsi:type="dcterms:W3CDTF">2015-04-08T18:00:53Z</dcterms:modified>
</cp:coreProperties>
</file>