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Tahoma" panose="020B0604030504040204" pitchFamily="34" charset="0"/>
        <a:ea typeface="+mn-ea"/>
        <a:cs typeface="+mn-cs"/>
      </a:defRPr>
    </a:lvl1pPr>
    <a:lvl2pPr marL="457200" algn="l" rtl="0" fontAlgn="base">
      <a:spcBef>
        <a:spcPct val="0"/>
      </a:spcBef>
      <a:spcAft>
        <a:spcPct val="0"/>
      </a:spcAft>
      <a:defRPr kern="1200">
        <a:solidFill>
          <a:schemeClr val="tx1"/>
        </a:solidFill>
        <a:latin typeface="Tahoma" panose="020B0604030504040204" pitchFamily="34" charset="0"/>
        <a:ea typeface="+mn-ea"/>
        <a:cs typeface="+mn-cs"/>
      </a:defRPr>
    </a:lvl2pPr>
    <a:lvl3pPr marL="914400" algn="l" rtl="0" fontAlgn="base">
      <a:spcBef>
        <a:spcPct val="0"/>
      </a:spcBef>
      <a:spcAft>
        <a:spcPct val="0"/>
      </a:spcAft>
      <a:defRPr kern="1200">
        <a:solidFill>
          <a:schemeClr val="tx1"/>
        </a:solidFill>
        <a:latin typeface="Tahoma" panose="020B0604030504040204" pitchFamily="34" charset="0"/>
        <a:ea typeface="+mn-ea"/>
        <a:cs typeface="+mn-cs"/>
      </a:defRPr>
    </a:lvl3pPr>
    <a:lvl4pPr marL="1371600" algn="l" rtl="0" fontAlgn="base">
      <a:spcBef>
        <a:spcPct val="0"/>
      </a:spcBef>
      <a:spcAft>
        <a:spcPct val="0"/>
      </a:spcAft>
      <a:defRPr kern="1200">
        <a:solidFill>
          <a:schemeClr val="tx1"/>
        </a:solidFill>
        <a:latin typeface="Tahoma" panose="020B0604030504040204" pitchFamily="34" charset="0"/>
        <a:ea typeface="+mn-ea"/>
        <a:cs typeface="+mn-cs"/>
      </a:defRPr>
    </a:lvl4pPr>
    <a:lvl5pPr marL="1828800" algn="l" rtl="0" fontAlgn="base">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4034" name="Rectangle 2"/>
          <p:cNvSpPr>
            <a:spLocks noGrp="1" noChangeArrowheads="1"/>
          </p:cNvSpPr>
          <p:nvPr>
            <p:ph type="ctrTitle" sz="quarter"/>
          </p:nvPr>
        </p:nvSpPr>
        <p:spPr>
          <a:xfrm>
            <a:off x="685800" y="1676400"/>
            <a:ext cx="7772400" cy="1828800"/>
          </a:xfrm>
        </p:spPr>
        <p:txBody>
          <a:bodyPr/>
          <a:lstStyle>
            <a:lvl1pPr>
              <a:defRPr/>
            </a:lvl1pPr>
          </a:lstStyle>
          <a:p>
            <a:pPr lvl="0"/>
            <a:r>
              <a:rPr lang="ru-RU" altLang="ru-RU" noProof="0" smtClean="0"/>
              <a:t>Образец заголовка</a:t>
            </a:r>
          </a:p>
        </p:txBody>
      </p:sp>
      <p:sp>
        <p:nvSpPr>
          <p:cNvPr id="44035" name="Rectangle 3"/>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ru-RU" altLang="ru-RU" noProof="0" smtClean="0"/>
              <a:t>Образец подзаголовка</a:t>
            </a:r>
          </a:p>
        </p:txBody>
      </p:sp>
      <p:sp>
        <p:nvSpPr>
          <p:cNvPr id="44036" name="Rectangle 4"/>
          <p:cNvSpPr>
            <a:spLocks noGrp="1" noChangeArrowheads="1"/>
          </p:cNvSpPr>
          <p:nvPr>
            <p:ph type="dt" sz="quarter" idx="2"/>
          </p:nvPr>
        </p:nvSpPr>
        <p:spPr/>
        <p:txBody>
          <a:bodyPr/>
          <a:lstStyle>
            <a:lvl1pPr>
              <a:defRPr/>
            </a:lvl1pPr>
          </a:lstStyle>
          <a:p>
            <a:endParaRPr lang="ru-RU" altLang="ru-RU"/>
          </a:p>
        </p:txBody>
      </p:sp>
      <p:sp>
        <p:nvSpPr>
          <p:cNvPr id="44037" name="Rectangle 5"/>
          <p:cNvSpPr>
            <a:spLocks noGrp="1" noChangeArrowheads="1"/>
          </p:cNvSpPr>
          <p:nvPr>
            <p:ph type="ftr" sz="quarter" idx="3"/>
          </p:nvPr>
        </p:nvSpPr>
        <p:spPr/>
        <p:txBody>
          <a:bodyPr/>
          <a:lstStyle>
            <a:lvl1pPr>
              <a:defRPr/>
            </a:lvl1pPr>
          </a:lstStyle>
          <a:p>
            <a:endParaRPr lang="ru-RU" altLang="ru-RU"/>
          </a:p>
        </p:txBody>
      </p:sp>
      <p:sp>
        <p:nvSpPr>
          <p:cNvPr id="44038" name="Rectangle 6"/>
          <p:cNvSpPr>
            <a:spLocks noGrp="1" noChangeArrowheads="1"/>
          </p:cNvSpPr>
          <p:nvPr>
            <p:ph type="sldNum" sz="quarter" idx="4"/>
          </p:nvPr>
        </p:nvSpPr>
        <p:spPr/>
        <p:txBody>
          <a:bodyPr/>
          <a:lstStyle>
            <a:lvl1pPr>
              <a:defRPr/>
            </a:lvl1pPr>
          </a:lstStyle>
          <a:p>
            <a:fld id="{086D38FA-6873-44CD-AD5E-03CB59417C03}" type="slidenum">
              <a:rPr lang="ru-RU" altLang="ru-RU"/>
              <a:pPr/>
              <a:t>‹#›</a:t>
            </a:fld>
            <a:endParaRPr lang="ru-RU" alt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867F003C-74C0-48BC-A6A5-5CD5E5474D1F}" type="slidenum">
              <a:rPr lang="ru-RU" altLang="ru-RU"/>
              <a:pPr/>
              <a:t>‹#›</a:t>
            </a:fld>
            <a:endParaRPr lang="ru-RU" altLang="ru-RU"/>
          </a:p>
        </p:txBody>
      </p:sp>
    </p:spTree>
    <p:extLst>
      <p:ext uri="{BB962C8B-B14F-4D97-AF65-F5344CB8AC3E}">
        <p14:creationId xmlns:p14="http://schemas.microsoft.com/office/powerpoint/2010/main" val="2411387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381000"/>
            <a:ext cx="2057400" cy="5715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381000"/>
            <a:ext cx="6019800" cy="5715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3CABBA18-0BA9-4883-83D2-9EE66467678F}" type="slidenum">
              <a:rPr lang="ru-RU" altLang="ru-RU"/>
              <a:pPr/>
              <a:t>‹#›</a:t>
            </a:fld>
            <a:endParaRPr lang="ru-RU" altLang="ru-RU"/>
          </a:p>
        </p:txBody>
      </p:sp>
    </p:spTree>
    <p:extLst>
      <p:ext uri="{BB962C8B-B14F-4D97-AF65-F5344CB8AC3E}">
        <p14:creationId xmlns:p14="http://schemas.microsoft.com/office/powerpoint/2010/main" val="14747705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81000"/>
            <a:ext cx="8229600" cy="13716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981200"/>
            <a:ext cx="40386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981200"/>
            <a:ext cx="40386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457200" y="6245225"/>
            <a:ext cx="2133600" cy="476250"/>
          </a:xfrm>
        </p:spPr>
        <p:txBody>
          <a:bodyPr/>
          <a:lstStyle>
            <a:lvl1pPr>
              <a:defRPr/>
            </a:lvl1pPr>
          </a:lstStyle>
          <a:p>
            <a:endParaRPr lang="ru-RU" altLang="ru-RU"/>
          </a:p>
        </p:txBody>
      </p:sp>
      <p:sp>
        <p:nvSpPr>
          <p:cNvPr id="6" name="Нижний колонтитул 5"/>
          <p:cNvSpPr>
            <a:spLocks noGrp="1"/>
          </p:cNvSpPr>
          <p:nvPr>
            <p:ph type="ftr" sz="quarter" idx="11"/>
          </p:nvPr>
        </p:nvSpPr>
        <p:spPr>
          <a:xfrm>
            <a:off x="3124200" y="6245225"/>
            <a:ext cx="2895600" cy="476250"/>
          </a:xfrm>
        </p:spPr>
        <p:txBody>
          <a:bodyPr/>
          <a:lstStyle>
            <a:lvl1pPr>
              <a:defRPr/>
            </a:lvl1pPr>
          </a:lstStyle>
          <a:p>
            <a:endParaRPr lang="ru-RU" altLang="ru-RU"/>
          </a:p>
        </p:txBody>
      </p:sp>
      <p:sp>
        <p:nvSpPr>
          <p:cNvPr id="7" name="Номер слайда 6"/>
          <p:cNvSpPr>
            <a:spLocks noGrp="1"/>
          </p:cNvSpPr>
          <p:nvPr>
            <p:ph type="sldNum" sz="quarter" idx="12"/>
          </p:nvPr>
        </p:nvSpPr>
        <p:spPr>
          <a:xfrm>
            <a:off x="6553200" y="6245225"/>
            <a:ext cx="2133600" cy="476250"/>
          </a:xfrm>
        </p:spPr>
        <p:txBody>
          <a:bodyPr/>
          <a:lstStyle>
            <a:lvl1pPr>
              <a:defRPr/>
            </a:lvl1pPr>
          </a:lstStyle>
          <a:p>
            <a:fld id="{E29A5531-0734-4744-986A-BE9FA444C218}" type="slidenum">
              <a:rPr lang="ru-RU" altLang="ru-RU"/>
              <a:pPr/>
              <a:t>‹#›</a:t>
            </a:fld>
            <a:endParaRPr lang="ru-RU" altLang="ru-RU"/>
          </a:p>
        </p:txBody>
      </p:sp>
    </p:spTree>
    <p:extLst>
      <p:ext uri="{BB962C8B-B14F-4D97-AF65-F5344CB8AC3E}">
        <p14:creationId xmlns:p14="http://schemas.microsoft.com/office/powerpoint/2010/main" val="7042322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Заголовок, текст и 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81000"/>
            <a:ext cx="8229600" cy="13716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981200"/>
            <a:ext cx="40386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quarter" idx="2"/>
          </p:nvPr>
        </p:nvSpPr>
        <p:spPr>
          <a:xfrm>
            <a:off x="4648200" y="1981200"/>
            <a:ext cx="4038600"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Объект 4"/>
          <p:cNvSpPr>
            <a:spLocks noGrp="1"/>
          </p:cNvSpPr>
          <p:nvPr>
            <p:ph sz="quarter" idx="3"/>
          </p:nvPr>
        </p:nvSpPr>
        <p:spPr>
          <a:xfrm>
            <a:off x="4648200" y="4114800"/>
            <a:ext cx="4038600"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Дата 5"/>
          <p:cNvSpPr>
            <a:spLocks noGrp="1"/>
          </p:cNvSpPr>
          <p:nvPr>
            <p:ph type="dt" sz="half" idx="10"/>
          </p:nvPr>
        </p:nvSpPr>
        <p:spPr>
          <a:xfrm>
            <a:off x="457200" y="6245225"/>
            <a:ext cx="2133600" cy="476250"/>
          </a:xfrm>
        </p:spPr>
        <p:txBody>
          <a:bodyPr/>
          <a:lstStyle>
            <a:lvl1pPr>
              <a:defRPr/>
            </a:lvl1pPr>
          </a:lstStyle>
          <a:p>
            <a:endParaRPr lang="ru-RU" altLang="ru-RU"/>
          </a:p>
        </p:txBody>
      </p:sp>
      <p:sp>
        <p:nvSpPr>
          <p:cNvPr id="7" name="Нижний колонтитул 6"/>
          <p:cNvSpPr>
            <a:spLocks noGrp="1"/>
          </p:cNvSpPr>
          <p:nvPr>
            <p:ph type="ftr" sz="quarter" idx="11"/>
          </p:nvPr>
        </p:nvSpPr>
        <p:spPr>
          <a:xfrm>
            <a:off x="3124200" y="6245225"/>
            <a:ext cx="2895600" cy="476250"/>
          </a:xfrm>
        </p:spPr>
        <p:txBody>
          <a:bodyPr/>
          <a:lstStyle>
            <a:lvl1pPr>
              <a:defRPr/>
            </a:lvl1pPr>
          </a:lstStyle>
          <a:p>
            <a:endParaRPr lang="ru-RU" altLang="ru-RU"/>
          </a:p>
        </p:txBody>
      </p:sp>
      <p:sp>
        <p:nvSpPr>
          <p:cNvPr id="8" name="Номер слайда 7"/>
          <p:cNvSpPr>
            <a:spLocks noGrp="1"/>
          </p:cNvSpPr>
          <p:nvPr>
            <p:ph type="sldNum" sz="quarter" idx="12"/>
          </p:nvPr>
        </p:nvSpPr>
        <p:spPr>
          <a:xfrm>
            <a:off x="6553200" y="6245225"/>
            <a:ext cx="2133600" cy="476250"/>
          </a:xfrm>
        </p:spPr>
        <p:txBody>
          <a:bodyPr/>
          <a:lstStyle>
            <a:lvl1pPr>
              <a:defRPr/>
            </a:lvl1pPr>
          </a:lstStyle>
          <a:p>
            <a:fld id="{ED0E8A77-F3DF-49B7-9D3E-C43BE6F71978}" type="slidenum">
              <a:rPr lang="ru-RU" altLang="ru-RU"/>
              <a:pPr/>
              <a:t>‹#›</a:t>
            </a:fld>
            <a:endParaRPr lang="ru-RU" altLang="ru-RU"/>
          </a:p>
        </p:txBody>
      </p:sp>
    </p:spTree>
    <p:extLst>
      <p:ext uri="{BB962C8B-B14F-4D97-AF65-F5344CB8AC3E}">
        <p14:creationId xmlns:p14="http://schemas.microsoft.com/office/powerpoint/2010/main" val="359964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C3311401-50B5-4BDE-B275-7A2D8C7AABD5}" type="slidenum">
              <a:rPr lang="ru-RU" altLang="ru-RU"/>
              <a:pPr/>
              <a:t>‹#›</a:t>
            </a:fld>
            <a:endParaRPr lang="ru-RU" altLang="ru-RU"/>
          </a:p>
        </p:txBody>
      </p:sp>
    </p:spTree>
    <p:extLst>
      <p:ext uri="{BB962C8B-B14F-4D97-AF65-F5344CB8AC3E}">
        <p14:creationId xmlns:p14="http://schemas.microsoft.com/office/powerpoint/2010/main" val="1642118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8"/>
            <a:ext cx="78867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ltLang="ru-RU"/>
          </a:p>
        </p:txBody>
      </p:sp>
      <p:sp>
        <p:nvSpPr>
          <p:cNvPr id="5" name="Нижний колонтитул 4"/>
          <p:cNvSpPr>
            <a:spLocks noGrp="1"/>
          </p:cNvSpPr>
          <p:nvPr>
            <p:ph type="ftr" sz="quarter" idx="11"/>
          </p:nvPr>
        </p:nvSpPr>
        <p:spPr/>
        <p:txBody>
          <a:bodyPr/>
          <a:lstStyle>
            <a:lvl1pPr>
              <a:defRPr/>
            </a:lvl1pPr>
          </a:lstStyle>
          <a:p>
            <a:endParaRPr lang="ru-RU" altLang="ru-RU"/>
          </a:p>
        </p:txBody>
      </p:sp>
      <p:sp>
        <p:nvSpPr>
          <p:cNvPr id="6" name="Номер слайда 5"/>
          <p:cNvSpPr>
            <a:spLocks noGrp="1"/>
          </p:cNvSpPr>
          <p:nvPr>
            <p:ph type="sldNum" sz="quarter" idx="12"/>
          </p:nvPr>
        </p:nvSpPr>
        <p:spPr/>
        <p:txBody>
          <a:bodyPr/>
          <a:lstStyle>
            <a:lvl1pPr>
              <a:defRPr/>
            </a:lvl1pPr>
          </a:lstStyle>
          <a:p>
            <a:fld id="{A4CC3194-83E1-42FC-9220-761ED5523268}" type="slidenum">
              <a:rPr lang="ru-RU" altLang="ru-RU"/>
              <a:pPr/>
              <a:t>‹#›</a:t>
            </a:fld>
            <a:endParaRPr lang="ru-RU" altLang="ru-RU"/>
          </a:p>
        </p:txBody>
      </p:sp>
    </p:spTree>
    <p:extLst>
      <p:ext uri="{BB962C8B-B14F-4D97-AF65-F5344CB8AC3E}">
        <p14:creationId xmlns:p14="http://schemas.microsoft.com/office/powerpoint/2010/main" val="950482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981200"/>
            <a:ext cx="40386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981200"/>
            <a:ext cx="40386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04BA59B2-578F-4F1A-A3FF-75178F3A1CA5}" type="slidenum">
              <a:rPr lang="ru-RU" altLang="ru-RU"/>
              <a:pPr/>
              <a:t>‹#›</a:t>
            </a:fld>
            <a:endParaRPr lang="ru-RU" altLang="ru-RU"/>
          </a:p>
        </p:txBody>
      </p:sp>
    </p:spTree>
    <p:extLst>
      <p:ext uri="{BB962C8B-B14F-4D97-AF65-F5344CB8AC3E}">
        <p14:creationId xmlns:p14="http://schemas.microsoft.com/office/powerpoint/2010/main" val="3413908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365125"/>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630238" y="2505075"/>
            <a:ext cx="386873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29150" y="2505075"/>
            <a:ext cx="38877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ltLang="ru-RU"/>
          </a:p>
        </p:txBody>
      </p:sp>
      <p:sp>
        <p:nvSpPr>
          <p:cNvPr id="8" name="Нижний колонтитул 7"/>
          <p:cNvSpPr>
            <a:spLocks noGrp="1"/>
          </p:cNvSpPr>
          <p:nvPr>
            <p:ph type="ftr" sz="quarter" idx="11"/>
          </p:nvPr>
        </p:nvSpPr>
        <p:spPr/>
        <p:txBody>
          <a:bodyPr/>
          <a:lstStyle>
            <a:lvl1pPr>
              <a:defRPr/>
            </a:lvl1pPr>
          </a:lstStyle>
          <a:p>
            <a:endParaRPr lang="ru-RU" altLang="ru-RU"/>
          </a:p>
        </p:txBody>
      </p:sp>
      <p:sp>
        <p:nvSpPr>
          <p:cNvPr id="9" name="Номер слайда 8"/>
          <p:cNvSpPr>
            <a:spLocks noGrp="1"/>
          </p:cNvSpPr>
          <p:nvPr>
            <p:ph type="sldNum" sz="quarter" idx="12"/>
          </p:nvPr>
        </p:nvSpPr>
        <p:spPr/>
        <p:txBody>
          <a:bodyPr/>
          <a:lstStyle>
            <a:lvl1pPr>
              <a:defRPr/>
            </a:lvl1pPr>
          </a:lstStyle>
          <a:p>
            <a:fld id="{602D4E8E-E43E-49DB-911B-3BAF042E8ED9}" type="slidenum">
              <a:rPr lang="ru-RU" altLang="ru-RU"/>
              <a:pPr/>
              <a:t>‹#›</a:t>
            </a:fld>
            <a:endParaRPr lang="ru-RU" altLang="ru-RU"/>
          </a:p>
        </p:txBody>
      </p:sp>
    </p:spTree>
    <p:extLst>
      <p:ext uri="{BB962C8B-B14F-4D97-AF65-F5344CB8AC3E}">
        <p14:creationId xmlns:p14="http://schemas.microsoft.com/office/powerpoint/2010/main" val="2221031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ltLang="ru-RU"/>
          </a:p>
        </p:txBody>
      </p:sp>
      <p:sp>
        <p:nvSpPr>
          <p:cNvPr id="4" name="Нижний колонтитул 3"/>
          <p:cNvSpPr>
            <a:spLocks noGrp="1"/>
          </p:cNvSpPr>
          <p:nvPr>
            <p:ph type="ftr" sz="quarter" idx="11"/>
          </p:nvPr>
        </p:nvSpPr>
        <p:spPr/>
        <p:txBody>
          <a:bodyPr/>
          <a:lstStyle>
            <a:lvl1pPr>
              <a:defRPr/>
            </a:lvl1pPr>
          </a:lstStyle>
          <a:p>
            <a:endParaRPr lang="ru-RU" altLang="ru-RU"/>
          </a:p>
        </p:txBody>
      </p:sp>
      <p:sp>
        <p:nvSpPr>
          <p:cNvPr id="5" name="Номер слайда 4"/>
          <p:cNvSpPr>
            <a:spLocks noGrp="1"/>
          </p:cNvSpPr>
          <p:nvPr>
            <p:ph type="sldNum" sz="quarter" idx="12"/>
          </p:nvPr>
        </p:nvSpPr>
        <p:spPr/>
        <p:txBody>
          <a:bodyPr/>
          <a:lstStyle>
            <a:lvl1pPr>
              <a:defRPr/>
            </a:lvl1pPr>
          </a:lstStyle>
          <a:p>
            <a:fld id="{19DA5101-B0FB-4D56-A949-41496F37491F}" type="slidenum">
              <a:rPr lang="ru-RU" altLang="ru-RU"/>
              <a:pPr/>
              <a:t>‹#›</a:t>
            </a:fld>
            <a:endParaRPr lang="ru-RU" altLang="ru-RU"/>
          </a:p>
        </p:txBody>
      </p:sp>
    </p:spTree>
    <p:extLst>
      <p:ext uri="{BB962C8B-B14F-4D97-AF65-F5344CB8AC3E}">
        <p14:creationId xmlns:p14="http://schemas.microsoft.com/office/powerpoint/2010/main" val="3386008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ltLang="ru-RU"/>
          </a:p>
        </p:txBody>
      </p:sp>
      <p:sp>
        <p:nvSpPr>
          <p:cNvPr id="3" name="Нижний колонтитул 2"/>
          <p:cNvSpPr>
            <a:spLocks noGrp="1"/>
          </p:cNvSpPr>
          <p:nvPr>
            <p:ph type="ftr" sz="quarter" idx="11"/>
          </p:nvPr>
        </p:nvSpPr>
        <p:spPr/>
        <p:txBody>
          <a:bodyPr/>
          <a:lstStyle>
            <a:lvl1pPr>
              <a:defRPr/>
            </a:lvl1pPr>
          </a:lstStyle>
          <a:p>
            <a:endParaRPr lang="ru-RU" altLang="ru-RU"/>
          </a:p>
        </p:txBody>
      </p:sp>
      <p:sp>
        <p:nvSpPr>
          <p:cNvPr id="4" name="Номер слайда 3"/>
          <p:cNvSpPr>
            <a:spLocks noGrp="1"/>
          </p:cNvSpPr>
          <p:nvPr>
            <p:ph type="sldNum" sz="quarter" idx="12"/>
          </p:nvPr>
        </p:nvSpPr>
        <p:spPr/>
        <p:txBody>
          <a:bodyPr/>
          <a:lstStyle>
            <a:lvl1pPr>
              <a:defRPr/>
            </a:lvl1pPr>
          </a:lstStyle>
          <a:p>
            <a:fld id="{055E724F-9DDF-4027-B866-56AD60221B34}" type="slidenum">
              <a:rPr lang="ru-RU" altLang="ru-RU"/>
              <a:pPr/>
              <a:t>‹#›</a:t>
            </a:fld>
            <a:endParaRPr lang="ru-RU" altLang="ru-RU"/>
          </a:p>
        </p:txBody>
      </p:sp>
    </p:spTree>
    <p:extLst>
      <p:ext uri="{BB962C8B-B14F-4D97-AF65-F5344CB8AC3E}">
        <p14:creationId xmlns:p14="http://schemas.microsoft.com/office/powerpoint/2010/main" val="1532486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883FD066-A187-4C82-95FD-4CF62D9343DD}" type="slidenum">
              <a:rPr lang="ru-RU" altLang="ru-RU"/>
              <a:pPr/>
              <a:t>‹#›</a:t>
            </a:fld>
            <a:endParaRPr lang="ru-RU" altLang="ru-RU"/>
          </a:p>
        </p:txBody>
      </p:sp>
    </p:spTree>
    <p:extLst>
      <p:ext uri="{BB962C8B-B14F-4D97-AF65-F5344CB8AC3E}">
        <p14:creationId xmlns:p14="http://schemas.microsoft.com/office/powerpoint/2010/main" val="740619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0238" y="457200"/>
            <a:ext cx="2949575"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ltLang="ru-RU"/>
          </a:p>
        </p:txBody>
      </p:sp>
      <p:sp>
        <p:nvSpPr>
          <p:cNvPr id="6" name="Нижний колонтитул 5"/>
          <p:cNvSpPr>
            <a:spLocks noGrp="1"/>
          </p:cNvSpPr>
          <p:nvPr>
            <p:ph type="ftr" sz="quarter" idx="11"/>
          </p:nvPr>
        </p:nvSpPr>
        <p:spPr/>
        <p:txBody>
          <a:bodyPr/>
          <a:lstStyle>
            <a:lvl1pPr>
              <a:defRPr/>
            </a:lvl1pPr>
          </a:lstStyle>
          <a:p>
            <a:endParaRPr lang="ru-RU" altLang="ru-RU"/>
          </a:p>
        </p:txBody>
      </p:sp>
      <p:sp>
        <p:nvSpPr>
          <p:cNvPr id="7" name="Номер слайда 6"/>
          <p:cNvSpPr>
            <a:spLocks noGrp="1"/>
          </p:cNvSpPr>
          <p:nvPr>
            <p:ph type="sldNum" sz="quarter" idx="12"/>
          </p:nvPr>
        </p:nvSpPr>
        <p:spPr/>
        <p:txBody>
          <a:bodyPr/>
          <a:lstStyle>
            <a:lvl1pPr>
              <a:defRPr/>
            </a:lvl1pPr>
          </a:lstStyle>
          <a:p>
            <a:fld id="{021048F8-E470-4DAB-B5EB-0075D3D69DA2}" type="slidenum">
              <a:rPr lang="ru-RU" altLang="ru-RU"/>
              <a:pPr/>
              <a:t>‹#›</a:t>
            </a:fld>
            <a:endParaRPr lang="ru-RU" altLang="ru-RU"/>
          </a:p>
        </p:txBody>
      </p:sp>
    </p:spTree>
    <p:extLst>
      <p:ext uri="{BB962C8B-B14F-4D97-AF65-F5344CB8AC3E}">
        <p14:creationId xmlns:p14="http://schemas.microsoft.com/office/powerpoint/2010/main" val="2660999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bwMode="auto">
          <a:xfrm>
            <a:off x="457200" y="381000"/>
            <a:ext cx="822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43011" name="Rectangle 3"/>
          <p:cNvSpPr>
            <a:spLocks noGrp="1" noChangeArrowheads="1"/>
          </p:cNvSpPr>
          <p:nvPr>
            <p:ph type="body" idx="1"/>
          </p:nvPr>
        </p:nvSpPr>
        <p:spPr bwMode="auto">
          <a:xfrm>
            <a:off x="457200" y="1981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4301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panose="020B0604020202020204" pitchFamily="34" charset="0"/>
              </a:defRPr>
            </a:lvl1pPr>
          </a:lstStyle>
          <a:p>
            <a:endParaRPr lang="ru-RU" altLang="ru-RU"/>
          </a:p>
        </p:txBody>
      </p:sp>
      <p:sp>
        <p:nvSpPr>
          <p:cNvPr id="4301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panose="020B0604020202020204" pitchFamily="34" charset="0"/>
              </a:defRPr>
            </a:lvl1pPr>
          </a:lstStyle>
          <a:p>
            <a:endParaRPr lang="ru-RU" altLang="ru-RU"/>
          </a:p>
        </p:txBody>
      </p:sp>
      <p:sp>
        <p:nvSpPr>
          <p:cNvPr id="4301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anose="020B0604020202020204" pitchFamily="34" charset="0"/>
              </a:defRPr>
            </a:lvl1pPr>
          </a:lstStyle>
          <a:p>
            <a:fld id="{D2DBDF5E-558F-4F61-8BFC-B3AEB93F6DFD}" type="slidenum">
              <a:rPr lang="ru-RU" altLang="ru-RU"/>
              <a:pPr/>
              <a:t>‹#›</a:t>
            </a:fld>
            <a:endParaRPr lang="ru-RU" altLang="ru-RU"/>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hlink"/>
        </a:buClr>
        <a:buSzPct val="65000"/>
        <a:buFont typeface="Wingdings" panose="05000000000000000000" pitchFamily="2" charset="2"/>
        <a:buChar char="n"/>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65000"/>
        <a:buFont typeface="Wingdings" panose="05000000000000000000" pitchFamily="2" charset="2"/>
        <a:buChar char="n"/>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SzPct val="65000"/>
        <a:buFont typeface="Wingdings" panose="05000000000000000000" pitchFamily="2" charset="2"/>
        <a:buChar char="n"/>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folHlink"/>
        </a:buClr>
        <a:buSzPct val="6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65000"/>
        <a:buFont typeface="Wingdings" panose="05000000000000000000" pitchFamily="2" charset="2"/>
        <a:buChar char="n"/>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ltLang="ru-RU"/>
              <a:t>States of America: Alaska and California</a:t>
            </a:r>
            <a:endParaRPr lang="ru-RU" altLang="ru-RU"/>
          </a:p>
        </p:txBody>
      </p:sp>
      <p:sp>
        <p:nvSpPr>
          <p:cNvPr id="2051" name="Rectangle 3"/>
          <p:cNvSpPr>
            <a:spLocks noGrp="1" noChangeArrowheads="1"/>
          </p:cNvSpPr>
          <p:nvPr>
            <p:ph type="subTitle" idx="1"/>
          </p:nvPr>
        </p:nvSpPr>
        <p:spPr/>
        <p:txBody>
          <a:bodyPr/>
          <a:lstStyle/>
          <a:p>
            <a:endParaRPr lang="ru-RU" altLang="ru-RU"/>
          </a:p>
        </p:txBody>
      </p:sp>
      <p:sp>
        <p:nvSpPr>
          <p:cNvPr id="2053" name="AutoShape 5">
            <a:hlinkClick r:id="" action="ppaction://hlinkshowjump?jump=nextslide" highlightClick="1"/>
          </p:cNvPr>
          <p:cNvSpPr>
            <a:spLocks noChangeArrowheads="1"/>
          </p:cNvSpPr>
          <p:nvPr/>
        </p:nvSpPr>
        <p:spPr bwMode="auto">
          <a:xfrm>
            <a:off x="8101013" y="5876925"/>
            <a:ext cx="754062" cy="53975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cSld>
  <p:clrMapOvr>
    <a:masterClrMapping/>
  </p:clrMapOvr>
  <p:transition spd="slow">
    <p:cover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5" name="Rectangle 5"/>
          <p:cNvSpPr>
            <a:spLocks noGrp="1" noChangeArrowheads="1"/>
          </p:cNvSpPr>
          <p:nvPr>
            <p:ph type="body" sz="half" idx="1"/>
          </p:nvPr>
        </p:nvSpPr>
        <p:spPr/>
        <p:txBody>
          <a:bodyPr/>
          <a:lstStyle/>
          <a:p>
            <a:pPr>
              <a:buFont typeface="Wingdings" panose="05000000000000000000" pitchFamily="2" charset="2"/>
              <a:buNone/>
            </a:pPr>
            <a:r>
              <a:rPr lang="en-US" altLang="ru-RU" sz="2400"/>
              <a:t>	The most prominent rivers within California are the Sacramento River, the Pit River and the San Joaquin River, which drain the Central Valley and the west slope of the Sierra Nevada and flow to the Pacific Ocean through San Francisco Bay.</a:t>
            </a:r>
            <a:endParaRPr lang="ru-RU" altLang="ru-RU" sz="2400"/>
          </a:p>
        </p:txBody>
      </p:sp>
      <p:pic>
        <p:nvPicPr>
          <p:cNvPr id="35847" name="Picture 7" descr="C_Ozero_Tahoe"/>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643438" y="2133600"/>
            <a:ext cx="4038600" cy="3340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5848" name="AutoShape 8">
            <a:hlinkClick r:id="" action="ppaction://hlinkshowjump?jump=nextslide" highlightClick="1"/>
          </p:cNvPr>
          <p:cNvSpPr>
            <a:spLocks noChangeArrowheads="1"/>
          </p:cNvSpPr>
          <p:nvPr/>
        </p:nvSpPr>
        <p:spPr bwMode="auto">
          <a:xfrm>
            <a:off x="8101013" y="6021388"/>
            <a:ext cx="754062" cy="53975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3" name="Rectangle 5"/>
          <p:cNvSpPr>
            <a:spLocks noGrp="1" noChangeArrowheads="1"/>
          </p:cNvSpPr>
          <p:nvPr>
            <p:ph type="body" sz="half" idx="1"/>
          </p:nvPr>
        </p:nvSpPr>
        <p:spPr/>
        <p:txBody>
          <a:bodyPr/>
          <a:lstStyle/>
          <a:p>
            <a:pPr>
              <a:buFont typeface="Wingdings" panose="05000000000000000000" pitchFamily="2" charset="2"/>
              <a:buNone/>
            </a:pPr>
            <a:r>
              <a:rPr lang="en-US" altLang="ru-RU" sz="2400"/>
              <a:t>	One of the state's more visible landmarks, the Golden Gate Bridge was completed in 1937. With its orange paint and panoramic views of the bay, this highway bridge is a popular tourist attraction and also accommodates pedestrians and bicyclists.</a:t>
            </a:r>
            <a:endParaRPr lang="ru-RU" altLang="ru-RU" sz="2400"/>
          </a:p>
        </p:txBody>
      </p:sp>
      <p:pic>
        <p:nvPicPr>
          <p:cNvPr id="37895" name="Picture 7" descr="800px-GoldenGateBridge"/>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572000" y="2133600"/>
            <a:ext cx="4176713" cy="30956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7896" name="AutoShape 8">
            <a:hlinkClick r:id="" action="ppaction://hlinkshowjump?jump=nextslide" highlightClick="1"/>
          </p:cNvPr>
          <p:cNvSpPr>
            <a:spLocks noChangeArrowheads="1"/>
          </p:cNvSpPr>
          <p:nvPr/>
        </p:nvSpPr>
        <p:spPr bwMode="auto">
          <a:xfrm>
            <a:off x="8172450" y="6021388"/>
            <a:ext cx="754063" cy="53975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1" name="Rectangle 5"/>
          <p:cNvSpPr>
            <a:spLocks noGrp="1" noChangeArrowheads="1"/>
          </p:cNvSpPr>
          <p:nvPr>
            <p:ph type="body" sz="half" idx="1"/>
          </p:nvPr>
        </p:nvSpPr>
        <p:spPr/>
        <p:txBody>
          <a:bodyPr/>
          <a:lstStyle/>
          <a:p>
            <a:pPr>
              <a:lnSpc>
                <a:spcPct val="80000"/>
              </a:lnSpc>
              <a:buFont typeface="Wingdings" panose="05000000000000000000" pitchFamily="2" charset="2"/>
              <a:buNone/>
            </a:pPr>
            <a:r>
              <a:rPr lang="en-US" altLang="ru-RU" sz="2400"/>
              <a:t>	The San Francisco Bay Area has seven major league teams spread in three cities, San Francisco, Oakland and San Jose. While the Greater Los Angeles Area is home to ten major league franchises, it is also the largest metropolitan area not to have a team from the National Football League.</a:t>
            </a:r>
            <a:endParaRPr lang="ru-RU" altLang="ru-RU" sz="2400"/>
          </a:p>
        </p:txBody>
      </p:sp>
      <p:pic>
        <p:nvPicPr>
          <p:cNvPr id="39943" name="Picture 7" descr="Angel_Stands"/>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643438" y="2138363"/>
            <a:ext cx="4038600" cy="29464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9945" name="AutoShape 9">
            <a:hlinkClick r:id="" action="ppaction://hlinkshowjump?jump=firstslide" highlightClick="1"/>
          </p:cNvPr>
          <p:cNvSpPr>
            <a:spLocks noChangeArrowheads="1"/>
          </p:cNvSpPr>
          <p:nvPr/>
        </p:nvSpPr>
        <p:spPr bwMode="auto">
          <a:xfrm>
            <a:off x="8101013" y="5805488"/>
            <a:ext cx="792162" cy="682625"/>
          </a:xfrm>
          <a:prstGeom prst="actionButtonBeginning">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title"/>
          </p:nvPr>
        </p:nvSpPr>
        <p:spPr/>
        <p:txBody>
          <a:bodyPr/>
          <a:lstStyle/>
          <a:p>
            <a:r>
              <a:rPr lang="en-US" altLang="ru-RU"/>
              <a:t>Alaska</a:t>
            </a:r>
            <a:endParaRPr lang="ru-RU" altLang="ru-RU"/>
          </a:p>
        </p:txBody>
      </p:sp>
      <p:sp>
        <p:nvSpPr>
          <p:cNvPr id="16389" name="Rectangle 5"/>
          <p:cNvSpPr>
            <a:spLocks noGrp="1" noChangeArrowheads="1"/>
          </p:cNvSpPr>
          <p:nvPr>
            <p:ph type="body" sz="half" idx="1"/>
          </p:nvPr>
        </p:nvSpPr>
        <p:spPr/>
        <p:txBody>
          <a:bodyPr/>
          <a:lstStyle/>
          <a:p>
            <a:pPr>
              <a:lnSpc>
                <a:spcPct val="80000"/>
              </a:lnSpc>
              <a:buFont typeface="Wingdings" panose="05000000000000000000" pitchFamily="2" charset="2"/>
              <a:buNone/>
            </a:pPr>
            <a:r>
              <a:rPr lang="en-US" altLang="ru-RU" sz="2000"/>
              <a:t>	Alaska is the largest state of the United States by area; it is situated in the northwest extremity of the North American continent, with Canada to the east, the Arctic Ocean to the north, and the Pacific Ocean to the west and south, with Russia further west across the Bering Strait. Approximately half of Alaska's 698,473 residents live within the Anchorage metropolitan area. As of 2009, Alaska remains the least densely populated state of the U.S.</a:t>
            </a:r>
            <a:endParaRPr lang="ru-RU" altLang="ru-RU" sz="2000"/>
          </a:p>
        </p:txBody>
      </p:sp>
      <p:pic>
        <p:nvPicPr>
          <p:cNvPr id="16391" name="Picture 7" descr="Alaska_karta"/>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648200" y="2155825"/>
            <a:ext cx="4038600" cy="37639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6392" name="AutoShape 8">
            <a:hlinkClick r:id="" action="ppaction://hlinkshowjump?jump=nextslide" highlightClick="1"/>
          </p:cNvPr>
          <p:cNvSpPr>
            <a:spLocks noChangeArrowheads="1"/>
          </p:cNvSpPr>
          <p:nvPr/>
        </p:nvSpPr>
        <p:spPr bwMode="auto">
          <a:xfrm>
            <a:off x="8172450" y="6092825"/>
            <a:ext cx="754063" cy="53975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0" name="Rectangle 8"/>
          <p:cNvSpPr>
            <a:spLocks noGrp="1" noChangeArrowheads="1"/>
          </p:cNvSpPr>
          <p:nvPr>
            <p:ph type="body" sz="half" idx="1"/>
          </p:nvPr>
        </p:nvSpPr>
        <p:spPr/>
        <p:txBody>
          <a:bodyPr/>
          <a:lstStyle/>
          <a:p>
            <a:r>
              <a:rPr lang="en-US" altLang="ru-RU" sz="2400" b="1"/>
              <a:t>Area:</a:t>
            </a:r>
            <a:r>
              <a:rPr lang="en-US" altLang="ru-RU" sz="2400"/>
              <a:t> 1530,7 thousand square kilometres</a:t>
            </a:r>
          </a:p>
          <a:p>
            <a:r>
              <a:rPr lang="en-US" altLang="ru-RU" sz="2400" b="1"/>
              <a:t>Capital:</a:t>
            </a:r>
            <a:r>
              <a:rPr lang="en-US" altLang="ru-RU" sz="2400"/>
              <a:t> Juneau </a:t>
            </a:r>
          </a:p>
          <a:p>
            <a:r>
              <a:rPr lang="en-US" altLang="ru-RU" sz="2400" b="1"/>
              <a:t>Population:</a:t>
            </a:r>
            <a:r>
              <a:rPr lang="en-US" altLang="ru-RU" sz="2400"/>
              <a:t> 626.932 persons </a:t>
            </a:r>
          </a:p>
          <a:p>
            <a:r>
              <a:rPr lang="en-US" altLang="ru-RU" sz="2400" b="1"/>
              <a:t>Largest cities:</a:t>
            </a:r>
            <a:r>
              <a:rPr lang="en-US" altLang="ru-RU" sz="2400"/>
              <a:t> Anchorage, Juneau, Fairbanks, Sitka, Ketchikan, Kenai, Kodiak, Bethel, Wasilla, Barrow.</a:t>
            </a:r>
            <a:endParaRPr lang="ru-RU" altLang="ru-RU" sz="2400"/>
          </a:p>
        </p:txBody>
      </p:sp>
      <p:pic>
        <p:nvPicPr>
          <p:cNvPr id="18443" name="Picture 11" descr="usalaska"/>
          <p:cNvPicPr>
            <a:picLocks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5076825" y="1916113"/>
            <a:ext cx="3384550" cy="20875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8444" name="Picture 12" descr="A_gerb"/>
          <p:cNvPicPr>
            <a:picLocks noChangeAspect="1" noChangeArrowheads="1"/>
          </p:cNvPicPr>
          <p:nvPr>
            <p:ph sz="quarter" idx="3"/>
          </p:nvPr>
        </p:nvPicPr>
        <p:blipFill>
          <a:blip r:embed="rId3">
            <a:extLst>
              <a:ext uri="{28A0092B-C50C-407E-A947-70E740481C1C}">
                <a14:useLocalDpi xmlns:a14="http://schemas.microsoft.com/office/drawing/2010/main" val="0"/>
              </a:ext>
            </a:extLst>
          </a:blip>
          <a:srcRect/>
          <a:stretch>
            <a:fillRect/>
          </a:stretch>
        </p:blipFill>
        <p:spPr>
          <a:xfrm>
            <a:off x="5724525" y="4365625"/>
            <a:ext cx="2057400" cy="16637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8445" name="AutoShape 13">
            <a:hlinkClick r:id="" action="ppaction://hlinkshowjump?jump=nextslide" highlightClick="1"/>
          </p:cNvPr>
          <p:cNvSpPr>
            <a:spLocks noChangeArrowheads="1"/>
          </p:cNvSpPr>
          <p:nvPr/>
        </p:nvSpPr>
        <p:spPr bwMode="auto">
          <a:xfrm>
            <a:off x="8101013" y="5876925"/>
            <a:ext cx="754062" cy="53975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5"/>
          <p:cNvSpPr>
            <a:spLocks noGrp="1" noChangeArrowheads="1"/>
          </p:cNvSpPr>
          <p:nvPr>
            <p:ph type="body" sz="half" idx="1"/>
          </p:nvPr>
        </p:nvSpPr>
        <p:spPr/>
        <p:txBody>
          <a:bodyPr/>
          <a:lstStyle/>
          <a:p>
            <a:pPr>
              <a:buFont typeface="Wingdings" panose="05000000000000000000" pitchFamily="2" charset="2"/>
              <a:buNone/>
            </a:pPr>
            <a:r>
              <a:rPr lang="en-US" altLang="ru-RU" sz="2800"/>
              <a:t>	Alaska was loosely governed by the military initially, and was unofficially a territory of the United States from 1884 on. Alaska was officially proclaimed a state on January 3, 1959.</a:t>
            </a:r>
            <a:endParaRPr lang="ru-RU" altLang="ru-RU" sz="2800"/>
          </a:p>
        </p:txBody>
      </p:sp>
      <p:pic>
        <p:nvPicPr>
          <p:cNvPr id="21511" name="Picture 7" descr="350px-Alaska_Juneau"/>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716463" y="2133600"/>
            <a:ext cx="3887787" cy="34051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1512" name="AutoShape 8">
            <a:hlinkClick r:id="" action="ppaction://hlinkshowjump?jump=nextslide" highlightClick="1"/>
          </p:cNvPr>
          <p:cNvSpPr>
            <a:spLocks noChangeArrowheads="1"/>
          </p:cNvSpPr>
          <p:nvPr/>
        </p:nvSpPr>
        <p:spPr bwMode="auto">
          <a:xfrm>
            <a:off x="8101013" y="6021388"/>
            <a:ext cx="754062" cy="53975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Rectangle 5"/>
          <p:cNvSpPr>
            <a:spLocks noGrp="1" noChangeArrowheads="1"/>
          </p:cNvSpPr>
          <p:nvPr>
            <p:ph type="body" sz="half" idx="1"/>
          </p:nvPr>
        </p:nvSpPr>
        <p:spPr/>
        <p:txBody>
          <a:bodyPr/>
          <a:lstStyle/>
          <a:p>
            <a:pPr>
              <a:buFont typeface="Wingdings" panose="05000000000000000000" pitchFamily="2" charset="2"/>
              <a:buNone/>
            </a:pPr>
            <a:r>
              <a:rPr lang="en-US" altLang="ru-RU" sz="2400"/>
              <a:t>	Alaska has vast energy resources. Major oil and gas reserves are found in the Alaska North Slope and Cook Inlet basins. The Trans-Alaska Pipeline can pump up to 2.1 million barrels of crude oil per day, more than any other crude oil pipeline in the United States.</a:t>
            </a:r>
            <a:endParaRPr lang="ru-RU" altLang="ru-RU" sz="2400"/>
          </a:p>
        </p:txBody>
      </p:sp>
      <p:pic>
        <p:nvPicPr>
          <p:cNvPr id="23559" name="Picture 7" descr="185px-Alaska_Pipeline_Closeup_Underneath"/>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5076825" y="2071688"/>
            <a:ext cx="3311525" cy="37973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3560" name="AutoShape 8">
            <a:hlinkClick r:id="" action="ppaction://hlinkshowjump?jump=nextslide" highlightClick="1"/>
          </p:cNvPr>
          <p:cNvSpPr>
            <a:spLocks noChangeArrowheads="1"/>
          </p:cNvSpPr>
          <p:nvPr/>
        </p:nvSpPr>
        <p:spPr bwMode="auto">
          <a:xfrm>
            <a:off x="8172450" y="6092825"/>
            <a:ext cx="754063" cy="53975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5"/>
          <p:cNvSpPr>
            <a:spLocks noGrp="1" noChangeArrowheads="1"/>
          </p:cNvSpPr>
          <p:nvPr>
            <p:ph type="body" sz="half" idx="1"/>
          </p:nvPr>
        </p:nvSpPr>
        <p:spPr/>
        <p:txBody>
          <a:bodyPr/>
          <a:lstStyle/>
          <a:p>
            <a:pPr>
              <a:buFont typeface="Wingdings" panose="05000000000000000000" pitchFamily="2" charset="2"/>
              <a:buNone/>
            </a:pPr>
            <a:r>
              <a:rPr lang="en-US" altLang="ru-RU" sz="2400"/>
              <a:t>	Alaska has few road connections compared to the rest of the U.S. The western part of Alaska has no road system connecting the communities with the rest of Alaska. Built around 1915, the Alaska Railroad played a key role in the development of Alaska through the 20th century.</a:t>
            </a:r>
            <a:endParaRPr lang="ru-RU" altLang="ru-RU" sz="2400"/>
          </a:p>
        </p:txBody>
      </p:sp>
      <p:pic>
        <p:nvPicPr>
          <p:cNvPr id="27656" name="Picture 8" descr="220px-Seward_Highway"/>
          <p:cNvPicPr>
            <a:picLocks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5148263" y="2060575"/>
            <a:ext cx="2844800" cy="19065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7657" name="Picture 9" descr="250px-AlaskaRailroad"/>
          <p:cNvPicPr>
            <a:picLocks noChangeAspect="1" noChangeArrowheads="1"/>
          </p:cNvPicPr>
          <p:nvPr>
            <p:ph sz="quarter" idx="3"/>
          </p:nvPr>
        </p:nvPicPr>
        <p:blipFill>
          <a:blip r:embed="rId3">
            <a:extLst>
              <a:ext uri="{28A0092B-C50C-407E-A947-70E740481C1C}">
                <a14:useLocalDpi xmlns:a14="http://schemas.microsoft.com/office/drawing/2010/main" val="0"/>
              </a:ext>
            </a:extLst>
          </a:blip>
          <a:srcRect/>
          <a:stretch>
            <a:fillRect/>
          </a:stretch>
        </p:blipFill>
        <p:spPr>
          <a:xfrm>
            <a:off x="5148263" y="4221163"/>
            <a:ext cx="2881312" cy="19288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7658" name="AutoShape 10">
            <a:hlinkClick r:id="" action="ppaction://hlinkshowjump?jump=nextslide" highlightClick="1"/>
          </p:cNvPr>
          <p:cNvSpPr>
            <a:spLocks noChangeArrowheads="1"/>
          </p:cNvSpPr>
          <p:nvPr/>
        </p:nvSpPr>
        <p:spPr bwMode="auto">
          <a:xfrm>
            <a:off x="8172450" y="6165850"/>
            <a:ext cx="754063" cy="53975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1" name="Rectangle 5"/>
          <p:cNvSpPr>
            <a:spLocks noGrp="1" noChangeArrowheads="1"/>
          </p:cNvSpPr>
          <p:nvPr>
            <p:ph type="body" sz="half" idx="1"/>
          </p:nvPr>
        </p:nvSpPr>
        <p:spPr>
          <a:xfrm>
            <a:off x="457200" y="1981200"/>
            <a:ext cx="4038600" cy="4084638"/>
          </a:xfrm>
        </p:spPr>
        <p:txBody>
          <a:bodyPr/>
          <a:lstStyle/>
          <a:p>
            <a:pPr>
              <a:buFont typeface="Wingdings" panose="05000000000000000000" pitchFamily="2" charset="2"/>
              <a:buNone/>
            </a:pPr>
            <a:r>
              <a:rPr lang="en-US" altLang="ru-RU" sz="2400"/>
              <a:t>	Alaska has more than three million lakes. The Bering Glacier complex near the southeastern border with Yukon covers 2,250 square miles alone. With over 100,000 of them, Alaska has half of the world's glaciers.</a:t>
            </a:r>
            <a:endParaRPr lang="ru-RU" altLang="ru-RU" sz="2400"/>
          </a:p>
        </p:txBody>
      </p:sp>
      <p:pic>
        <p:nvPicPr>
          <p:cNvPr id="29703" name="Picture 7" descr="300px-Yukon_River_Alaska"/>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859338" y="2071688"/>
            <a:ext cx="3600450" cy="37322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9704" name="AutoShape 8">
            <a:hlinkClick r:id="" action="ppaction://hlinkshowjump?jump=nextslide" highlightClick="1"/>
          </p:cNvPr>
          <p:cNvSpPr>
            <a:spLocks noChangeArrowheads="1"/>
          </p:cNvSpPr>
          <p:nvPr/>
        </p:nvSpPr>
        <p:spPr bwMode="auto">
          <a:xfrm>
            <a:off x="8172450" y="6092825"/>
            <a:ext cx="754063" cy="53975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4"/>
          <p:cNvSpPr>
            <a:spLocks noGrp="1" noChangeArrowheads="1"/>
          </p:cNvSpPr>
          <p:nvPr>
            <p:ph type="title"/>
          </p:nvPr>
        </p:nvSpPr>
        <p:spPr/>
        <p:txBody>
          <a:bodyPr/>
          <a:lstStyle/>
          <a:p>
            <a:r>
              <a:rPr lang="en-US" altLang="ru-RU"/>
              <a:t>California</a:t>
            </a:r>
            <a:endParaRPr lang="ru-RU" altLang="ru-RU"/>
          </a:p>
        </p:txBody>
      </p:sp>
      <p:sp>
        <p:nvSpPr>
          <p:cNvPr id="31749" name="Rectangle 5"/>
          <p:cNvSpPr>
            <a:spLocks noGrp="1" noChangeArrowheads="1"/>
          </p:cNvSpPr>
          <p:nvPr>
            <p:ph type="body" sz="half" idx="1"/>
          </p:nvPr>
        </p:nvSpPr>
        <p:spPr/>
        <p:txBody>
          <a:bodyPr/>
          <a:lstStyle/>
          <a:p>
            <a:pPr>
              <a:lnSpc>
                <a:spcPct val="90000"/>
              </a:lnSpc>
              <a:buFont typeface="Wingdings" panose="05000000000000000000" pitchFamily="2" charset="2"/>
              <a:buNone/>
            </a:pPr>
            <a:r>
              <a:rPr lang="en-US" altLang="ru-RU" sz="2000"/>
              <a:t>	California is the most populous state in the United States and the third largest by area. It is located on the West Coast of the United States, and is bordered by Oregon to the north, Nevada to the northeast, Arizona to the southeast, the Mexican state of Baja California to the south, and the Pacific Ocean to the west.</a:t>
            </a:r>
            <a:endParaRPr lang="ru-RU" altLang="ru-RU" sz="2000"/>
          </a:p>
        </p:txBody>
      </p:sp>
      <p:pic>
        <p:nvPicPr>
          <p:cNvPr id="31751" name="Picture 7" descr="C_karta"/>
          <p:cNvPicPr>
            <a:picLocks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4643438" y="2071688"/>
            <a:ext cx="4038600" cy="36226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1752" name="AutoShape 8">
            <a:hlinkClick r:id="" action="ppaction://hlinkshowjump?jump=nextslide" highlightClick="1"/>
          </p:cNvPr>
          <p:cNvSpPr>
            <a:spLocks noChangeArrowheads="1"/>
          </p:cNvSpPr>
          <p:nvPr/>
        </p:nvSpPr>
        <p:spPr bwMode="auto">
          <a:xfrm>
            <a:off x="8101013" y="6021388"/>
            <a:ext cx="754062" cy="53975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7" name="Rectangle 5"/>
          <p:cNvSpPr>
            <a:spLocks noGrp="1" noChangeArrowheads="1"/>
          </p:cNvSpPr>
          <p:nvPr>
            <p:ph type="body" sz="half" idx="1"/>
          </p:nvPr>
        </p:nvSpPr>
        <p:spPr/>
        <p:txBody>
          <a:bodyPr/>
          <a:lstStyle/>
          <a:p>
            <a:r>
              <a:rPr lang="ru-RU" altLang="ru-RU" sz="2800" b="1"/>
              <a:t>Capital</a:t>
            </a:r>
            <a:r>
              <a:rPr lang="en-US" altLang="ru-RU" sz="2800" b="1"/>
              <a:t>:</a:t>
            </a:r>
            <a:r>
              <a:rPr lang="ru-RU" altLang="ru-RU" sz="2800"/>
              <a:t>	Sacramento</a:t>
            </a:r>
            <a:endParaRPr lang="en-US" altLang="ru-RU" sz="2800"/>
          </a:p>
          <a:p>
            <a:r>
              <a:rPr lang="ru-RU" altLang="ru-RU" sz="2800" b="1"/>
              <a:t>Area</a:t>
            </a:r>
            <a:r>
              <a:rPr lang="en-US" altLang="ru-RU" sz="2800" b="1"/>
              <a:t>: </a:t>
            </a:r>
            <a:r>
              <a:rPr lang="ru-RU" altLang="ru-RU" sz="2800"/>
              <a:t>423,970 </a:t>
            </a:r>
            <a:r>
              <a:rPr lang="en-US" altLang="ru-RU" sz="2800"/>
              <a:t>square kilometres</a:t>
            </a:r>
          </a:p>
          <a:p>
            <a:r>
              <a:rPr lang="ru-RU" altLang="ru-RU" sz="2800" b="1"/>
              <a:t>Population</a:t>
            </a:r>
            <a:r>
              <a:rPr lang="en-US" altLang="ru-RU" sz="2800" b="1"/>
              <a:t>: </a:t>
            </a:r>
            <a:r>
              <a:rPr lang="ru-RU" altLang="ru-RU" sz="2800"/>
              <a:t>33871648</a:t>
            </a:r>
            <a:r>
              <a:rPr lang="en-US" altLang="ru-RU" sz="2800" b="1"/>
              <a:t> </a:t>
            </a:r>
            <a:r>
              <a:rPr lang="en-US" altLang="ru-RU" sz="2800"/>
              <a:t>persons</a:t>
            </a:r>
          </a:p>
          <a:p>
            <a:r>
              <a:rPr lang="ru-RU" altLang="ru-RU" sz="2800" b="1"/>
              <a:t>Largest city</a:t>
            </a:r>
            <a:r>
              <a:rPr lang="en-US" altLang="ru-RU" sz="2800" b="1"/>
              <a:t>:</a:t>
            </a:r>
            <a:r>
              <a:rPr lang="ru-RU" altLang="ru-RU" sz="2800"/>
              <a:t>	Los Angeles</a:t>
            </a:r>
          </a:p>
        </p:txBody>
      </p:sp>
      <p:pic>
        <p:nvPicPr>
          <p:cNvPr id="33800" name="Picture 8" descr="us-california"/>
          <p:cNvPicPr>
            <a:picLocks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5940425" y="2268538"/>
            <a:ext cx="2087563" cy="16367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3801" name="Picture 9" descr="C_gerb"/>
          <p:cNvPicPr>
            <a:picLocks noChangeAspect="1" noChangeArrowheads="1"/>
          </p:cNvPicPr>
          <p:nvPr>
            <p:ph sz="quarter" idx="3"/>
          </p:nvPr>
        </p:nvPicPr>
        <p:blipFill>
          <a:blip r:embed="rId3">
            <a:extLst>
              <a:ext uri="{28A0092B-C50C-407E-A947-70E740481C1C}">
                <a14:useLocalDpi xmlns:a14="http://schemas.microsoft.com/office/drawing/2010/main" val="0"/>
              </a:ext>
            </a:extLst>
          </a:blip>
          <a:srcRect/>
          <a:stretch>
            <a:fillRect/>
          </a:stretch>
        </p:blipFill>
        <p:spPr>
          <a:xfrm>
            <a:off x="6156325" y="4429125"/>
            <a:ext cx="1838325" cy="16446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3802" name="AutoShape 10">
            <a:hlinkClick r:id="" action="ppaction://hlinkshowjump?jump=nextslide" highlightClick="1"/>
          </p:cNvPr>
          <p:cNvSpPr>
            <a:spLocks noChangeArrowheads="1"/>
          </p:cNvSpPr>
          <p:nvPr/>
        </p:nvSpPr>
        <p:spPr bwMode="auto">
          <a:xfrm>
            <a:off x="8101013" y="6021388"/>
            <a:ext cx="754062" cy="539750"/>
          </a:xfrm>
          <a:prstGeom prst="actionButtonForwardNex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ru-RU"/>
          </a:p>
        </p:txBody>
      </p:sp>
    </p:spTree>
  </p:cSld>
  <p:clrMapOvr>
    <a:masterClrMapping/>
  </p:clrMapOvr>
</p:sld>
</file>

<file path=ppt/theme/theme1.xml><?xml version="1.0" encoding="utf-8"?>
<a:theme xmlns:a="http://schemas.openxmlformats.org/drawingml/2006/main" name="Текстура">
  <a:themeElements>
    <a:clrScheme name="Текстура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fontScheme name="Текстура">
      <a:majorFont>
        <a:latin typeface="Tahoma"/>
        <a:ea typeface=""/>
        <a:cs typeface=""/>
      </a:majorFont>
      <a:minorFont>
        <a:latin typeface="Tahoma"/>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Текстура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Текстура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Текстура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Текстура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Текстура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Текстура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Текстура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Текстура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Textured</Template>
  <TotalTime>102</TotalTime>
  <Words>47</Words>
  <Application>Microsoft Office PowerPoint</Application>
  <PresentationFormat>Экран (4:3)</PresentationFormat>
  <Paragraphs>20</Paragraphs>
  <Slides>12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12</vt:i4>
      </vt:variant>
    </vt:vector>
  </HeadingPairs>
  <TitlesOfParts>
    <vt:vector size="16" baseType="lpstr">
      <vt:lpstr>Arial</vt:lpstr>
      <vt:lpstr>Tahoma</vt:lpstr>
      <vt:lpstr>Wingdings</vt:lpstr>
      <vt:lpstr>Текстура</vt:lpstr>
      <vt:lpstr>States of America: Alaska and California</vt:lpstr>
      <vt:lpstr>Alaska</vt:lpstr>
      <vt:lpstr>Презентация PowerPoint</vt:lpstr>
      <vt:lpstr>Презентация PowerPoint</vt:lpstr>
      <vt:lpstr>Презентация PowerPoint</vt:lpstr>
      <vt:lpstr>Презентация PowerPoint</vt:lpstr>
      <vt:lpstr>Презентация PowerPoint</vt:lpstr>
      <vt:lpstr>California</vt:lpstr>
      <vt:lpstr>Презентация PowerPoint</vt:lpstr>
      <vt:lpstr>Презентация PowerPoint</vt:lpstr>
      <vt:lpstr>Презентация PowerPoint</vt:lpstr>
      <vt:lpstr>Презентация PowerPoint</vt:lpstr>
    </vt:vector>
  </TitlesOfParts>
  <Company>Tycoon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States of America: Alaska and California</dc:title>
  <dc:creator>Znahar</dc:creator>
  <cp:lastModifiedBy>admin</cp:lastModifiedBy>
  <cp:revision>12</cp:revision>
  <dcterms:created xsi:type="dcterms:W3CDTF">2010-03-10T13:55:30Z</dcterms:created>
  <dcterms:modified xsi:type="dcterms:W3CDTF">2015-04-08T17:50:12Z</dcterms:modified>
</cp:coreProperties>
</file>