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7" r:id="rId2"/>
    <p:sldMasterId id="2147483659" r:id="rId3"/>
    <p:sldMasterId id="2147483663" r:id="rId4"/>
    <p:sldMasterId id="2147483665" r:id="rId5"/>
    <p:sldMasterId id="2147483667" r:id="rId6"/>
    <p:sldMasterId id="2147483671" r:id="rId7"/>
    <p:sldMasterId id="2147483673" r:id="rId8"/>
    <p:sldMasterId id="2147483677" r:id="rId9"/>
    <p:sldMasterId id="2147483679" r:id="rId10"/>
    <p:sldMasterId id="2147483681" r:id="rId11"/>
    <p:sldMasterId id="2147483683" r:id="rId12"/>
    <p:sldMasterId id="2147483685" r:id="rId13"/>
  </p:sldMasterIdLst>
  <p:sldIdLst>
    <p:sldId id="256" r:id="rId14"/>
    <p:sldId id="267" r:id="rId15"/>
    <p:sldId id="257" r:id="rId16"/>
    <p:sldId id="258" r:id="rId17"/>
    <p:sldId id="259" r:id="rId18"/>
    <p:sldId id="260" r:id="rId19"/>
    <p:sldId id="261" r:id="rId20"/>
    <p:sldId id="262" r:id="rId21"/>
    <p:sldId id="263" r:id="rId22"/>
    <p:sldId id="264" r:id="rId23"/>
    <p:sldId id="265" r:id="rId24"/>
    <p:sldId id="266"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307"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2" autoAdjust="0"/>
    <p:restoredTop sz="94660"/>
  </p:normalViewPr>
  <p:slideViewPr>
    <p:cSldViewPr>
      <p:cViewPr varScale="1">
        <p:scale>
          <a:sx n="43" d="100"/>
          <a:sy n="43" d="100"/>
        </p:scale>
        <p:origin x="129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84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5B91757-4E66-4193-BFBC-CD7290092D68}" type="slidenum">
              <a:rPr lang="ru-RU" altLang="ru-RU"/>
              <a:pPr/>
              <a:t>‹#›</a:t>
            </a:fld>
            <a:endParaRPr lang="ru-RU" altLang="ru-RU"/>
          </a:p>
        </p:txBody>
      </p:sp>
    </p:spTree>
    <p:extLst>
      <p:ext uri="{BB962C8B-B14F-4D97-AF65-F5344CB8AC3E}">
        <p14:creationId xmlns:p14="http://schemas.microsoft.com/office/powerpoint/2010/main" val="19428122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984035F-00F2-4848-B166-0BF6871B44FD}" type="slidenum">
              <a:rPr lang="ru-RU" altLang="ru-RU"/>
              <a:pPr/>
              <a:t>‹#›</a:t>
            </a:fld>
            <a:endParaRPr lang="ru-RU" altLang="ru-RU"/>
          </a:p>
        </p:txBody>
      </p:sp>
    </p:spTree>
    <p:extLst>
      <p:ext uri="{BB962C8B-B14F-4D97-AF65-F5344CB8AC3E}">
        <p14:creationId xmlns:p14="http://schemas.microsoft.com/office/powerpoint/2010/main" val="265617509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fld id="{65D60284-A00E-46F6-BC55-57162250D638}" type="slidenum">
              <a:rPr lang="ru-RU" altLang="ru-RU"/>
              <a:pPr/>
              <a:t>‹#›</a:t>
            </a:fld>
            <a:endParaRPr lang="ru-RU" altLang="ru-RU"/>
          </a:p>
        </p:txBody>
      </p:sp>
    </p:spTree>
    <p:extLst>
      <p:ext uri="{BB962C8B-B14F-4D97-AF65-F5344CB8AC3E}">
        <p14:creationId xmlns:p14="http://schemas.microsoft.com/office/powerpoint/2010/main" val="395401388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fld id="{DFBA8CDA-2C75-4F08-A1AC-60EDC668C51F}" type="slidenum">
              <a:rPr lang="ru-RU" altLang="ru-RU"/>
              <a:pPr/>
              <a:t>‹#›</a:t>
            </a:fld>
            <a:endParaRPr lang="ru-RU" altLang="ru-RU"/>
          </a:p>
        </p:txBody>
      </p:sp>
    </p:spTree>
    <p:extLst>
      <p:ext uri="{BB962C8B-B14F-4D97-AF65-F5344CB8AC3E}">
        <p14:creationId xmlns:p14="http://schemas.microsoft.com/office/powerpoint/2010/main" val="72496670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fld id="{6C03CD05-EBB9-4DBB-B8AA-2437D0AF168F}" type="slidenum">
              <a:rPr lang="ru-RU" altLang="ru-RU"/>
              <a:pPr/>
              <a:t>‹#›</a:t>
            </a:fld>
            <a:endParaRPr lang="ru-RU" altLang="ru-RU"/>
          </a:p>
        </p:txBody>
      </p:sp>
    </p:spTree>
    <p:extLst>
      <p:ext uri="{BB962C8B-B14F-4D97-AF65-F5344CB8AC3E}">
        <p14:creationId xmlns:p14="http://schemas.microsoft.com/office/powerpoint/2010/main" val="290290398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fld id="{1BBB91B1-5C9D-40E9-9E29-C539E764BB6A}" type="slidenum">
              <a:rPr lang="ru-RU" altLang="ru-RU"/>
              <a:pPr/>
              <a:t>‹#›</a:t>
            </a:fld>
            <a:endParaRPr lang="ru-RU" altLang="ru-RU"/>
          </a:p>
        </p:txBody>
      </p:sp>
    </p:spTree>
    <p:extLst>
      <p:ext uri="{BB962C8B-B14F-4D97-AF65-F5344CB8AC3E}">
        <p14:creationId xmlns:p14="http://schemas.microsoft.com/office/powerpoint/2010/main" val="33100202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kumimoji="1" lang="ru-RU">
                <a:latin typeface="Arial"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kumimoji="1" lang="ru-RU">
                <a:latin typeface="Arial"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defRPr/>
              </a:pPr>
              <a:endParaRPr kumimoji="1" lang="ru-RU">
                <a:latin typeface="Arial"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8" name="Freeform 11"/>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latin typeface="Arial" charset="0"/>
                    </a:endParaRPr>
                  </a:p>
                </p:txBody>
              </p:sp>
              <p:sp>
                <p:nvSpPr>
                  <p:cNvPr id="52" name="Freeform 13"/>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3" name="Freeform 14"/>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4" name="Freeform 15"/>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6"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pic>
              <p:nvPicPr>
                <p:cNvPr id="42"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latin typeface="Arial" charset="0"/>
              </a:endParaRPr>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ru-RU">
                <a:latin typeface="Arial" charset="0"/>
              </a:endParaRPr>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pPr>
                <a:defRPr/>
              </a:pPr>
              <a:endParaRPr lang="ru-RU">
                <a:latin typeface="Arial" charset="0"/>
              </a:endParaRPr>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latin typeface="Arial" charset="0"/>
              </a:endParaRPr>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defRPr/>
              </a:pPr>
              <a:endParaRPr kumimoji="1" lang="ru-RU">
                <a:latin typeface="Arial" charset="0"/>
              </a:endParaRPr>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defRPr/>
              </a:pPr>
              <a:endParaRPr kumimoji="1" lang="ru-RU">
                <a:latin typeface="Arial" charset="0"/>
              </a:endParaRPr>
            </a:p>
          </p:txBody>
        </p:sp>
      </p:grpSp>
      <p:sp>
        <p:nvSpPr>
          <p:cNvPr id="69689" name="Rectangle 57"/>
          <p:cNvSpPr>
            <a:spLocks noGrp="1" noChangeArrowheads="1"/>
          </p:cNvSpPr>
          <p:nvPr>
            <p:ph type="ctrTitle" sz="quarter"/>
          </p:nvPr>
        </p:nvSpPr>
        <p:spPr>
          <a:xfrm>
            <a:off x="685800" y="1370013"/>
            <a:ext cx="6965950" cy="2057400"/>
          </a:xfrm>
        </p:spPr>
        <p:txBody>
          <a:bodyPr/>
          <a:lstStyle>
            <a:lvl1pPr>
              <a:defRPr/>
            </a:lvl1pPr>
          </a:lstStyle>
          <a:p>
            <a:r>
              <a:rPr lang="ru-RU"/>
              <a:t>Образец заголовка</a:t>
            </a:r>
          </a:p>
        </p:txBody>
      </p:sp>
      <p:sp>
        <p:nvSpPr>
          <p:cNvPr id="69690"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ru-RU"/>
              <a:t>Образец подзаголовка</a:t>
            </a:r>
          </a:p>
        </p:txBody>
      </p:sp>
      <p:sp>
        <p:nvSpPr>
          <p:cNvPr id="59" name="Rectangle 59"/>
          <p:cNvSpPr>
            <a:spLocks noGrp="1" noChangeArrowheads="1"/>
          </p:cNvSpPr>
          <p:nvPr>
            <p:ph type="dt" sz="quarter" idx="10"/>
          </p:nvPr>
        </p:nvSpPr>
        <p:spPr/>
        <p:txBody>
          <a:bodyPr/>
          <a:lstStyle>
            <a:lvl1pPr>
              <a:defRPr smtClean="0"/>
            </a:lvl1pPr>
          </a:lstStyle>
          <a:p>
            <a:pPr>
              <a:defRPr/>
            </a:pPr>
            <a:endParaRPr lang="ru-RU"/>
          </a:p>
        </p:txBody>
      </p:sp>
      <p:sp>
        <p:nvSpPr>
          <p:cNvPr id="60" name="Rectangle 60"/>
          <p:cNvSpPr>
            <a:spLocks noGrp="1" noChangeArrowheads="1"/>
          </p:cNvSpPr>
          <p:nvPr>
            <p:ph type="ftr" sz="quarter" idx="11"/>
          </p:nvPr>
        </p:nvSpPr>
        <p:spPr/>
        <p:txBody>
          <a:bodyPr/>
          <a:lstStyle>
            <a:lvl1pPr>
              <a:defRPr smtClean="0"/>
            </a:lvl1pPr>
          </a:lstStyle>
          <a:p>
            <a:pPr>
              <a:defRPr/>
            </a:pPr>
            <a:endParaRPr lang="ru-RU"/>
          </a:p>
        </p:txBody>
      </p:sp>
      <p:sp>
        <p:nvSpPr>
          <p:cNvPr id="61" name="Rectangle 61"/>
          <p:cNvSpPr>
            <a:spLocks noGrp="1" noChangeArrowheads="1"/>
          </p:cNvSpPr>
          <p:nvPr>
            <p:ph type="sldNum" sz="quarter" idx="12"/>
          </p:nvPr>
        </p:nvSpPr>
        <p:spPr/>
        <p:txBody>
          <a:bodyPr/>
          <a:lstStyle>
            <a:lvl1pPr>
              <a:defRPr/>
            </a:lvl1pPr>
          </a:lstStyle>
          <a:p>
            <a:fld id="{12DD59EA-4712-464B-B98C-B724048B42E8}" type="slidenum">
              <a:rPr lang="ru-RU" altLang="ru-RU"/>
              <a:pPr/>
              <a:t>‹#›</a:t>
            </a:fld>
            <a:endParaRPr lang="ru-RU" altLang="ru-RU"/>
          </a:p>
        </p:txBody>
      </p:sp>
    </p:spTree>
    <p:extLst>
      <p:ext uri="{BB962C8B-B14F-4D97-AF65-F5344CB8AC3E}">
        <p14:creationId xmlns:p14="http://schemas.microsoft.com/office/powerpoint/2010/main" val="401536008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fld id="{850CA0B8-2516-4F41-9144-4A9E601660BB}" type="slidenum">
              <a:rPr lang="ru-RU" altLang="ru-RU"/>
              <a:pPr/>
              <a:t>‹#›</a:t>
            </a:fld>
            <a:endParaRPr lang="ru-RU" altLang="ru-RU"/>
          </a:p>
        </p:txBody>
      </p:sp>
    </p:spTree>
    <p:extLst>
      <p:ext uri="{BB962C8B-B14F-4D97-AF65-F5344CB8AC3E}">
        <p14:creationId xmlns:p14="http://schemas.microsoft.com/office/powerpoint/2010/main" val="409864377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fld id="{387930E0-48DD-459C-917D-12694338968E}" type="slidenum">
              <a:rPr lang="ru-RU" altLang="ru-RU"/>
              <a:pPr/>
              <a:t>‹#›</a:t>
            </a:fld>
            <a:endParaRPr lang="ru-RU" altLang="ru-RU"/>
          </a:p>
        </p:txBody>
      </p:sp>
    </p:spTree>
    <p:extLst>
      <p:ext uri="{BB962C8B-B14F-4D97-AF65-F5344CB8AC3E}">
        <p14:creationId xmlns:p14="http://schemas.microsoft.com/office/powerpoint/2010/main" val="422811491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fld id="{60A77A86-7CC9-4F44-BA34-40A17D16EB93}" type="slidenum">
              <a:rPr lang="ru-RU" altLang="ru-RU"/>
              <a:pPr/>
              <a:t>‹#›</a:t>
            </a:fld>
            <a:endParaRPr lang="ru-RU" altLang="ru-RU"/>
          </a:p>
        </p:txBody>
      </p:sp>
    </p:spTree>
    <p:extLst>
      <p:ext uri="{BB962C8B-B14F-4D97-AF65-F5344CB8AC3E}">
        <p14:creationId xmlns:p14="http://schemas.microsoft.com/office/powerpoint/2010/main" val="371829230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9"/>
          <p:cNvSpPr>
            <a:spLocks noGrp="1" noChangeArrowheads="1"/>
          </p:cNvSpPr>
          <p:nvPr>
            <p:ph type="dt" sz="half" idx="10"/>
          </p:nvPr>
        </p:nvSpPr>
        <p:spPr>
          <a:ln/>
        </p:spPr>
        <p:txBody>
          <a:bodyPr/>
          <a:lstStyle>
            <a:lvl1pPr>
              <a:defRPr/>
            </a:lvl1pPr>
          </a:lstStyle>
          <a:p>
            <a:pPr>
              <a:defRPr/>
            </a:pPr>
            <a:endParaRPr lang="ru-RU"/>
          </a:p>
        </p:txBody>
      </p:sp>
      <p:sp>
        <p:nvSpPr>
          <p:cNvPr id="8" name="Rectangle 60"/>
          <p:cNvSpPr>
            <a:spLocks noGrp="1" noChangeArrowheads="1"/>
          </p:cNvSpPr>
          <p:nvPr>
            <p:ph type="ftr" sz="quarter" idx="11"/>
          </p:nvPr>
        </p:nvSpPr>
        <p:spPr>
          <a:ln/>
        </p:spPr>
        <p:txBody>
          <a:bodyPr/>
          <a:lstStyle>
            <a:lvl1pPr>
              <a:defRPr/>
            </a:lvl1pPr>
          </a:lstStyle>
          <a:p>
            <a:pPr>
              <a:defRPr/>
            </a:pPr>
            <a:endParaRPr lang="ru-RU"/>
          </a:p>
        </p:txBody>
      </p:sp>
      <p:sp>
        <p:nvSpPr>
          <p:cNvPr id="9" name="Rectangle 61"/>
          <p:cNvSpPr>
            <a:spLocks noGrp="1" noChangeArrowheads="1"/>
          </p:cNvSpPr>
          <p:nvPr>
            <p:ph type="sldNum" sz="quarter" idx="12"/>
          </p:nvPr>
        </p:nvSpPr>
        <p:spPr>
          <a:ln/>
        </p:spPr>
        <p:txBody>
          <a:bodyPr/>
          <a:lstStyle>
            <a:lvl1pPr>
              <a:defRPr/>
            </a:lvl1pPr>
          </a:lstStyle>
          <a:p>
            <a:fld id="{B02FF65E-CDA0-4793-9928-91F158C2DB0E}" type="slidenum">
              <a:rPr lang="ru-RU" altLang="ru-RU"/>
              <a:pPr/>
              <a:t>‹#›</a:t>
            </a:fld>
            <a:endParaRPr lang="ru-RU" altLang="ru-RU"/>
          </a:p>
        </p:txBody>
      </p:sp>
    </p:spTree>
    <p:extLst>
      <p:ext uri="{BB962C8B-B14F-4D97-AF65-F5344CB8AC3E}">
        <p14:creationId xmlns:p14="http://schemas.microsoft.com/office/powerpoint/2010/main" val="38922488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9"/>
          <p:cNvSpPr>
            <a:spLocks noGrp="1" noChangeArrowheads="1"/>
          </p:cNvSpPr>
          <p:nvPr>
            <p:ph type="dt" sz="half" idx="10"/>
          </p:nvPr>
        </p:nvSpPr>
        <p:spPr>
          <a:ln/>
        </p:spPr>
        <p:txBody>
          <a:bodyPr/>
          <a:lstStyle>
            <a:lvl1pPr>
              <a:defRPr/>
            </a:lvl1pPr>
          </a:lstStyle>
          <a:p>
            <a:pPr>
              <a:defRPr/>
            </a:pPr>
            <a:endParaRPr lang="ru-RU"/>
          </a:p>
        </p:txBody>
      </p:sp>
      <p:sp>
        <p:nvSpPr>
          <p:cNvPr id="4" name="Rectangle 60"/>
          <p:cNvSpPr>
            <a:spLocks noGrp="1" noChangeArrowheads="1"/>
          </p:cNvSpPr>
          <p:nvPr>
            <p:ph type="ftr" sz="quarter" idx="11"/>
          </p:nvPr>
        </p:nvSpPr>
        <p:spPr>
          <a:ln/>
        </p:spPr>
        <p:txBody>
          <a:bodyPr/>
          <a:lstStyle>
            <a:lvl1pPr>
              <a:defRPr/>
            </a:lvl1pPr>
          </a:lstStyle>
          <a:p>
            <a:pPr>
              <a:defRPr/>
            </a:pPr>
            <a:endParaRPr lang="ru-RU"/>
          </a:p>
        </p:txBody>
      </p:sp>
      <p:sp>
        <p:nvSpPr>
          <p:cNvPr id="5" name="Rectangle 61"/>
          <p:cNvSpPr>
            <a:spLocks noGrp="1" noChangeArrowheads="1"/>
          </p:cNvSpPr>
          <p:nvPr>
            <p:ph type="sldNum" sz="quarter" idx="12"/>
          </p:nvPr>
        </p:nvSpPr>
        <p:spPr>
          <a:ln/>
        </p:spPr>
        <p:txBody>
          <a:bodyPr/>
          <a:lstStyle>
            <a:lvl1pPr>
              <a:defRPr/>
            </a:lvl1pPr>
          </a:lstStyle>
          <a:p>
            <a:fld id="{C362B7AD-5D6B-48B7-84E3-BAF1A119814F}" type="slidenum">
              <a:rPr lang="ru-RU" altLang="ru-RU"/>
              <a:pPr/>
              <a:t>‹#›</a:t>
            </a:fld>
            <a:endParaRPr lang="ru-RU" altLang="ru-RU"/>
          </a:p>
        </p:txBody>
      </p:sp>
    </p:spTree>
    <p:extLst>
      <p:ext uri="{BB962C8B-B14F-4D97-AF65-F5344CB8AC3E}">
        <p14:creationId xmlns:p14="http://schemas.microsoft.com/office/powerpoint/2010/main" val="31182244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B449F19-2DD1-4B0D-B57A-8D0D3B254576}" type="slidenum">
              <a:rPr lang="ru-RU" altLang="ru-RU"/>
              <a:pPr/>
              <a:t>‹#›</a:t>
            </a:fld>
            <a:endParaRPr lang="ru-RU" altLang="ru-RU"/>
          </a:p>
        </p:txBody>
      </p:sp>
    </p:spTree>
    <p:extLst>
      <p:ext uri="{BB962C8B-B14F-4D97-AF65-F5344CB8AC3E}">
        <p14:creationId xmlns:p14="http://schemas.microsoft.com/office/powerpoint/2010/main" val="2190454834"/>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ru-RU"/>
          </a:p>
        </p:txBody>
      </p:sp>
      <p:sp>
        <p:nvSpPr>
          <p:cNvPr id="3" name="Rectangle 60"/>
          <p:cNvSpPr>
            <a:spLocks noGrp="1" noChangeArrowheads="1"/>
          </p:cNvSpPr>
          <p:nvPr>
            <p:ph type="ftr" sz="quarter" idx="11"/>
          </p:nvPr>
        </p:nvSpPr>
        <p:spPr>
          <a:ln/>
        </p:spPr>
        <p:txBody>
          <a:bodyPr/>
          <a:lstStyle>
            <a:lvl1pPr>
              <a:defRPr/>
            </a:lvl1pPr>
          </a:lstStyle>
          <a:p>
            <a:pPr>
              <a:defRPr/>
            </a:pPr>
            <a:endParaRPr lang="ru-RU"/>
          </a:p>
        </p:txBody>
      </p:sp>
      <p:sp>
        <p:nvSpPr>
          <p:cNvPr id="4" name="Rectangle 61"/>
          <p:cNvSpPr>
            <a:spLocks noGrp="1" noChangeArrowheads="1"/>
          </p:cNvSpPr>
          <p:nvPr>
            <p:ph type="sldNum" sz="quarter" idx="12"/>
          </p:nvPr>
        </p:nvSpPr>
        <p:spPr>
          <a:ln/>
        </p:spPr>
        <p:txBody>
          <a:bodyPr/>
          <a:lstStyle>
            <a:lvl1pPr>
              <a:defRPr/>
            </a:lvl1pPr>
          </a:lstStyle>
          <a:p>
            <a:fld id="{1AC4B8EC-AB19-4CD6-807B-99F9515F6409}" type="slidenum">
              <a:rPr lang="ru-RU" altLang="ru-RU"/>
              <a:pPr/>
              <a:t>‹#›</a:t>
            </a:fld>
            <a:endParaRPr lang="ru-RU" altLang="ru-RU"/>
          </a:p>
        </p:txBody>
      </p:sp>
    </p:spTree>
    <p:extLst>
      <p:ext uri="{BB962C8B-B14F-4D97-AF65-F5344CB8AC3E}">
        <p14:creationId xmlns:p14="http://schemas.microsoft.com/office/powerpoint/2010/main" val="343150662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fld id="{A5A3BB6C-C0A2-4D68-A5CE-E2B0A632588A}" type="slidenum">
              <a:rPr lang="ru-RU" altLang="ru-RU"/>
              <a:pPr/>
              <a:t>‹#›</a:t>
            </a:fld>
            <a:endParaRPr lang="ru-RU" altLang="ru-RU"/>
          </a:p>
        </p:txBody>
      </p:sp>
    </p:spTree>
    <p:extLst>
      <p:ext uri="{BB962C8B-B14F-4D97-AF65-F5344CB8AC3E}">
        <p14:creationId xmlns:p14="http://schemas.microsoft.com/office/powerpoint/2010/main" val="52276781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fld id="{2F133B7A-CD64-47E1-B2EA-07F8B51FDDE2}" type="slidenum">
              <a:rPr lang="ru-RU" altLang="ru-RU"/>
              <a:pPr/>
              <a:t>‹#›</a:t>
            </a:fld>
            <a:endParaRPr lang="ru-RU" altLang="ru-RU"/>
          </a:p>
        </p:txBody>
      </p:sp>
    </p:spTree>
    <p:extLst>
      <p:ext uri="{BB962C8B-B14F-4D97-AF65-F5344CB8AC3E}">
        <p14:creationId xmlns:p14="http://schemas.microsoft.com/office/powerpoint/2010/main" val="16293004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fld id="{BFE99255-9541-4F5A-8843-6E7A74A53764}" type="slidenum">
              <a:rPr lang="ru-RU" altLang="ru-RU"/>
              <a:pPr/>
              <a:t>‹#›</a:t>
            </a:fld>
            <a:endParaRPr lang="ru-RU" altLang="ru-RU"/>
          </a:p>
        </p:txBody>
      </p:sp>
    </p:spTree>
    <p:extLst>
      <p:ext uri="{BB962C8B-B14F-4D97-AF65-F5344CB8AC3E}">
        <p14:creationId xmlns:p14="http://schemas.microsoft.com/office/powerpoint/2010/main" val="55837795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27713" y="227013"/>
            <a:ext cx="1868487" cy="5868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9075" y="227013"/>
            <a:ext cx="5456238" cy="5868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fld id="{6F4E7F17-86D7-4E0C-88F3-0A374CF1BDC7}" type="slidenum">
              <a:rPr lang="ru-RU" altLang="ru-RU"/>
              <a:pPr/>
              <a:t>‹#›</a:t>
            </a:fld>
            <a:endParaRPr lang="ru-RU" altLang="ru-RU"/>
          </a:p>
        </p:txBody>
      </p:sp>
    </p:spTree>
    <p:extLst>
      <p:ext uri="{BB962C8B-B14F-4D97-AF65-F5344CB8AC3E}">
        <p14:creationId xmlns:p14="http://schemas.microsoft.com/office/powerpoint/2010/main" val="65688986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latin typeface="Arial" charset="0"/>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latin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grpSp>
      <p:sp>
        <p:nvSpPr>
          <p:cNvPr id="7271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7271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fld id="{4CFDC3C0-DB4A-4D0E-94C2-E026100A52E4}" type="slidenum">
              <a:rPr lang="ru-RU" altLang="ru-RU"/>
              <a:pPr/>
              <a:t>‹#›</a:t>
            </a:fld>
            <a:endParaRPr lang="ru-RU" altLang="ru-RU"/>
          </a:p>
        </p:txBody>
      </p:sp>
    </p:spTree>
    <p:extLst>
      <p:ext uri="{BB962C8B-B14F-4D97-AF65-F5344CB8AC3E}">
        <p14:creationId xmlns:p14="http://schemas.microsoft.com/office/powerpoint/2010/main" val="158190980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B84ADDB1-BF1A-4F90-9AAF-F4A86991CB4F}" type="slidenum">
              <a:rPr lang="ru-RU" altLang="ru-RU"/>
              <a:pPr/>
              <a:t>‹#›</a:t>
            </a:fld>
            <a:endParaRPr lang="ru-RU" altLang="ru-RU"/>
          </a:p>
        </p:txBody>
      </p:sp>
    </p:spTree>
    <p:extLst>
      <p:ext uri="{BB962C8B-B14F-4D97-AF65-F5344CB8AC3E}">
        <p14:creationId xmlns:p14="http://schemas.microsoft.com/office/powerpoint/2010/main" val="426286757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3C2FA68F-9BB6-49CE-B089-BDF50BE10202}" type="slidenum">
              <a:rPr lang="ru-RU" altLang="ru-RU"/>
              <a:pPr/>
              <a:t>‹#›</a:t>
            </a:fld>
            <a:endParaRPr lang="ru-RU" altLang="ru-RU"/>
          </a:p>
        </p:txBody>
      </p:sp>
    </p:spTree>
    <p:extLst>
      <p:ext uri="{BB962C8B-B14F-4D97-AF65-F5344CB8AC3E}">
        <p14:creationId xmlns:p14="http://schemas.microsoft.com/office/powerpoint/2010/main" val="406832114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fld id="{4CFF4246-036C-4602-9FB8-E11A0AFE6C82}" type="slidenum">
              <a:rPr lang="ru-RU" altLang="ru-RU"/>
              <a:pPr/>
              <a:t>‹#›</a:t>
            </a:fld>
            <a:endParaRPr lang="ru-RU" altLang="ru-RU"/>
          </a:p>
        </p:txBody>
      </p:sp>
    </p:spTree>
    <p:extLst>
      <p:ext uri="{BB962C8B-B14F-4D97-AF65-F5344CB8AC3E}">
        <p14:creationId xmlns:p14="http://schemas.microsoft.com/office/powerpoint/2010/main" val="236992870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fld id="{E06A52F4-A817-4564-A841-55FD7AD1471D}" type="slidenum">
              <a:rPr lang="ru-RU" altLang="ru-RU"/>
              <a:pPr/>
              <a:t>‹#›</a:t>
            </a:fld>
            <a:endParaRPr lang="ru-RU" altLang="ru-RU"/>
          </a:p>
        </p:txBody>
      </p:sp>
    </p:spTree>
    <p:extLst>
      <p:ext uri="{BB962C8B-B14F-4D97-AF65-F5344CB8AC3E}">
        <p14:creationId xmlns:p14="http://schemas.microsoft.com/office/powerpoint/2010/main" val="19013819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D1055844-2D19-4CDD-BD33-EC073602F082}" type="slidenum">
              <a:rPr lang="ru-RU" altLang="ru-RU"/>
              <a:pPr/>
              <a:t>‹#›</a:t>
            </a:fld>
            <a:endParaRPr lang="ru-RU" altLang="ru-RU"/>
          </a:p>
        </p:txBody>
      </p:sp>
    </p:spTree>
    <p:extLst>
      <p:ext uri="{BB962C8B-B14F-4D97-AF65-F5344CB8AC3E}">
        <p14:creationId xmlns:p14="http://schemas.microsoft.com/office/powerpoint/2010/main" val="289897772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fld id="{74A2DB6B-FB99-4F15-ADD0-37C6D7E74240}" type="slidenum">
              <a:rPr lang="ru-RU" altLang="ru-RU"/>
              <a:pPr/>
              <a:t>‹#›</a:t>
            </a:fld>
            <a:endParaRPr lang="ru-RU" altLang="ru-RU"/>
          </a:p>
        </p:txBody>
      </p:sp>
    </p:spTree>
    <p:extLst>
      <p:ext uri="{BB962C8B-B14F-4D97-AF65-F5344CB8AC3E}">
        <p14:creationId xmlns:p14="http://schemas.microsoft.com/office/powerpoint/2010/main" val="293774574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fld id="{5544121E-F44A-41F2-8AB1-926E3D25B75A}" type="slidenum">
              <a:rPr lang="ru-RU" altLang="ru-RU"/>
              <a:pPr/>
              <a:t>‹#›</a:t>
            </a:fld>
            <a:endParaRPr lang="ru-RU" altLang="ru-RU"/>
          </a:p>
        </p:txBody>
      </p:sp>
    </p:spTree>
    <p:extLst>
      <p:ext uri="{BB962C8B-B14F-4D97-AF65-F5344CB8AC3E}">
        <p14:creationId xmlns:p14="http://schemas.microsoft.com/office/powerpoint/2010/main" val="228797560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fld id="{D8949ED1-1936-476C-B3A1-2B3ADEF13AB6}" type="slidenum">
              <a:rPr lang="ru-RU" altLang="ru-RU"/>
              <a:pPr/>
              <a:t>‹#›</a:t>
            </a:fld>
            <a:endParaRPr lang="ru-RU" altLang="ru-RU"/>
          </a:p>
        </p:txBody>
      </p:sp>
    </p:spTree>
    <p:extLst>
      <p:ext uri="{BB962C8B-B14F-4D97-AF65-F5344CB8AC3E}">
        <p14:creationId xmlns:p14="http://schemas.microsoft.com/office/powerpoint/2010/main" val="79025424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fld id="{2C861F32-7EF4-484D-A6E3-DCB86CA67FBB}" type="slidenum">
              <a:rPr lang="ru-RU" altLang="ru-RU"/>
              <a:pPr/>
              <a:t>‹#›</a:t>
            </a:fld>
            <a:endParaRPr lang="ru-RU" altLang="ru-RU"/>
          </a:p>
        </p:txBody>
      </p:sp>
    </p:spTree>
    <p:extLst>
      <p:ext uri="{BB962C8B-B14F-4D97-AF65-F5344CB8AC3E}">
        <p14:creationId xmlns:p14="http://schemas.microsoft.com/office/powerpoint/2010/main" val="129179115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932BFA63-4CD4-4B8E-9892-C9096EB6A394}" type="slidenum">
              <a:rPr lang="ru-RU" altLang="ru-RU"/>
              <a:pPr/>
              <a:t>‹#›</a:t>
            </a:fld>
            <a:endParaRPr lang="ru-RU" altLang="ru-RU"/>
          </a:p>
        </p:txBody>
      </p:sp>
    </p:spTree>
    <p:extLst>
      <p:ext uri="{BB962C8B-B14F-4D97-AF65-F5344CB8AC3E}">
        <p14:creationId xmlns:p14="http://schemas.microsoft.com/office/powerpoint/2010/main" val="168738927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FCF4C281-E19A-4D4A-8429-DB9AFA1FA5DC}" type="slidenum">
              <a:rPr lang="ru-RU" altLang="ru-RU"/>
              <a:pPr/>
              <a:t>‹#›</a:t>
            </a:fld>
            <a:endParaRPr lang="ru-RU" altLang="ru-RU"/>
          </a:p>
        </p:txBody>
      </p:sp>
    </p:spTree>
    <p:extLst>
      <p:ext uri="{BB962C8B-B14F-4D97-AF65-F5344CB8AC3E}">
        <p14:creationId xmlns:p14="http://schemas.microsoft.com/office/powerpoint/2010/main" val="406137902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latin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latin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latin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latin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latin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grpSp>
      <p:sp>
        <p:nvSpPr>
          <p:cNvPr id="78859"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788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C6E53A3C-FBAD-490D-BFF6-C5C5F5060D7D}" type="slidenum">
              <a:rPr lang="ru-RU" altLang="ru-RU"/>
              <a:pPr/>
              <a:t>‹#›</a:t>
            </a:fld>
            <a:endParaRPr lang="ru-RU" altLang="ru-RU"/>
          </a:p>
        </p:txBody>
      </p:sp>
    </p:spTree>
    <p:extLst>
      <p:ext uri="{BB962C8B-B14F-4D97-AF65-F5344CB8AC3E}">
        <p14:creationId xmlns:p14="http://schemas.microsoft.com/office/powerpoint/2010/main" val="427543946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1B22F6FA-153D-4838-8C93-6F24AD5EB232}"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34618728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660BA045-EFBC-4F54-BBA8-621F737FC3E6}"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8019381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7054BEA5-FE38-48CD-A4BE-4CF249F5C5DF}"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4827774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a:latin typeface="Arial" charset="0"/>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a:latin typeface="Arial" charset="0"/>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a:latin typeface="Arial" charset="0"/>
                </a:endParaRPr>
              </a:p>
            </p:txBody>
          </p:sp>
        </p:grpSp>
      </p:grpSp>
      <p:sp>
        <p:nvSpPr>
          <p:cNvPr id="21571"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ru-RU"/>
              <a:t>Образец заголовка</a:t>
            </a:r>
          </a:p>
        </p:txBody>
      </p:sp>
      <p:sp>
        <p:nvSpPr>
          <p:cNvPr id="2157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9" name="Rectangle 69"/>
          <p:cNvSpPr>
            <a:spLocks noGrp="1" noChangeArrowheads="1"/>
          </p:cNvSpPr>
          <p:nvPr>
            <p:ph type="dt" sz="quarter" idx="10"/>
          </p:nvPr>
        </p:nvSpPr>
        <p:spPr/>
        <p:txBody>
          <a:bodyPr/>
          <a:lstStyle>
            <a:lvl1pPr>
              <a:defRPr smtClean="0"/>
            </a:lvl1pPr>
          </a:lstStyle>
          <a:p>
            <a:pPr>
              <a:defRPr/>
            </a:pPr>
            <a:endParaRPr lang="ru-RU"/>
          </a:p>
        </p:txBody>
      </p:sp>
      <p:sp>
        <p:nvSpPr>
          <p:cNvPr id="70" name="Rectangle 70"/>
          <p:cNvSpPr>
            <a:spLocks noGrp="1" noChangeArrowheads="1"/>
          </p:cNvSpPr>
          <p:nvPr>
            <p:ph type="ftr" sz="quarter" idx="11"/>
          </p:nvPr>
        </p:nvSpPr>
        <p:spPr/>
        <p:txBody>
          <a:bodyPr/>
          <a:lstStyle>
            <a:lvl1pPr>
              <a:defRPr smtClean="0"/>
            </a:lvl1pPr>
          </a:lstStyle>
          <a:p>
            <a:pPr>
              <a:defRPr/>
            </a:pPr>
            <a:endParaRPr lang="ru-RU"/>
          </a:p>
        </p:txBody>
      </p:sp>
      <p:sp>
        <p:nvSpPr>
          <p:cNvPr id="71" name="Rectangle 71"/>
          <p:cNvSpPr>
            <a:spLocks noGrp="1" noChangeArrowheads="1"/>
          </p:cNvSpPr>
          <p:nvPr>
            <p:ph type="sldNum" sz="quarter" idx="12"/>
          </p:nvPr>
        </p:nvSpPr>
        <p:spPr/>
        <p:txBody>
          <a:bodyPr/>
          <a:lstStyle>
            <a:lvl1pPr>
              <a:defRPr/>
            </a:lvl1pPr>
          </a:lstStyle>
          <a:p>
            <a:fld id="{04DDDDE3-EFD1-4A28-9043-F9CAD272B0E2}" type="slidenum">
              <a:rPr lang="ru-RU" altLang="ru-RU"/>
              <a:pPr/>
              <a:t>‹#›</a:t>
            </a:fld>
            <a:endParaRPr lang="ru-RU" altLang="ru-RU"/>
          </a:p>
        </p:txBody>
      </p:sp>
    </p:spTree>
    <p:extLst>
      <p:ext uri="{BB962C8B-B14F-4D97-AF65-F5344CB8AC3E}">
        <p14:creationId xmlns:p14="http://schemas.microsoft.com/office/powerpoint/2010/main" val="197896483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fld id="{326AE976-53C9-4FDF-935D-5F48DE7616AD}" type="slidenum">
              <a:rPr lang="ru-RU" altLang="ru-RU"/>
              <a:pPr/>
              <a:t>‹#›</a:t>
            </a:fld>
            <a:endParaRPr lang="ru-RU" alt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71383949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fld id="{97499847-C266-4E60-BBD5-1632DC97F0D0}" type="slidenum">
              <a:rPr lang="ru-RU" altLang="ru-RU"/>
              <a:pPr/>
              <a:t>‹#›</a:t>
            </a:fld>
            <a:endParaRPr lang="ru-RU" alt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29330863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fld id="{F1757F21-7E0C-49F6-8443-9EC6A985638A}" type="slidenum">
              <a:rPr lang="ru-RU" altLang="ru-RU"/>
              <a:pPr/>
              <a:t>‹#›</a:t>
            </a:fld>
            <a:endParaRPr lang="ru-RU" alt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58073126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EAF08BEF-4644-40EA-9C67-DAF583A76F42}"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45616898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33FD3EB5-7C8E-4314-A7BF-90B4336352AB}"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11869926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1A37443A-71A3-48EA-B3CE-97CF7858646B}"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89047269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03F66857-E614-4F21-8E9D-0FF8448CD7F8}"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2149648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32B7FDE9-9656-41E0-92EF-F478E5856C86}" type="slidenum">
              <a:rPr lang="ru-RU" altLang="ru-RU"/>
              <a:pPr/>
              <a:t>‹#›</a:t>
            </a:fld>
            <a:endParaRPr lang="ru-RU" altLang="ru-RU"/>
          </a:p>
        </p:txBody>
      </p:sp>
    </p:spTree>
    <p:extLst>
      <p:ext uri="{BB962C8B-B14F-4D97-AF65-F5344CB8AC3E}">
        <p14:creationId xmlns:p14="http://schemas.microsoft.com/office/powerpoint/2010/main" val="115955594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CA81483-4BDD-4DA9-8389-64967181260B}" type="slidenum">
              <a:rPr lang="ru-RU" altLang="ru-RU"/>
              <a:pPr/>
              <a:t>‹#›</a:t>
            </a:fld>
            <a:endParaRPr lang="ru-RU" altLang="ru-RU"/>
          </a:p>
        </p:txBody>
      </p:sp>
    </p:spTree>
    <p:extLst>
      <p:ext uri="{BB962C8B-B14F-4D97-AF65-F5344CB8AC3E}">
        <p14:creationId xmlns:p14="http://schemas.microsoft.com/office/powerpoint/2010/main" val="46507987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893D2B36-B3A6-4128-8F3D-C0181F81E699}" type="slidenum">
              <a:rPr lang="ru-RU" altLang="ru-RU"/>
              <a:pPr/>
              <a:t>‹#›</a:t>
            </a:fld>
            <a:endParaRPr lang="ru-RU" altLang="ru-RU"/>
          </a:p>
        </p:txBody>
      </p:sp>
    </p:spTree>
    <p:extLst>
      <p:ext uri="{BB962C8B-B14F-4D97-AF65-F5344CB8AC3E}">
        <p14:creationId xmlns:p14="http://schemas.microsoft.com/office/powerpoint/2010/main" val="7519058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fld id="{05D21529-7135-4D19-9002-74DB228A9136}" type="slidenum">
              <a:rPr lang="ru-RU" altLang="ru-RU"/>
              <a:pPr/>
              <a:t>‹#›</a:t>
            </a:fld>
            <a:endParaRPr lang="ru-RU" altLang="ru-RU"/>
          </a:p>
        </p:txBody>
      </p:sp>
    </p:spTree>
    <p:extLst>
      <p:ext uri="{BB962C8B-B14F-4D97-AF65-F5344CB8AC3E}">
        <p14:creationId xmlns:p14="http://schemas.microsoft.com/office/powerpoint/2010/main" val="361887241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85BF104F-D4D8-40F9-BBC3-FA0B7CE5DF6B}" type="slidenum">
              <a:rPr lang="ru-RU" altLang="ru-RU"/>
              <a:pPr/>
              <a:t>‹#›</a:t>
            </a:fld>
            <a:endParaRPr lang="ru-RU" altLang="ru-RU"/>
          </a:p>
        </p:txBody>
      </p:sp>
    </p:spTree>
    <p:extLst>
      <p:ext uri="{BB962C8B-B14F-4D97-AF65-F5344CB8AC3E}">
        <p14:creationId xmlns:p14="http://schemas.microsoft.com/office/powerpoint/2010/main" val="380207107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822FCA95-F7E9-4DD8-9718-E05E2F200866}" type="slidenum">
              <a:rPr lang="ru-RU" altLang="ru-RU"/>
              <a:pPr/>
              <a:t>‹#›</a:t>
            </a:fld>
            <a:endParaRPr lang="ru-RU" altLang="ru-RU"/>
          </a:p>
        </p:txBody>
      </p:sp>
    </p:spTree>
    <p:extLst>
      <p:ext uri="{BB962C8B-B14F-4D97-AF65-F5344CB8AC3E}">
        <p14:creationId xmlns:p14="http://schemas.microsoft.com/office/powerpoint/2010/main" val="331452695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2B1E14F3-6B21-4664-BCAF-BE8DB489F77D}" type="slidenum">
              <a:rPr lang="ru-RU" altLang="ru-RU"/>
              <a:pPr/>
              <a:t>‹#›</a:t>
            </a:fld>
            <a:endParaRPr lang="ru-RU" altLang="ru-RU"/>
          </a:p>
        </p:txBody>
      </p:sp>
    </p:spTree>
    <p:extLst>
      <p:ext uri="{BB962C8B-B14F-4D97-AF65-F5344CB8AC3E}">
        <p14:creationId xmlns:p14="http://schemas.microsoft.com/office/powerpoint/2010/main" val="188236455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E41308CA-FAD8-41E5-BE31-2648DA916290}" type="slidenum">
              <a:rPr lang="ru-RU" altLang="ru-RU"/>
              <a:pPr/>
              <a:t>‹#›</a:t>
            </a:fld>
            <a:endParaRPr lang="ru-RU" altLang="ru-RU"/>
          </a:p>
        </p:txBody>
      </p:sp>
    </p:spTree>
    <p:extLst>
      <p:ext uri="{BB962C8B-B14F-4D97-AF65-F5344CB8AC3E}">
        <p14:creationId xmlns:p14="http://schemas.microsoft.com/office/powerpoint/2010/main" val="391603018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67BA582-C404-4D30-ABC7-8C799AA7DF81}" type="slidenum">
              <a:rPr lang="ru-RU" altLang="ru-RU"/>
              <a:pPr/>
              <a:t>‹#›</a:t>
            </a:fld>
            <a:endParaRPr lang="ru-RU" altLang="ru-RU"/>
          </a:p>
        </p:txBody>
      </p:sp>
    </p:spTree>
    <p:extLst>
      <p:ext uri="{BB962C8B-B14F-4D97-AF65-F5344CB8AC3E}">
        <p14:creationId xmlns:p14="http://schemas.microsoft.com/office/powerpoint/2010/main" val="19535093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8D75719-F912-49DD-96CE-B28DC9A95BE5}" type="slidenum">
              <a:rPr lang="ru-RU" altLang="ru-RU"/>
              <a:pPr/>
              <a:t>‹#›</a:t>
            </a:fld>
            <a:endParaRPr lang="ru-RU" altLang="ru-RU"/>
          </a:p>
        </p:txBody>
      </p:sp>
    </p:spTree>
    <p:extLst>
      <p:ext uri="{BB962C8B-B14F-4D97-AF65-F5344CB8AC3E}">
        <p14:creationId xmlns:p14="http://schemas.microsoft.com/office/powerpoint/2010/main" val="243529606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8E1F801-5632-482B-9593-1A2B9DB997FE}" type="slidenum">
              <a:rPr lang="ru-RU" altLang="ru-RU"/>
              <a:pPr/>
              <a:t>‹#›</a:t>
            </a:fld>
            <a:endParaRPr lang="ru-RU" altLang="ru-RU"/>
          </a:p>
        </p:txBody>
      </p:sp>
    </p:spTree>
    <p:extLst>
      <p:ext uri="{BB962C8B-B14F-4D97-AF65-F5344CB8AC3E}">
        <p14:creationId xmlns:p14="http://schemas.microsoft.com/office/powerpoint/2010/main" val="375308701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0156AD7-45A3-4EC2-97DC-B6263E217CD9}" type="slidenum">
              <a:rPr lang="ru-RU" altLang="ru-RU"/>
              <a:pPr/>
              <a:t>‹#›</a:t>
            </a:fld>
            <a:endParaRPr lang="ru-RU" altLang="ru-RU"/>
          </a:p>
        </p:txBody>
      </p:sp>
    </p:spTree>
    <p:extLst>
      <p:ext uri="{BB962C8B-B14F-4D97-AF65-F5344CB8AC3E}">
        <p14:creationId xmlns:p14="http://schemas.microsoft.com/office/powerpoint/2010/main" val="40406634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fld id="{2CF8E55F-9E4C-4D95-807D-9A967BA24D90}" type="slidenum">
              <a:rPr lang="ru-RU" altLang="ru-RU"/>
              <a:pPr/>
              <a:t>‹#›</a:t>
            </a:fld>
            <a:endParaRPr lang="ru-RU" altLang="ru-RU"/>
          </a:p>
        </p:txBody>
      </p:sp>
    </p:spTree>
    <p:extLst>
      <p:ext uri="{BB962C8B-B14F-4D97-AF65-F5344CB8AC3E}">
        <p14:creationId xmlns:p14="http://schemas.microsoft.com/office/powerpoint/2010/main" val="36836407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fld id="{1770FA24-12D7-4380-80C1-BA5F93DBC8F4}" type="slidenum">
              <a:rPr lang="ru-RU" altLang="ru-RU"/>
              <a:pPr/>
              <a:t>‹#›</a:t>
            </a:fld>
            <a:endParaRPr lang="ru-RU" altLang="ru-RU"/>
          </a:p>
        </p:txBody>
      </p:sp>
    </p:spTree>
    <p:extLst>
      <p:ext uri="{BB962C8B-B14F-4D97-AF65-F5344CB8AC3E}">
        <p14:creationId xmlns:p14="http://schemas.microsoft.com/office/powerpoint/2010/main" val="12621168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8"/>
          <p:cNvSpPr>
            <a:spLocks noGrp="1" noChangeArrowheads="1"/>
          </p:cNvSpPr>
          <p:nvPr>
            <p:ph type="dt" sz="half" idx="10"/>
          </p:nvPr>
        </p:nvSpPr>
        <p:spPr>
          <a:ln/>
        </p:spPr>
        <p:txBody>
          <a:bodyPr/>
          <a:lstStyle>
            <a:lvl1pPr>
              <a:defRPr/>
            </a:lvl1pPr>
          </a:lstStyle>
          <a:p>
            <a:pPr>
              <a:defRPr/>
            </a:pPr>
            <a:endParaRPr lang="ru-RU"/>
          </a:p>
        </p:txBody>
      </p:sp>
      <p:sp>
        <p:nvSpPr>
          <p:cNvPr id="8" name="Rectangle 69"/>
          <p:cNvSpPr>
            <a:spLocks noGrp="1" noChangeArrowheads="1"/>
          </p:cNvSpPr>
          <p:nvPr>
            <p:ph type="ftr" sz="quarter" idx="11"/>
          </p:nvPr>
        </p:nvSpPr>
        <p:spPr>
          <a:ln/>
        </p:spPr>
        <p:txBody>
          <a:bodyPr/>
          <a:lstStyle>
            <a:lvl1pPr>
              <a:defRPr/>
            </a:lvl1pPr>
          </a:lstStyle>
          <a:p>
            <a:pPr>
              <a:defRPr/>
            </a:pPr>
            <a:endParaRPr lang="ru-RU"/>
          </a:p>
        </p:txBody>
      </p:sp>
      <p:sp>
        <p:nvSpPr>
          <p:cNvPr id="9" name="Rectangle 70"/>
          <p:cNvSpPr>
            <a:spLocks noGrp="1" noChangeArrowheads="1"/>
          </p:cNvSpPr>
          <p:nvPr>
            <p:ph type="sldNum" sz="quarter" idx="12"/>
          </p:nvPr>
        </p:nvSpPr>
        <p:spPr>
          <a:ln/>
        </p:spPr>
        <p:txBody>
          <a:bodyPr/>
          <a:lstStyle>
            <a:lvl1pPr>
              <a:defRPr/>
            </a:lvl1pPr>
          </a:lstStyle>
          <a:p>
            <a:fld id="{9E6A7CAD-D745-42E3-B3D3-5782E2EFD8C5}" type="slidenum">
              <a:rPr lang="ru-RU" altLang="ru-RU"/>
              <a:pPr/>
              <a:t>‹#›</a:t>
            </a:fld>
            <a:endParaRPr lang="ru-RU" altLang="ru-RU"/>
          </a:p>
        </p:txBody>
      </p:sp>
    </p:spTree>
    <p:extLst>
      <p:ext uri="{BB962C8B-B14F-4D97-AF65-F5344CB8AC3E}">
        <p14:creationId xmlns:p14="http://schemas.microsoft.com/office/powerpoint/2010/main" val="38915953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8"/>
          <p:cNvSpPr>
            <a:spLocks noGrp="1" noChangeArrowheads="1"/>
          </p:cNvSpPr>
          <p:nvPr>
            <p:ph type="dt" sz="half" idx="10"/>
          </p:nvPr>
        </p:nvSpPr>
        <p:spPr>
          <a:ln/>
        </p:spPr>
        <p:txBody>
          <a:bodyPr/>
          <a:lstStyle>
            <a:lvl1pPr>
              <a:defRPr/>
            </a:lvl1pPr>
          </a:lstStyle>
          <a:p>
            <a:pPr>
              <a:defRPr/>
            </a:pPr>
            <a:endParaRPr lang="ru-RU"/>
          </a:p>
        </p:txBody>
      </p:sp>
      <p:sp>
        <p:nvSpPr>
          <p:cNvPr id="4" name="Rectangle 69"/>
          <p:cNvSpPr>
            <a:spLocks noGrp="1" noChangeArrowheads="1"/>
          </p:cNvSpPr>
          <p:nvPr>
            <p:ph type="ftr" sz="quarter" idx="11"/>
          </p:nvPr>
        </p:nvSpPr>
        <p:spPr>
          <a:ln/>
        </p:spPr>
        <p:txBody>
          <a:bodyPr/>
          <a:lstStyle>
            <a:lvl1pPr>
              <a:defRPr/>
            </a:lvl1pPr>
          </a:lstStyle>
          <a:p>
            <a:pPr>
              <a:defRPr/>
            </a:pPr>
            <a:endParaRPr lang="ru-RU"/>
          </a:p>
        </p:txBody>
      </p:sp>
      <p:sp>
        <p:nvSpPr>
          <p:cNvPr id="5" name="Rectangle 70"/>
          <p:cNvSpPr>
            <a:spLocks noGrp="1" noChangeArrowheads="1"/>
          </p:cNvSpPr>
          <p:nvPr>
            <p:ph type="sldNum" sz="quarter" idx="12"/>
          </p:nvPr>
        </p:nvSpPr>
        <p:spPr>
          <a:ln/>
        </p:spPr>
        <p:txBody>
          <a:bodyPr/>
          <a:lstStyle>
            <a:lvl1pPr>
              <a:defRPr/>
            </a:lvl1pPr>
          </a:lstStyle>
          <a:p>
            <a:fld id="{20FEF9B4-B4AD-46DC-B9F9-FDC13F9651E6}" type="slidenum">
              <a:rPr lang="ru-RU" altLang="ru-RU"/>
              <a:pPr/>
              <a:t>‹#›</a:t>
            </a:fld>
            <a:endParaRPr lang="ru-RU" altLang="ru-RU"/>
          </a:p>
        </p:txBody>
      </p:sp>
    </p:spTree>
    <p:extLst>
      <p:ext uri="{BB962C8B-B14F-4D97-AF65-F5344CB8AC3E}">
        <p14:creationId xmlns:p14="http://schemas.microsoft.com/office/powerpoint/2010/main" val="10411300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ru-RU"/>
          </a:p>
        </p:txBody>
      </p:sp>
      <p:sp>
        <p:nvSpPr>
          <p:cNvPr id="3" name="Rectangle 69"/>
          <p:cNvSpPr>
            <a:spLocks noGrp="1" noChangeArrowheads="1"/>
          </p:cNvSpPr>
          <p:nvPr>
            <p:ph type="ftr" sz="quarter" idx="11"/>
          </p:nvPr>
        </p:nvSpPr>
        <p:spPr>
          <a:ln/>
        </p:spPr>
        <p:txBody>
          <a:bodyPr/>
          <a:lstStyle>
            <a:lvl1pPr>
              <a:defRPr/>
            </a:lvl1pPr>
          </a:lstStyle>
          <a:p>
            <a:pPr>
              <a:defRPr/>
            </a:pPr>
            <a:endParaRPr lang="ru-RU"/>
          </a:p>
        </p:txBody>
      </p:sp>
      <p:sp>
        <p:nvSpPr>
          <p:cNvPr id="4" name="Rectangle 70"/>
          <p:cNvSpPr>
            <a:spLocks noGrp="1" noChangeArrowheads="1"/>
          </p:cNvSpPr>
          <p:nvPr>
            <p:ph type="sldNum" sz="quarter" idx="12"/>
          </p:nvPr>
        </p:nvSpPr>
        <p:spPr>
          <a:ln/>
        </p:spPr>
        <p:txBody>
          <a:bodyPr/>
          <a:lstStyle>
            <a:lvl1pPr>
              <a:defRPr/>
            </a:lvl1pPr>
          </a:lstStyle>
          <a:p>
            <a:fld id="{9D4A778A-C47C-4D01-81E3-1E061448D1B3}" type="slidenum">
              <a:rPr lang="ru-RU" altLang="ru-RU"/>
              <a:pPr/>
              <a:t>‹#›</a:t>
            </a:fld>
            <a:endParaRPr lang="ru-RU" altLang="ru-RU"/>
          </a:p>
        </p:txBody>
      </p:sp>
    </p:spTree>
    <p:extLst>
      <p:ext uri="{BB962C8B-B14F-4D97-AF65-F5344CB8AC3E}">
        <p14:creationId xmlns:p14="http://schemas.microsoft.com/office/powerpoint/2010/main" val="16217599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670C9C8-FDE5-4856-9AC3-1781FC5EC5BF}" type="slidenum">
              <a:rPr lang="ru-RU" altLang="ru-RU"/>
              <a:pPr/>
              <a:t>‹#›</a:t>
            </a:fld>
            <a:endParaRPr lang="ru-RU" altLang="ru-RU"/>
          </a:p>
        </p:txBody>
      </p:sp>
    </p:spTree>
    <p:extLst>
      <p:ext uri="{BB962C8B-B14F-4D97-AF65-F5344CB8AC3E}">
        <p14:creationId xmlns:p14="http://schemas.microsoft.com/office/powerpoint/2010/main" val="297649598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fld id="{D91020B4-5090-4E8C-A0B4-80C788672DB0}" type="slidenum">
              <a:rPr lang="ru-RU" altLang="ru-RU"/>
              <a:pPr/>
              <a:t>‹#›</a:t>
            </a:fld>
            <a:endParaRPr lang="ru-RU" altLang="ru-RU"/>
          </a:p>
        </p:txBody>
      </p:sp>
    </p:spTree>
    <p:extLst>
      <p:ext uri="{BB962C8B-B14F-4D97-AF65-F5344CB8AC3E}">
        <p14:creationId xmlns:p14="http://schemas.microsoft.com/office/powerpoint/2010/main" val="1922602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fld id="{8BA8A337-97AD-4A46-8CB2-06CA58E7D8E4}" type="slidenum">
              <a:rPr lang="ru-RU" altLang="ru-RU"/>
              <a:pPr/>
              <a:t>‹#›</a:t>
            </a:fld>
            <a:endParaRPr lang="ru-RU" altLang="ru-RU"/>
          </a:p>
        </p:txBody>
      </p:sp>
    </p:spTree>
    <p:extLst>
      <p:ext uri="{BB962C8B-B14F-4D97-AF65-F5344CB8AC3E}">
        <p14:creationId xmlns:p14="http://schemas.microsoft.com/office/powerpoint/2010/main" val="28105895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fld id="{24C758A6-2B04-4301-BDC7-361F1BE1DF57}" type="slidenum">
              <a:rPr lang="ru-RU" altLang="ru-RU"/>
              <a:pPr/>
              <a:t>‹#›</a:t>
            </a:fld>
            <a:endParaRPr lang="ru-RU" altLang="ru-RU"/>
          </a:p>
        </p:txBody>
      </p:sp>
    </p:spTree>
    <p:extLst>
      <p:ext uri="{BB962C8B-B14F-4D97-AF65-F5344CB8AC3E}">
        <p14:creationId xmlns:p14="http://schemas.microsoft.com/office/powerpoint/2010/main" val="3121540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3050"/>
            <a:ext cx="2055813" cy="5822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3050"/>
            <a:ext cx="6018212" cy="5822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fld id="{BE47A6C7-382A-47E6-B287-3B78FF9BDBFD}" type="slidenum">
              <a:rPr lang="ru-RU" altLang="ru-RU"/>
              <a:pPr/>
              <a:t>‹#›</a:t>
            </a:fld>
            <a:endParaRPr lang="ru-RU" altLang="ru-RU"/>
          </a:p>
        </p:txBody>
      </p:sp>
    </p:spTree>
    <p:extLst>
      <p:ext uri="{BB962C8B-B14F-4D97-AF65-F5344CB8AC3E}">
        <p14:creationId xmlns:p14="http://schemas.microsoft.com/office/powerpoint/2010/main" val="20736039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latin typeface="Arial" charset="0"/>
            </a:endParaRPr>
          </a:p>
        </p:txBody>
      </p:sp>
      <p:sp>
        <p:nvSpPr>
          <p:cNvPr id="276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276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smtClean="0"/>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fld id="{F0D6F9E2-5292-44B9-A4F4-19373775E890}" type="slidenum">
              <a:rPr lang="ru-RU" altLang="ru-RU"/>
              <a:pPr/>
              <a:t>‹#›</a:t>
            </a:fld>
            <a:endParaRPr lang="ru-RU" altLang="ru-RU"/>
          </a:p>
        </p:txBody>
      </p:sp>
      <p:sp>
        <p:nvSpPr>
          <p:cNvPr id="7" name="Rectangle 7"/>
          <p:cNvSpPr>
            <a:spLocks noGrp="1" noChangeArrowheads="1"/>
          </p:cNvSpPr>
          <p:nvPr>
            <p:ph type="dt" sz="quarter" idx="12"/>
          </p:nvPr>
        </p:nvSpPr>
        <p:spPr/>
        <p:txBody>
          <a:bodyPr/>
          <a:lstStyle>
            <a:lvl1pPr>
              <a:defRPr smtClean="0"/>
            </a:lvl1pPr>
          </a:lstStyle>
          <a:p>
            <a:pPr>
              <a:defRPr/>
            </a:pPr>
            <a:endParaRPr lang="ru-RU"/>
          </a:p>
        </p:txBody>
      </p:sp>
    </p:spTree>
    <p:extLst>
      <p:ext uri="{BB962C8B-B14F-4D97-AF65-F5344CB8AC3E}">
        <p14:creationId xmlns:p14="http://schemas.microsoft.com/office/powerpoint/2010/main" val="398720753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0F1A325-B5C0-477E-A7CF-A13409A7899A}" type="slidenum">
              <a:rPr lang="ru-RU" altLang="ru-RU"/>
              <a:pPr/>
              <a:t>‹#›</a:t>
            </a:fld>
            <a:endParaRPr lang="ru-RU" altLang="ru-RU"/>
          </a:p>
        </p:txBody>
      </p:sp>
    </p:spTree>
    <p:extLst>
      <p:ext uri="{BB962C8B-B14F-4D97-AF65-F5344CB8AC3E}">
        <p14:creationId xmlns:p14="http://schemas.microsoft.com/office/powerpoint/2010/main" val="6705566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C129F08-B2BC-42AB-93A8-CA435C32CCA8}" type="slidenum">
              <a:rPr lang="ru-RU" altLang="ru-RU"/>
              <a:pPr/>
              <a:t>‹#›</a:t>
            </a:fld>
            <a:endParaRPr lang="ru-RU" altLang="ru-RU"/>
          </a:p>
        </p:txBody>
      </p:sp>
    </p:spTree>
    <p:extLst>
      <p:ext uri="{BB962C8B-B14F-4D97-AF65-F5344CB8AC3E}">
        <p14:creationId xmlns:p14="http://schemas.microsoft.com/office/powerpoint/2010/main" val="263794831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4EAEA264-3500-4979-A798-103929BB67A1}" type="slidenum">
              <a:rPr lang="ru-RU" altLang="ru-RU"/>
              <a:pPr/>
              <a:t>‹#›</a:t>
            </a:fld>
            <a:endParaRPr lang="ru-RU" altLang="ru-RU"/>
          </a:p>
        </p:txBody>
      </p:sp>
    </p:spTree>
    <p:extLst>
      <p:ext uri="{BB962C8B-B14F-4D97-AF65-F5344CB8AC3E}">
        <p14:creationId xmlns:p14="http://schemas.microsoft.com/office/powerpoint/2010/main" val="7144602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6D004A4D-470C-49E9-BAFB-CE8AE1E299E8}" type="slidenum">
              <a:rPr lang="ru-RU" altLang="ru-RU"/>
              <a:pPr/>
              <a:t>‹#›</a:t>
            </a:fld>
            <a:endParaRPr lang="ru-RU" altLang="ru-RU"/>
          </a:p>
        </p:txBody>
      </p:sp>
    </p:spTree>
    <p:extLst>
      <p:ext uri="{BB962C8B-B14F-4D97-AF65-F5344CB8AC3E}">
        <p14:creationId xmlns:p14="http://schemas.microsoft.com/office/powerpoint/2010/main" val="24560247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C7474846-53E2-4D7E-81C0-9B5F257C5AF9}" type="slidenum">
              <a:rPr lang="ru-RU" altLang="ru-RU"/>
              <a:pPr/>
              <a:t>‹#›</a:t>
            </a:fld>
            <a:endParaRPr lang="ru-RU" altLang="ru-RU"/>
          </a:p>
        </p:txBody>
      </p:sp>
    </p:spTree>
    <p:extLst>
      <p:ext uri="{BB962C8B-B14F-4D97-AF65-F5344CB8AC3E}">
        <p14:creationId xmlns:p14="http://schemas.microsoft.com/office/powerpoint/2010/main" val="1325758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791F6EB-1FD6-46C7-8C33-6DD375D488CC}" type="slidenum">
              <a:rPr lang="ru-RU" altLang="ru-RU"/>
              <a:pPr/>
              <a:t>‹#›</a:t>
            </a:fld>
            <a:endParaRPr lang="ru-RU" altLang="ru-RU"/>
          </a:p>
        </p:txBody>
      </p:sp>
    </p:spTree>
    <p:extLst>
      <p:ext uri="{BB962C8B-B14F-4D97-AF65-F5344CB8AC3E}">
        <p14:creationId xmlns:p14="http://schemas.microsoft.com/office/powerpoint/2010/main" val="29032652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F9AF241C-C1C6-43B4-B3BF-7401E75EA33F}" type="slidenum">
              <a:rPr lang="ru-RU" altLang="ru-RU"/>
              <a:pPr/>
              <a:t>‹#›</a:t>
            </a:fld>
            <a:endParaRPr lang="ru-RU" altLang="ru-RU"/>
          </a:p>
        </p:txBody>
      </p:sp>
    </p:spTree>
    <p:extLst>
      <p:ext uri="{BB962C8B-B14F-4D97-AF65-F5344CB8AC3E}">
        <p14:creationId xmlns:p14="http://schemas.microsoft.com/office/powerpoint/2010/main" val="37777733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1BFBFF3-BFBD-4165-917D-688213E4E511}" type="slidenum">
              <a:rPr lang="ru-RU" altLang="ru-RU"/>
              <a:pPr/>
              <a:t>‹#›</a:t>
            </a:fld>
            <a:endParaRPr lang="ru-RU" altLang="ru-RU"/>
          </a:p>
        </p:txBody>
      </p:sp>
    </p:spTree>
    <p:extLst>
      <p:ext uri="{BB962C8B-B14F-4D97-AF65-F5344CB8AC3E}">
        <p14:creationId xmlns:p14="http://schemas.microsoft.com/office/powerpoint/2010/main" val="33347633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6293E27F-CB08-454E-A5AF-7BCE8C07FF08}" type="slidenum">
              <a:rPr lang="ru-RU" altLang="ru-RU"/>
              <a:pPr/>
              <a:t>‹#›</a:t>
            </a:fld>
            <a:endParaRPr lang="ru-RU" altLang="ru-RU"/>
          </a:p>
        </p:txBody>
      </p:sp>
    </p:spTree>
    <p:extLst>
      <p:ext uri="{BB962C8B-B14F-4D97-AF65-F5344CB8AC3E}">
        <p14:creationId xmlns:p14="http://schemas.microsoft.com/office/powerpoint/2010/main" val="42050433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A8B5D35-C745-4843-A010-630334B37FCA}" type="slidenum">
              <a:rPr lang="ru-RU" altLang="ru-RU"/>
              <a:pPr/>
              <a:t>‹#›</a:t>
            </a:fld>
            <a:endParaRPr lang="ru-RU" altLang="ru-RU"/>
          </a:p>
        </p:txBody>
      </p:sp>
    </p:spTree>
    <p:extLst>
      <p:ext uri="{BB962C8B-B14F-4D97-AF65-F5344CB8AC3E}">
        <p14:creationId xmlns:p14="http://schemas.microsoft.com/office/powerpoint/2010/main" val="23065879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467E1FD-D15D-46AF-B39A-619DBD8C062B}" type="slidenum">
              <a:rPr lang="ru-RU" altLang="ru-RU"/>
              <a:pPr/>
              <a:t>‹#›</a:t>
            </a:fld>
            <a:endParaRPr lang="ru-RU" altLang="ru-RU"/>
          </a:p>
        </p:txBody>
      </p:sp>
    </p:spTree>
    <p:extLst>
      <p:ext uri="{BB962C8B-B14F-4D97-AF65-F5344CB8AC3E}">
        <p14:creationId xmlns:p14="http://schemas.microsoft.com/office/powerpoint/2010/main" val="34763296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latin typeface="Arial"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ru-RU">
                <a:latin typeface="Arial"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ru-RU">
                <a:latin typeface="Arial" charset="0"/>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latin typeface="Arial" charset="0"/>
              </a:endParaRPr>
            </a:p>
          </p:txBody>
        </p:sp>
      </p:grpSp>
      <p:sp>
        <p:nvSpPr>
          <p:cNvPr id="36888" name="Rectangle 24"/>
          <p:cNvSpPr>
            <a:spLocks noGrp="1" noChangeArrowheads="1"/>
          </p:cNvSpPr>
          <p:nvPr>
            <p:ph type="ctrTitle" sz="quarter"/>
          </p:nvPr>
        </p:nvSpPr>
        <p:spPr>
          <a:xfrm>
            <a:off x="685800" y="1600200"/>
            <a:ext cx="7772400" cy="1828800"/>
          </a:xfrm>
        </p:spPr>
        <p:txBody>
          <a:bodyPr/>
          <a:lstStyle>
            <a:lvl1pPr>
              <a:defRPr sz="4800"/>
            </a:lvl1pPr>
          </a:lstStyle>
          <a:p>
            <a:r>
              <a:rPr lang="ru-RU"/>
              <a:t>Образец заголовка</a:t>
            </a:r>
          </a:p>
        </p:txBody>
      </p:sp>
      <p:sp>
        <p:nvSpPr>
          <p:cNvPr id="368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ru-RU"/>
          </a:p>
        </p:txBody>
      </p:sp>
      <p:sp>
        <p:nvSpPr>
          <p:cNvPr id="27" name="Rectangle 27"/>
          <p:cNvSpPr>
            <a:spLocks noGrp="1" noChangeArrowheads="1"/>
          </p:cNvSpPr>
          <p:nvPr>
            <p:ph type="ftr" sz="quarter" idx="11"/>
          </p:nvPr>
        </p:nvSpPr>
        <p:spPr/>
        <p:txBody>
          <a:bodyPr/>
          <a:lstStyle>
            <a:lvl1pPr>
              <a:defRPr smtClean="0"/>
            </a:lvl1pPr>
          </a:lstStyle>
          <a:p>
            <a:pPr>
              <a:defRPr/>
            </a:pPr>
            <a:endParaRPr lang="ru-RU"/>
          </a:p>
        </p:txBody>
      </p:sp>
      <p:sp>
        <p:nvSpPr>
          <p:cNvPr id="28" name="Rectangle 28"/>
          <p:cNvSpPr>
            <a:spLocks noGrp="1" noChangeArrowheads="1"/>
          </p:cNvSpPr>
          <p:nvPr>
            <p:ph type="sldNum" sz="quarter" idx="12"/>
          </p:nvPr>
        </p:nvSpPr>
        <p:spPr/>
        <p:txBody>
          <a:bodyPr/>
          <a:lstStyle>
            <a:lvl1pPr>
              <a:defRPr/>
            </a:lvl1pPr>
          </a:lstStyle>
          <a:p>
            <a:fld id="{079FE90C-4319-4381-8CB7-F0D9A22C5117}" type="slidenum">
              <a:rPr lang="ru-RU" altLang="ru-RU"/>
              <a:pPr/>
              <a:t>‹#›</a:t>
            </a:fld>
            <a:endParaRPr lang="ru-RU" altLang="ru-RU"/>
          </a:p>
        </p:txBody>
      </p:sp>
    </p:spTree>
    <p:extLst>
      <p:ext uri="{BB962C8B-B14F-4D97-AF65-F5344CB8AC3E}">
        <p14:creationId xmlns:p14="http://schemas.microsoft.com/office/powerpoint/2010/main" val="118010844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fld id="{B09F7AF6-2A8D-4055-833E-8A5570E061B2}" type="slidenum">
              <a:rPr lang="ru-RU" altLang="ru-RU"/>
              <a:pPr/>
              <a:t>‹#›</a:t>
            </a:fld>
            <a:endParaRPr lang="ru-RU" alt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6230113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fld id="{6A8772AE-77AD-4937-85BB-876907205FDF}" type="slidenum">
              <a:rPr lang="ru-RU" altLang="ru-RU"/>
              <a:pPr/>
              <a:t>‹#›</a:t>
            </a:fld>
            <a:endParaRPr lang="ru-RU" alt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9109171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fld id="{57983211-D0A8-4CFF-9C35-A745DB7DB19E}" type="slidenum">
              <a:rPr lang="ru-RU" altLang="ru-RU"/>
              <a:pPr/>
              <a:t>‹#›</a:t>
            </a:fld>
            <a:endParaRPr lang="ru-RU" alt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44463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6"/>
          <p:cNvSpPr>
            <a:spLocks noGrp="1" noChangeArrowheads="1"/>
          </p:cNvSpPr>
          <p:nvPr>
            <p:ph type="ftr" sz="quarter" idx="10"/>
          </p:nvPr>
        </p:nvSpPr>
        <p:spPr>
          <a:ln/>
        </p:spPr>
        <p:txBody>
          <a:bodyPr/>
          <a:lstStyle>
            <a:lvl1pPr>
              <a:defRPr/>
            </a:lvl1pPr>
          </a:lstStyle>
          <a:p>
            <a:pPr>
              <a:defRPr/>
            </a:pPr>
            <a:endParaRPr lang="ru-RU"/>
          </a:p>
        </p:txBody>
      </p:sp>
      <p:sp>
        <p:nvSpPr>
          <p:cNvPr id="8" name="Rectangle 27"/>
          <p:cNvSpPr>
            <a:spLocks noGrp="1" noChangeArrowheads="1"/>
          </p:cNvSpPr>
          <p:nvPr>
            <p:ph type="sldNum" sz="quarter" idx="11"/>
          </p:nvPr>
        </p:nvSpPr>
        <p:spPr>
          <a:ln/>
        </p:spPr>
        <p:txBody>
          <a:bodyPr/>
          <a:lstStyle>
            <a:lvl1pPr>
              <a:defRPr/>
            </a:lvl1pPr>
          </a:lstStyle>
          <a:p>
            <a:fld id="{6DD09EC4-D4D2-45ED-977E-BD8DC247F112}" type="slidenum">
              <a:rPr lang="ru-RU" altLang="ru-RU"/>
              <a:pPr/>
              <a:t>‹#›</a:t>
            </a:fld>
            <a:endParaRPr lang="ru-RU" altLang="ru-RU"/>
          </a:p>
        </p:txBody>
      </p:sp>
      <p:sp>
        <p:nvSpPr>
          <p:cNvPr id="9"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6788690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1773ABCE-2A3B-4F8D-A51F-261AB0C8D9DB}" type="slidenum">
              <a:rPr lang="ru-RU" altLang="ru-RU"/>
              <a:pPr/>
              <a:t>‹#›</a:t>
            </a:fld>
            <a:endParaRPr lang="ru-RU" altLang="ru-RU"/>
          </a:p>
        </p:txBody>
      </p:sp>
    </p:spTree>
    <p:extLst>
      <p:ext uri="{BB962C8B-B14F-4D97-AF65-F5344CB8AC3E}">
        <p14:creationId xmlns:p14="http://schemas.microsoft.com/office/powerpoint/2010/main" val="30628779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6"/>
          <p:cNvSpPr>
            <a:spLocks noGrp="1" noChangeArrowheads="1"/>
          </p:cNvSpPr>
          <p:nvPr>
            <p:ph type="ftr" sz="quarter" idx="10"/>
          </p:nvPr>
        </p:nvSpPr>
        <p:spPr>
          <a:ln/>
        </p:spPr>
        <p:txBody>
          <a:bodyPr/>
          <a:lstStyle>
            <a:lvl1pPr>
              <a:defRPr/>
            </a:lvl1pPr>
          </a:lstStyle>
          <a:p>
            <a:pPr>
              <a:defRPr/>
            </a:pPr>
            <a:endParaRPr lang="ru-RU"/>
          </a:p>
        </p:txBody>
      </p:sp>
      <p:sp>
        <p:nvSpPr>
          <p:cNvPr id="4" name="Rectangle 27"/>
          <p:cNvSpPr>
            <a:spLocks noGrp="1" noChangeArrowheads="1"/>
          </p:cNvSpPr>
          <p:nvPr>
            <p:ph type="sldNum" sz="quarter" idx="11"/>
          </p:nvPr>
        </p:nvSpPr>
        <p:spPr>
          <a:ln/>
        </p:spPr>
        <p:txBody>
          <a:bodyPr/>
          <a:lstStyle>
            <a:lvl1pPr>
              <a:defRPr/>
            </a:lvl1pPr>
          </a:lstStyle>
          <a:p>
            <a:fld id="{86796B3E-03BD-4ED4-93DF-824D67A4DD40}" type="slidenum">
              <a:rPr lang="ru-RU" altLang="ru-RU"/>
              <a:pPr/>
              <a:t>‹#›</a:t>
            </a:fld>
            <a:endParaRPr lang="ru-RU" altLang="ru-RU"/>
          </a:p>
        </p:txBody>
      </p:sp>
      <p:sp>
        <p:nvSpPr>
          <p:cNvPr id="5"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0448541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ru-RU"/>
          </a:p>
        </p:txBody>
      </p:sp>
      <p:sp>
        <p:nvSpPr>
          <p:cNvPr id="3" name="Rectangle 27"/>
          <p:cNvSpPr>
            <a:spLocks noGrp="1" noChangeArrowheads="1"/>
          </p:cNvSpPr>
          <p:nvPr>
            <p:ph type="sldNum" sz="quarter" idx="11"/>
          </p:nvPr>
        </p:nvSpPr>
        <p:spPr>
          <a:ln/>
        </p:spPr>
        <p:txBody>
          <a:bodyPr/>
          <a:lstStyle>
            <a:lvl1pPr>
              <a:defRPr/>
            </a:lvl1pPr>
          </a:lstStyle>
          <a:p>
            <a:fld id="{8844D3FF-463D-4A80-9DBD-9D1EE1334604}" type="slidenum">
              <a:rPr lang="ru-RU" altLang="ru-RU"/>
              <a:pPr/>
              <a:t>‹#›</a:t>
            </a:fld>
            <a:endParaRPr lang="ru-RU" altLang="ru-RU"/>
          </a:p>
        </p:txBody>
      </p:sp>
      <p:sp>
        <p:nvSpPr>
          <p:cNvPr id="4"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39367318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fld id="{E8880C41-2CCA-42BE-8994-76156B9D6FBB}" type="slidenum">
              <a:rPr lang="ru-RU" altLang="ru-RU"/>
              <a:pPr/>
              <a:t>‹#›</a:t>
            </a:fld>
            <a:endParaRPr lang="ru-RU" alt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90291639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fld id="{6CA39A8E-85FB-4D49-B289-CBE5A7420E60}" type="slidenum">
              <a:rPr lang="ru-RU" altLang="ru-RU"/>
              <a:pPr/>
              <a:t>‹#›</a:t>
            </a:fld>
            <a:endParaRPr lang="ru-RU" alt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724921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fld id="{A755B9A9-0921-4134-A957-29C7FDD004EF}" type="slidenum">
              <a:rPr lang="ru-RU" altLang="ru-RU"/>
              <a:pPr/>
              <a:t>‹#›</a:t>
            </a:fld>
            <a:endParaRPr lang="ru-RU" alt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83238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ru-RU"/>
          </a:p>
        </p:txBody>
      </p:sp>
      <p:sp>
        <p:nvSpPr>
          <p:cNvPr id="5" name="Rectangle 27"/>
          <p:cNvSpPr>
            <a:spLocks noGrp="1" noChangeArrowheads="1"/>
          </p:cNvSpPr>
          <p:nvPr>
            <p:ph type="sldNum" sz="quarter" idx="11"/>
          </p:nvPr>
        </p:nvSpPr>
        <p:spPr>
          <a:ln/>
        </p:spPr>
        <p:txBody>
          <a:bodyPr/>
          <a:lstStyle>
            <a:lvl1pPr>
              <a:defRPr/>
            </a:lvl1pPr>
          </a:lstStyle>
          <a:p>
            <a:fld id="{0FE901F0-0FE5-49DE-8824-E57DBD987423}" type="slidenum">
              <a:rPr lang="ru-RU" altLang="ru-RU"/>
              <a:pPr/>
              <a:t>‹#›</a:t>
            </a:fld>
            <a:endParaRPr lang="ru-RU" altLang="ru-RU"/>
          </a:p>
        </p:txBody>
      </p:sp>
      <p:sp>
        <p:nvSpPr>
          <p:cNvPr id="6"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1373427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ln/>
        </p:spPr>
        <p:txBody>
          <a:bodyPr/>
          <a:lstStyle>
            <a:lvl1pPr>
              <a:defRPr/>
            </a:lvl1pPr>
          </a:lstStyle>
          <a:p>
            <a:fld id="{4E703AF6-979D-4A6C-9B74-2CFE3850A921}" type="slidenum">
              <a:rPr lang="ru-RU" altLang="ru-RU"/>
              <a:pPr/>
              <a:t>‹#›</a:t>
            </a:fld>
            <a:endParaRPr lang="ru-RU" altLang="ru-RU"/>
          </a:p>
        </p:txBody>
      </p:sp>
      <p:sp>
        <p:nvSpPr>
          <p:cNvPr id="7" name="Rectangle 28"/>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8818122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latin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latin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latin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latin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grpSp>
      <p:sp>
        <p:nvSpPr>
          <p:cNvPr id="38933"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3893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smtClean="0"/>
            </a:lvl1pPr>
          </a:lstStyle>
          <a:p>
            <a:pPr>
              <a:defRPr/>
            </a:pPr>
            <a:endParaRPr lang="ru-RU"/>
          </a:p>
        </p:txBody>
      </p:sp>
      <p:sp>
        <p:nvSpPr>
          <p:cNvPr id="24" name="Rectangle 24"/>
          <p:cNvSpPr>
            <a:spLocks noGrp="1" noChangeArrowheads="1"/>
          </p:cNvSpPr>
          <p:nvPr>
            <p:ph type="ftr" sz="quarter" idx="11"/>
          </p:nvPr>
        </p:nvSpPr>
        <p:spPr/>
        <p:txBody>
          <a:bodyPr/>
          <a:lstStyle>
            <a:lvl1pPr>
              <a:defRPr smtClean="0"/>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fld id="{A6A5AC3C-7582-4986-BBE9-6274EF080FDB}" type="slidenum">
              <a:rPr lang="ru-RU" altLang="ru-RU"/>
              <a:pPr/>
              <a:t>‹#›</a:t>
            </a:fld>
            <a:endParaRPr lang="ru-RU" altLang="ru-RU"/>
          </a:p>
        </p:txBody>
      </p:sp>
    </p:spTree>
    <p:extLst>
      <p:ext uri="{BB962C8B-B14F-4D97-AF65-F5344CB8AC3E}">
        <p14:creationId xmlns:p14="http://schemas.microsoft.com/office/powerpoint/2010/main" val="125082943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fld id="{995B29A7-C1FF-46B1-9CAF-65F68F6B76D4}" type="slidenum">
              <a:rPr lang="ru-RU" altLang="ru-RU"/>
              <a:pPr/>
              <a:t>‹#›</a:t>
            </a:fld>
            <a:endParaRPr lang="ru-RU" altLang="ru-RU"/>
          </a:p>
        </p:txBody>
      </p:sp>
    </p:spTree>
    <p:extLst>
      <p:ext uri="{BB962C8B-B14F-4D97-AF65-F5344CB8AC3E}">
        <p14:creationId xmlns:p14="http://schemas.microsoft.com/office/powerpoint/2010/main" val="99864130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fld id="{1AD89498-EF07-49BE-87CB-CD5DC9F4D14E}" type="slidenum">
              <a:rPr lang="ru-RU" altLang="ru-RU"/>
              <a:pPr/>
              <a:t>‹#›</a:t>
            </a:fld>
            <a:endParaRPr lang="ru-RU" altLang="ru-RU"/>
          </a:p>
        </p:txBody>
      </p:sp>
    </p:spTree>
    <p:extLst>
      <p:ext uri="{BB962C8B-B14F-4D97-AF65-F5344CB8AC3E}">
        <p14:creationId xmlns:p14="http://schemas.microsoft.com/office/powerpoint/2010/main" val="25107976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54F3DE3E-A995-4B08-BF25-CA2690386BE9}" type="slidenum">
              <a:rPr lang="ru-RU" altLang="ru-RU"/>
              <a:pPr/>
              <a:t>‹#›</a:t>
            </a:fld>
            <a:endParaRPr lang="ru-RU" altLang="ru-RU"/>
          </a:p>
        </p:txBody>
      </p:sp>
    </p:spTree>
    <p:extLst>
      <p:ext uri="{BB962C8B-B14F-4D97-AF65-F5344CB8AC3E}">
        <p14:creationId xmlns:p14="http://schemas.microsoft.com/office/powerpoint/2010/main" val="163834492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fld id="{EB626BA5-F575-445F-8B22-8A345344893D}" type="slidenum">
              <a:rPr lang="ru-RU" altLang="ru-RU"/>
              <a:pPr/>
              <a:t>‹#›</a:t>
            </a:fld>
            <a:endParaRPr lang="ru-RU" altLang="ru-RU"/>
          </a:p>
        </p:txBody>
      </p:sp>
    </p:spTree>
    <p:extLst>
      <p:ext uri="{BB962C8B-B14F-4D97-AF65-F5344CB8AC3E}">
        <p14:creationId xmlns:p14="http://schemas.microsoft.com/office/powerpoint/2010/main" val="140068834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fld id="{E08E39AC-161B-4A9D-B758-1E4C17D3D68B}" type="slidenum">
              <a:rPr lang="ru-RU" altLang="ru-RU"/>
              <a:pPr/>
              <a:t>‹#›</a:t>
            </a:fld>
            <a:endParaRPr lang="ru-RU" altLang="ru-RU"/>
          </a:p>
        </p:txBody>
      </p:sp>
    </p:spTree>
    <p:extLst>
      <p:ext uri="{BB962C8B-B14F-4D97-AF65-F5344CB8AC3E}">
        <p14:creationId xmlns:p14="http://schemas.microsoft.com/office/powerpoint/2010/main" val="54067966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fld id="{163A45BD-D929-4291-AA86-69FFF4D01723}" type="slidenum">
              <a:rPr lang="ru-RU" altLang="ru-RU"/>
              <a:pPr/>
              <a:t>‹#›</a:t>
            </a:fld>
            <a:endParaRPr lang="ru-RU" altLang="ru-RU"/>
          </a:p>
        </p:txBody>
      </p:sp>
    </p:spTree>
    <p:extLst>
      <p:ext uri="{BB962C8B-B14F-4D97-AF65-F5344CB8AC3E}">
        <p14:creationId xmlns:p14="http://schemas.microsoft.com/office/powerpoint/2010/main" val="398763361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fld id="{41BA3159-ED14-4CB8-AD67-A43DA14C6143}" type="slidenum">
              <a:rPr lang="ru-RU" altLang="ru-RU"/>
              <a:pPr/>
              <a:t>‹#›</a:t>
            </a:fld>
            <a:endParaRPr lang="ru-RU" altLang="ru-RU"/>
          </a:p>
        </p:txBody>
      </p:sp>
    </p:spTree>
    <p:extLst>
      <p:ext uri="{BB962C8B-B14F-4D97-AF65-F5344CB8AC3E}">
        <p14:creationId xmlns:p14="http://schemas.microsoft.com/office/powerpoint/2010/main" val="18537411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fld id="{13F1BB19-5729-4540-AB71-D2788CC293F8}" type="slidenum">
              <a:rPr lang="ru-RU" altLang="ru-RU"/>
              <a:pPr/>
              <a:t>‹#›</a:t>
            </a:fld>
            <a:endParaRPr lang="ru-RU" altLang="ru-RU"/>
          </a:p>
        </p:txBody>
      </p:sp>
    </p:spTree>
    <p:extLst>
      <p:ext uri="{BB962C8B-B14F-4D97-AF65-F5344CB8AC3E}">
        <p14:creationId xmlns:p14="http://schemas.microsoft.com/office/powerpoint/2010/main" val="205378656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fld id="{7C85E4CB-C5B9-4079-B684-877FDCE096C0}" type="slidenum">
              <a:rPr lang="ru-RU" altLang="ru-RU"/>
              <a:pPr/>
              <a:t>‹#›</a:t>
            </a:fld>
            <a:endParaRPr lang="ru-RU" altLang="ru-RU"/>
          </a:p>
        </p:txBody>
      </p:sp>
    </p:spTree>
    <p:extLst>
      <p:ext uri="{BB962C8B-B14F-4D97-AF65-F5344CB8AC3E}">
        <p14:creationId xmlns:p14="http://schemas.microsoft.com/office/powerpoint/2010/main" val="9588080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fld id="{84D94B5D-A8AD-42DA-AF2D-5DBAF59CC99B}" type="slidenum">
              <a:rPr lang="ru-RU" altLang="ru-RU"/>
              <a:pPr/>
              <a:t>‹#›</a:t>
            </a:fld>
            <a:endParaRPr lang="ru-RU" altLang="ru-RU"/>
          </a:p>
        </p:txBody>
      </p:sp>
    </p:spTree>
    <p:extLst>
      <p:ext uri="{BB962C8B-B14F-4D97-AF65-F5344CB8AC3E}">
        <p14:creationId xmlns:p14="http://schemas.microsoft.com/office/powerpoint/2010/main" val="40867357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fld id="{70CC0949-6852-4FA1-8BD1-ACD6AD8E69FB}" type="slidenum">
              <a:rPr lang="ru-RU" altLang="ru-RU"/>
              <a:pPr/>
              <a:t>‹#›</a:t>
            </a:fld>
            <a:endParaRPr lang="ru-RU" altLang="ru-RU"/>
          </a:p>
        </p:txBody>
      </p:sp>
    </p:spTree>
    <p:extLst>
      <p:ext uri="{BB962C8B-B14F-4D97-AF65-F5344CB8AC3E}">
        <p14:creationId xmlns:p14="http://schemas.microsoft.com/office/powerpoint/2010/main" val="16459312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fld id="{C6722EFD-C77A-4724-93C7-510E51891674}" type="slidenum">
              <a:rPr lang="ru-RU" altLang="ru-RU"/>
              <a:pPr/>
              <a:t>‹#›</a:t>
            </a:fld>
            <a:endParaRPr lang="ru-RU" altLang="ru-RU"/>
          </a:p>
        </p:txBody>
      </p:sp>
    </p:spTree>
    <p:extLst>
      <p:ext uri="{BB962C8B-B14F-4D97-AF65-F5344CB8AC3E}">
        <p14:creationId xmlns:p14="http://schemas.microsoft.com/office/powerpoint/2010/main" val="41809473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latin typeface="Arial"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latin typeface="Arial"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latin typeface="Arial"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latin typeface="Arial"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latin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latin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latin typeface="Arial" charset="0"/>
              </a:endParaRPr>
            </a:p>
          </p:txBody>
        </p:sp>
      </p:grpSp>
      <p:sp>
        <p:nvSpPr>
          <p:cNvPr id="4407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407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smtClean="0"/>
            </a:lvl1pPr>
          </a:lstStyle>
          <a:p>
            <a:pPr>
              <a:defRPr/>
            </a:pPr>
            <a:endParaRPr lang="ru-RU"/>
          </a:p>
        </p:txBody>
      </p:sp>
      <p:sp>
        <p:nvSpPr>
          <p:cNvPr id="42" name="Rectangle 42"/>
          <p:cNvSpPr>
            <a:spLocks noGrp="1" noChangeArrowheads="1"/>
          </p:cNvSpPr>
          <p:nvPr>
            <p:ph type="ftr" sz="quarter" idx="11"/>
          </p:nvPr>
        </p:nvSpPr>
        <p:spPr/>
        <p:txBody>
          <a:bodyPr/>
          <a:lstStyle>
            <a:lvl1pPr>
              <a:defRPr smtClean="0"/>
            </a:lvl1pPr>
          </a:lstStyle>
          <a:p>
            <a:pPr>
              <a:defRPr/>
            </a:pPr>
            <a:endParaRPr lang="ru-RU"/>
          </a:p>
        </p:txBody>
      </p:sp>
      <p:sp>
        <p:nvSpPr>
          <p:cNvPr id="43" name="Rectangle 43"/>
          <p:cNvSpPr>
            <a:spLocks noGrp="1" noChangeArrowheads="1"/>
          </p:cNvSpPr>
          <p:nvPr>
            <p:ph type="sldNum" sz="quarter" idx="12"/>
          </p:nvPr>
        </p:nvSpPr>
        <p:spPr/>
        <p:txBody>
          <a:bodyPr/>
          <a:lstStyle>
            <a:lvl1pPr>
              <a:defRPr/>
            </a:lvl1pPr>
          </a:lstStyle>
          <a:p>
            <a:fld id="{60B8A1AB-0E26-48EC-B506-5AE3615D6D9B}" type="slidenum">
              <a:rPr lang="ru-RU" altLang="ru-RU"/>
              <a:pPr/>
              <a:t>‹#›</a:t>
            </a:fld>
            <a:endParaRPr lang="ru-RU" altLang="ru-RU"/>
          </a:p>
        </p:txBody>
      </p:sp>
    </p:spTree>
    <p:extLst>
      <p:ext uri="{BB962C8B-B14F-4D97-AF65-F5344CB8AC3E}">
        <p14:creationId xmlns:p14="http://schemas.microsoft.com/office/powerpoint/2010/main" val="17569308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C8B83AD4-B277-4129-BB44-AF4E449942D7}" type="slidenum">
              <a:rPr lang="ru-RU" altLang="ru-RU"/>
              <a:pPr/>
              <a:t>‹#›</a:t>
            </a:fld>
            <a:endParaRPr lang="ru-RU" altLang="ru-RU"/>
          </a:p>
        </p:txBody>
      </p:sp>
    </p:spTree>
    <p:extLst>
      <p:ext uri="{BB962C8B-B14F-4D97-AF65-F5344CB8AC3E}">
        <p14:creationId xmlns:p14="http://schemas.microsoft.com/office/powerpoint/2010/main" val="137558744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5C1E3A9F-B46F-4719-B93F-68B3486A08B6}" type="slidenum">
              <a:rPr lang="ru-RU" altLang="ru-RU"/>
              <a:pPr/>
              <a:t>‹#›</a:t>
            </a:fld>
            <a:endParaRPr lang="ru-RU" altLang="ru-RU"/>
          </a:p>
        </p:txBody>
      </p:sp>
    </p:spTree>
    <p:extLst>
      <p:ext uri="{BB962C8B-B14F-4D97-AF65-F5344CB8AC3E}">
        <p14:creationId xmlns:p14="http://schemas.microsoft.com/office/powerpoint/2010/main" val="368336030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39EADF99-9509-4E4C-B52F-66333F3E32AC}" type="slidenum">
              <a:rPr lang="ru-RU" altLang="ru-RU"/>
              <a:pPr/>
              <a:t>‹#›</a:t>
            </a:fld>
            <a:endParaRPr lang="ru-RU" altLang="ru-RU"/>
          </a:p>
        </p:txBody>
      </p:sp>
    </p:spTree>
    <p:extLst>
      <p:ext uri="{BB962C8B-B14F-4D97-AF65-F5344CB8AC3E}">
        <p14:creationId xmlns:p14="http://schemas.microsoft.com/office/powerpoint/2010/main" val="310308501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A9EB2F79-D2F7-44E5-9C48-EB85D669BE98}" type="slidenum">
              <a:rPr lang="ru-RU" altLang="ru-RU"/>
              <a:pPr/>
              <a:t>‹#›</a:t>
            </a:fld>
            <a:endParaRPr lang="ru-RU" altLang="ru-RU"/>
          </a:p>
        </p:txBody>
      </p:sp>
    </p:spTree>
    <p:extLst>
      <p:ext uri="{BB962C8B-B14F-4D97-AF65-F5344CB8AC3E}">
        <p14:creationId xmlns:p14="http://schemas.microsoft.com/office/powerpoint/2010/main" val="160322460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fld id="{D970EBDA-AB3D-4617-BB5A-1315F8A67E5D}" type="slidenum">
              <a:rPr lang="ru-RU" altLang="ru-RU"/>
              <a:pPr/>
              <a:t>‹#›</a:t>
            </a:fld>
            <a:endParaRPr lang="ru-RU" altLang="ru-RU"/>
          </a:p>
        </p:txBody>
      </p:sp>
    </p:spTree>
    <p:extLst>
      <p:ext uri="{BB962C8B-B14F-4D97-AF65-F5344CB8AC3E}">
        <p14:creationId xmlns:p14="http://schemas.microsoft.com/office/powerpoint/2010/main" val="126675172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fld id="{CDEA9D97-9000-407E-B95F-43A522D6C9CF}" type="slidenum">
              <a:rPr lang="ru-RU" altLang="ru-RU"/>
              <a:pPr/>
              <a:t>‹#›</a:t>
            </a:fld>
            <a:endParaRPr lang="ru-RU" altLang="ru-RU"/>
          </a:p>
        </p:txBody>
      </p:sp>
    </p:spTree>
    <p:extLst>
      <p:ext uri="{BB962C8B-B14F-4D97-AF65-F5344CB8AC3E}">
        <p14:creationId xmlns:p14="http://schemas.microsoft.com/office/powerpoint/2010/main" val="263453190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fld id="{AD31127B-CF62-49A5-9299-505823F9648B}" type="slidenum">
              <a:rPr lang="ru-RU" altLang="ru-RU"/>
              <a:pPr/>
              <a:t>‹#›</a:t>
            </a:fld>
            <a:endParaRPr lang="ru-RU" altLang="ru-RU"/>
          </a:p>
        </p:txBody>
      </p:sp>
    </p:spTree>
    <p:extLst>
      <p:ext uri="{BB962C8B-B14F-4D97-AF65-F5344CB8AC3E}">
        <p14:creationId xmlns:p14="http://schemas.microsoft.com/office/powerpoint/2010/main" val="336970297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88671B3F-3E51-4473-B9A8-0406579317E9}" type="slidenum">
              <a:rPr lang="ru-RU" altLang="ru-RU"/>
              <a:pPr/>
              <a:t>‹#›</a:t>
            </a:fld>
            <a:endParaRPr lang="ru-RU" altLang="ru-RU"/>
          </a:p>
        </p:txBody>
      </p:sp>
    </p:spTree>
    <p:extLst>
      <p:ext uri="{BB962C8B-B14F-4D97-AF65-F5344CB8AC3E}">
        <p14:creationId xmlns:p14="http://schemas.microsoft.com/office/powerpoint/2010/main" val="6708123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609ECAF6-6081-4064-A35B-8CC17C4F441E}" type="slidenum">
              <a:rPr lang="ru-RU" altLang="ru-RU"/>
              <a:pPr/>
              <a:t>‹#›</a:t>
            </a:fld>
            <a:endParaRPr lang="ru-RU" altLang="ru-RU"/>
          </a:p>
        </p:txBody>
      </p:sp>
    </p:spTree>
    <p:extLst>
      <p:ext uri="{BB962C8B-B14F-4D97-AF65-F5344CB8AC3E}">
        <p14:creationId xmlns:p14="http://schemas.microsoft.com/office/powerpoint/2010/main" val="252860097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1516F618-ABF2-4569-AA23-D95A70D06ECA}" type="slidenum">
              <a:rPr lang="ru-RU" altLang="ru-RU"/>
              <a:pPr/>
              <a:t>‹#›</a:t>
            </a:fld>
            <a:endParaRPr lang="ru-RU" altLang="ru-RU"/>
          </a:p>
        </p:txBody>
      </p:sp>
    </p:spTree>
    <p:extLst>
      <p:ext uri="{BB962C8B-B14F-4D97-AF65-F5344CB8AC3E}">
        <p14:creationId xmlns:p14="http://schemas.microsoft.com/office/powerpoint/2010/main" val="87946408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DD9AC2C9-0F6F-4181-9B96-06798553760E}" type="slidenum">
              <a:rPr lang="ru-RU" altLang="ru-RU"/>
              <a:pPr/>
              <a:t>‹#›</a:t>
            </a:fld>
            <a:endParaRPr lang="ru-RU" altLang="ru-RU"/>
          </a:p>
        </p:txBody>
      </p:sp>
    </p:spTree>
    <p:extLst>
      <p:ext uri="{BB962C8B-B14F-4D97-AF65-F5344CB8AC3E}">
        <p14:creationId xmlns:p14="http://schemas.microsoft.com/office/powerpoint/2010/main" val="22931861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301F2B39-090D-4FCE-86F0-DD30CED71021}" type="slidenum">
              <a:rPr lang="ru-RU" altLang="ru-RU"/>
              <a:pPr/>
              <a:t>‹#›</a:t>
            </a:fld>
            <a:endParaRPr lang="ru-RU" altLang="ru-RU"/>
          </a:p>
        </p:txBody>
      </p:sp>
    </p:spTree>
    <p:extLst>
      <p:ext uri="{BB962C8B-B14F-4D97-AF65-F5344CB8AC3E}">
        <p14:creationId xmlns:p14="http://schemas.microsoft.com/office/powerpoint/2010/main" val="326172898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2F7CA017-87FE-4497-BBB4-6B14D971A7FB}" type="slidenum">
              <a:rPr lang="ru-RU" altLang="ru-RU"/>
              <a:pPr/>
              <a:t>‹#›</a:t>
            </a:fld>
            <a:endParaRPr lang="ru-RU" altLang="ru-RU"/>
          </a:p>
        </p:txBody>
      </p:sp>
    </p:spTree>
    <p:extLst>
      <p:ext uri="{BB962C8B-B14F-4D97-AF65-F5344CB8AC3E}">
        <p14:creationId xmlns:p14="http://schemas.microsoft.com/office/powerpoint/2010/main" val="224188362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16" name="Freeform 38"/>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46" name="Group 45"/>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98" name="Freeform 65"/>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9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94" name="Freeform 71"/>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92" name="Freeform 74"/>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ru-RU">
                      <a:latin typeface="Arial" charset="0"/>
                    </a:endParaRPr>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90" name="Freeform 79"/>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88" name="Freeform 82"/>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60" name="Group 83"/>
                  <p:cNvGrpSpPr>
                    <a:grpSpLocks/>
                  </p:cNvGrpSpPr>
                  <p:nvPr/>
                </p:nvGrpSpPr>
                <p:grpSpPr bwMode="auto">
                  <a:xfrm>
                    <a:off x="2804" y="4"/>
                    <a:ext cx="243" cy="1448"/>
                    <a:chOff x="2730" y="32"/>
                    <a:chExt cx="243"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86" name="Freeform 85"/>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80" name="Freeform 94"/>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76" name="Freeform 100"/>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74" name="Freeform 103"/>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latin typeface="Arial" charset="0"/>
                      </a:endParaRPr>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latin typeface="Arial" charset="0"/>
                      </a:endParaRPr>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ru-RU">
                        <a:latin typeface="Arial" charset="0"/>
                      </a:endParaRPr>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latin typeface="Arial" charset="0"/>
                      </a:endParaRPr>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ru-RU">
                      <a:latin typeface="Arial" charset="0"/>
                    </a:endParaRPr>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latin typeface="Arial" charset="0"/>
                  </a:endParaRPr>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latin typeface="Arial" charset="0"/>
                </a:endParaRPr>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21" name="Freeform 134"/>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latin typeface="Arial" charset="0"/>
                </a:endParaRPr>
              </a:p>
            </p:txBody>
          </p:sp>
        </p:grpSp>
      </p:grpSp>
      <p:sp>
        <p:nvSpPr>
          <p:cNvPr id="58503" name="Rectangle 135"/>
          <p:cNvSpPr>
            <a:spLocks noGrp="1" noChangeArrowheads="1"/>
          </p:cNvSpPr>
          <p:nvPr>
            <p:ph type="ctrTitle" sz="quarter"/>
          </p:nvPr>
        </p:nvSpPr>
        <p:spPr>
          <a:xfrm>
            <a:off x="685800" y="1827213"/>
            <a:ext cx="7772400" cy="1627187"/>
          </a:xfrm>
        </p:spPr>
        <p:txBody>
          <a:bodyPr/>
          <a:lstStyle>
            <a:lvl1pPr>
              <a:defRPr/>
            </a:lvl1pPr>
          </a:lstStyle>
          <a:p>
            <a:r>
              <a:rPr lang="ru-RU"/>
              <a:t>Образец заголовка</a:t>
            </a:r>
          </a:p>
        </p:txBody>
      </p:sp>
      <p:sp>
        <p:nvSpPr>
          <p:cNvPr id="58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37" name="Rectangle 137"/>
          <p:cNvSpPr>
            <a:spLocks noGrp="1" noChangeArrowheads="1"/>
          </p:cNvSpPr>
          <p:nvPr>
            <p:ph type="dt" sz="quarter" idx="10"/>
          </p:nvPr>
        </p:nvSpPr>
        <p:spPr/>
        <p:txBody>
          <a:bodyPr/>
          <a:lstStyle>
            <a:lvl1pPr>
              <a:defRPr smtClean="0"/>
            </a:lvl1pPr>
          </a:lstStyle>
          <a:p>
            <a:pPr>
              <a:defRPr/>
            </a:pPr>
            <a:endParaRPr lang="ru-RU"/>
          </a:p>
        </p:txBody>
      </p:sp>
      <p:sp>
        <p:nvSpPr>
          <p:cNvPr id="138" name="Rectangle 138"/>
          <p:cNvSpPr>
            <a:spLocks noGrp="1" noChangeArrowheads="1"/>
          </p:cNvSpPr>
          <p:nvPr>
            <p:ph type="ftr" sz="quarter" idx="11"/>
          </p:nvPr>
        </p:nvSpPr>
        <p:spPr/>
        <p:txBody>
          <a:bodyPr/>
          <a:lstStyle>
            <a:lvl1pPr>
              <a:defRPr smtClean="0"/>
            </a:lvl1pPr>
          </a:lstStyle>
          <a:p>
            <a:pPr>
              <a:defRPr/>
            </a:pPr>
            <a:endParaRPr lang="ru-RU"/>
          </a:p>
        </p:txBody>
      </p:sp>
      <p:sp>
        <p:nvSpPr>
          <p:cNvPr id="139" name="Rectangle 139"/>
          <p:cNvSpPr>
            <a:spLocks noGrp="1" noChangeArrowheads="1"/>
          </p:cNvSpPr>
          <p:nvPr>
            <p:ph type="sldNum" sz="quarter" idx="12"/>
          </p:nvPr>
        </p:nvSpPr>
        <p:spPr/>
        <p:txBody>
          <a:bodyPr/>
          <a:lstStyle>
            <a:lvl1pPr>
              <a:defRPr/>
            </a:lvl1pPr>
          </a:lstStyle>
          <a:p>
            <a:fld id="{F60E7639-A4E5-44E0-A065-FE0FAABBB8CB}" type="slidenum">
              <a:rPr lang="ru-RU" altLang="ru-RU"/>
              <a:pPr/>
              <a:t>‹#›</a:t>
            </a:fld>
            <a:endParaRPr lang="ru-RU" altLang="ru-RU"/>
          </a:p>
        </p:txBody>
      </p:sp>
    </p:spTree>
    <p:extLst>
      <p:ext uri="{BB962C8B-B14F-4D97-AF65-F5344CB8AC3E}">
        <p14:creationId xmlns:p14="http://schemas.microsoft.com/office/powerpoint/2010/main" val="130364823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fld id="{B423B68A-FAAA-4966-AA04-63B27C72D76B}" type="slidenum">
              <a:rPr lang="ru-RU" altLang="ru-RU"/>
              <a:pPr/>
              <a:t>‹#›</a:t>
            </a:fld>
            <a:endParaRPr lang="ru-RU" altLang="ru-RU"/>
          </a:p>
        </p:txBody>
      </p:sp>
    </p:spTree>
    <p:extLst>
      <p:ext uri="{BB962C8B-B14F-4D97-AF65-F5344CB8AC3E}">
        <p14:creationId xmlns:p14="http://schemas.microsoft.com/office/powerpoint/2010/main" val="189323288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fld id="{D9EE3A1D-CAEA-4756-82CE-A9E5F85293FA}" type="slidenum">
              <a:rPr lang="ru-RU" altLang="ru-RU"/>
              <a:pPr/>
              <a:t>‹#›</a:t>
            </a:fld>
            <a:endParaRPr lang="ru-RU" altLang="ru-RU"/>
          </a:p>
        </p:txBody>
      </p:sp>
    </p:spTree>
    <p:extLst>
      <p:ext uri="{BB962C8B-B14F-4D97-AF65-F5344CB8AC3E}">
        <p14:creationId xmlns:p14="http://schemas.microsoft.com/office/powerpoint/2010/main" val="178856811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fld id="{467F39A4-B97F-4344-AFBA-77CC786C99CF}" type="slidenum">
              <a:rPr lang="ru-RU" altLang="ru-RU"/>
              <a:pPr/>
              <a:t>‹#›</a:t>
            </a:fld>
            <a:endParaRPr lang="ru-RU" altLang="ru-RU"/>
          </a:p>
        </p:txBody>
      </p:sp>
    </p:spTree>
    <p:extLst>
      <p:ext uri="{BB962C8B-B14F-4D97-AF65-F5344CB8AC3E}">
        <p14:creationId xmlns:p14="http://schemas.microsoft.com/office/powerpoint/2010/main" val="193318765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9"/>
          <p:cNvSpPr>
            <a:spLocks noGrp="1" noChangeArrowheads="1"/>
          </p:cNvSpPr>
          <p:nvPr>
            <p:ph type="dt" sz="half" idx="10"/>
          </p:nvPr>
        </p:nvSpPr>
        <p:spPr>
          <a:ln/>
        </p:spPr>
        <p:txBody>
          <a:bodyPr/>
          <a:lstStyle>
            <a:lvl1pPr>
              <a:defRPr/>
            </a:lvl1pPr>
          </a:lstStyle>
          <a:p>
            <a:pPr>
              <a:defRPr/>
            </a:pPr>
            <a:endParaRPr lang="ru-RU"/>
          </a:p>
        </p:txBody>
      </p:sp>
      <p:sp>
        <p:nvSpPr>
          <p:cNvPr id="8" name="Rectangle 140"/>
          <p:cNvSpPr>
            <a:spLocks noGrp="1" noChangeArrowheads="1"/>
          </p:cNvSpPr>
          <p:nvPr>
            <p:ph type="ftr" sz="quarter" idx="11"/>
          </p:nvPr>
        </p:nvSpPr>
        <p:spPr>
          <a:ln/>
        </p:spPr>
        <p:txBody>
          <a:bodyPr/>
          <a:lstStyle>
            <a:lvl1pPr>
              <a:defRPr/>
            </a:lvl1pPr>
          </a:lstStyle>
          <a:p>
            <a:pPr>
              <a:defRPr/>
            </a:pPr>
            <a:endParaRPr lang="ru-RU"/>
          </a:p>
        </p:txBody>
      </p:sp>
      <p:sp>
        <p:nvSpPr>
          <p:cNvPr id="9" name="Rectangle 141"/>
          <p:cNvSpPr>
            <a:spLocks noGrp="1" noChangeArrowheads="1"/>
          </p:cNvSpPr>
          <p:nvPr>
            <p:ph type="sldNum" sz="quarter" idx="12"/>
          </p:nvPr>
        </p:nvSpPr>
        <p:spPr>
          <a:ln/>
        </p:spPr>
        <p:txBody>
          <a:bodyPr/>
          <a:lstStyle>
            <a:lvl1pPr>
              <a:defRPr/>
            </a:lvl1pPr>
          </a:lstStyle>
          <a:p>
            <a:fld id="{5D18BCB5-A3E6-4DE5-A0CC-9DCBE373338D}" type="slidenum">
              <a:rPr lang="ru-RU" altLang="ru-RU"/>
              <a:pPr/>
              <a:t>‹#›</a:t>
            </a:fld>
            <a:endParaRPr lang="ru-RU" altLang="ru-RU"/>
          </a:p>
        </p:txBody>
      </p:sp>
    </p:spTree>
    <p:extLst>
      <p:ext uri="{BB962C8B-B14F-4D97-AF65-F5344CB8AC3E}">
        <p14:creationId xmlns:p14="http://schemas.microsoft.com/office/powerpoint/2010/main" val="3796575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9"/>
          <p:cNvSpPr>
            <a:spLocks noGrp="1" noChangeArrowheads="1"/>
          </p:cNvSpPr>
          <p:nvPr>
            <p:ph type="dt" sz="half" idx="10"/>
          </p:nvPr>
        </p:nvSpPr>
        <p:spPr>
          <a:ln/>
        </p:spPr>
        <p:txBody>
          <a:bodyPr/>
          <a:lstStyle>
            <a:lvl1pPr>
              <a:defRPr/>
            </a:lvl1pPr>
          </a:lstStyle>
          <a:p>
            <a:pPr>
              <a:defRPr/>
            </a:pPr>
            <a:endParaRPr lang="ru-RU"/>
          </a:p>
        </p:txBody>
      </p:sp>
      <p:sp>
        <p:nvSpPr>
          <p:cNvPr id="4" name="Rectangle 140"/>
          <p:cNvSpPr>
            <a:spLocks noGrp="1" noChangeArrowheads="1"/>
          </p:cNvSpPr>
          <p:nvPr>
            <p:ph type="ftr" sz="quarter" idx="11"/>
          </p:nvPr>
        </p:nvSpPr>
        <p:spPr>
          <a:ln/>
        </p:spPr>
        <p:txBody>
          <a:bodyPr/>
          <a:lstStyle>
            <a:lvl1pPr>
              <a:defRPr/>
            </a:lvl1pPr>
          </a:lstStyle>
          <a:p>
            <a:pPr>
              <a:defRPr/>
            </a:pPr>
            <a:endParaRPr lang="ru-RU"/>
          </a:p>
        </p:txBody>
      </p:sp>
      <p:sp>
        <p:nvSpPr>
          <p:cNvPr id="5" name="Rectangle 141"/>
          <p:cNvSpPr>
            <a:spLocks noGrp="1" noChangeArrowheads="1"/>
          </p:cNvSpPr>
          <p:nvPr>
            <p:ph type="sldNum" sz="quarter" idx="12"/>
          </p:nvPr>
        </p:nvSpPr>
        <p:spPr>
          <a:ln/>
        </p:spPr>
        <p:txBody>
          <a:bodyPr/>
          <a:lstStyle>
            <a:lvl1pPr>
              <a:defRPr/>
            </a:lvl1pPr>
          </a:lstStyle>
          <a:p>
            <a:fld id="{79CAB796-8B4C-48E8-8D64-99F0BC6B3538}" type="slidenum">
              <a:rPr lang="ru-RU" altLang="ru-RU"/>
              <a:pPr/>
              <a:t>‹#›</a:t>
            </a:fld>
            <a:endParaRPr lang="ru-RU" altLang="ru-RU"/>
          </a:p>
        </p:txBody>
      </p:sp>
    </p:spTree>
    <p:extLst>
      <p:ext uri="{BB962C8B-B14F-4D97-AF65-F5344CB8AC3E}">
        <p14:creationId xmlns:p14="http://schemas.microsoft.com/office/powerpoint/2010/main" val="41673215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ru-RU"/>
          </a:p>
        </p:txBody>
      </p:sp>
      <p:sp>
        <p:nvSpPr>
          <p:cNvPr id="3" name="Rectangle 140"/>
          <p:cNvSpPr>
            <a:spLocks noGrp="1" noChangeArrowheads="1"/>
          </p:cNvSpPr>
          <p:nvPr>
            <p:ph type="ftr" sz="quarter" idx="11"/>
          </p:nvPr>
        </p:nvSpPr>
        <p:spPr>
          <a:ln/>
        </p:spPr>
        <p:txBody>
          <a:bodyPr/>
          <a:lstStyle>
            <a:lvl1pPr>
              <a:defRPr/>
            </a:lvl1pPr>
          </a:lstStyle>
          <a:p>
            <a:pPr>
              <a:defRPr/>
            </a:pPr>
            <a:endParaRPr lang="ru-RU"/>
          </a:p>
        </p:txBody>
      </p:sp>
      <p:sp>
        <p:nvSpPr>
          <p:cNvPr id="4" name="Rectangle 141"/>
          <p:cNvSpPr>
            <a:spLocks noGrp="1" noChangeArrowheads="1"/>
          </p:cNvSpPr>
          <p:nvPr>
            <p:ph type="sldNum" sz="quarter" idx="12"/>
          </p:nvPr>
        </p:nvSpPr>
        <p:spPr>
          <a:ln/>
        </p:spPr>
        <p:txBody>
          <a:bodyPr/>
          <a:lstStyle>
            <a:lvl1pPr>
              <a:defRPr/>
            </a:lvl1pPr>
          </a:lstStyle>
          <a:p>
            <a:fld id="{D798C3D7-2D43-47B8-A767-70E3BE9C5019}" type="slidenum">
              <a:rPr lang="ru-RU" altLang="ru-RU"/>
              <a:pPr/>
              <a:t>‹#›</a:t>
            </a:fld>
            <a:endParaRPr lang="ru-RU" altLang="ru-RU"/>
          </a:p>
        </p:txBody>
      </p:sp>
    </p:spTree>
    <p:extLst>
      <p:ext uri="{BB962C8B-B14F-4D97-AF65-F5344CB8AC3E}">
        <p14:creationId xmlns:p14="http://schemas.microsoft.com/office/powerpoint/2010/main" val="227601310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fld id="{F2322ADB-3B1C-41D7-9201-AB7CD6C46AD4}" type="slidenum">
              <a:rPr lang="ru-RU" altLang="ru-RU"/>
              <a:pPr/>
              <a:t>‹#›</a:t>
            </a:fld>
            <a:endParaRPr lang="ru-RU" altLang="ru-RU"/>
          </a:p>
        </p:txBody>
      </p:sp>
    </p:spTree>
    <p:extLst>
      <p:ext uri="{BB962C8B-B14F-4D97-AF65-F5344CB8AC3E}">
        <p14:creationId xmlns:p14="http://schemas.microsoft.com/office/powerpoint/2010/main" val="333386321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9"/>
          <p:cNvSpPr>
            <a:spLocks noGrp="1" noChangeArrowheads="1"/>
          </p:cNvSpPr>
          <p:nvPr>
            <p:ph type="dt" sz="half" idx="10"/>
          </p:nvPr>
        </p:nvSpPr>
        <p:spPr>
          <a:ln/>
        </p:spPr>
        <p:txBody>
          <a:bodyPr/>
          <a:lstStyle>
            <a:lvl1pPr>
              <a:defRPr/>
            </a:lvl1pPr>
          </a:lstStyle>
          <a:p>
            <a:pPr>
              <a:defRPr/>
            </a:pPr>
            <a:endParaRPr lang="ru-RU"/>
          </a:p>
        </p:txBody>
      </p:sp>
      <p:sp>
        <p:nvSpPr>
          <p:cNvPr id="6" name="Rectangle 140"/>
          <p:cNvSpPr>
            <a:spLocks noGrp="1" noChangeArrowheads="1"/>
          </p:cNvSpPr>
          <p:nvPr>
            <p:ph type="ftr" sz="quarter" idx="11"/>
          </p:nvPr>
        </p:nvSpPr>
        <p:spPr>
          <a:ln/>
        </p:spPr>
        <p:txBody>
          <a:bodyPr/>
          <a:lstStyle>
            <a:lvl1pPr>
              <a:defRPr/>
            </a:lvl1pPr>
          </a:lstStyle>
          <a:p>
            <a:pPr>
              <a:defRPr/>
            </a:pPr>
            <a:endParaRPr lang="ru-RU"/>
          </a:p>
        </p:txBody>
      </p:sp>
      <p:sp>
        <p:nvSpPr>
          <p:cNvPr id="7" name="Rectangle 141"/>
          <p:cNvSpPr>
            <a:spLocks noGrp="1" noChangeArrowheads="1"/>
          </p:cNvSpPr>
          <p:nvPr>
            <p:ph type="sldNum" sz="quarter" idx="12"/>
          </p:nvPr>
        </p:nvSpPr>
        <p:spPr>
          <a:ln/>
        </p:spPr>
        <p:txBody>
          <a:bodyPr/>
          <a:lstStyle>
            <a:lvl1pPr>
              <a:defRPr/>
            </a:lvl1pPr>
          </a:lstStyle>
          <a:p>
            <a:fld id="{5903D863-B980-430D-8FF6-403DFE6D79C4}" type="slidenum">
              <a:rPr lang="ru-RU" altLang="ru-RU"/>
              <a:pPr/>
              <a:t>‹#›</a:t>
            </a:fld>
            <a:endParaRPr lang="ru-RU" altLang="ru-RU"/>
          </a:p>
        </p:txBody>
      </p:sp>
    </p:spTree>
    <p:extLst>
      <p:ext uri="{BB962C8B-B14F-4D97-AF65-F5344CB8AC3E}">
        <p14:creationId xmlns:p14="http://schemas.microsoft.com/office/powerpoint/2010/main" val="2700117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7131B10F-AB9A-4178-88B9-DDB00111FF1B}" type="slidenum">
              <a:rPr lang="ru-RU" altLang="ru-RU"/>
              <a:pPr/>
              <a:t>‹#›</a:t>
            </a:fld>
            <a:endParaRPr lang="ru-RU" altLang="ru-RU"/>
          </a:p>
        </p:txBody>
      </p:sp>
    </p:spTree>
    <p:extLst>
      <p:ext uri="{BB962C8B-B14F-4D97-AF65-F5344CB8AC3E}">
        <p14:creationId xmlns:p14="http://schemas.microsoft.com/office/powerpoint/2010/main" val="172874977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fld id="{E988500B-B71F-40B9-A6C4-0FCC8230568F}" type="slidenum">
              <a:rPr lang="ru-RU" altLang="ru-RU"/>
              <a:pPr/>
              <a:t>‹#›</a:t>
            </a:fld>
            <a:endParaRPr lang="ru-RU" altLang="ru-RU"/>
          </a:p>
        </p:txBody>
      </p:sp>
    </p:spTree>
    <p:extLst>
      <p:ext uri="{BB962C8B-B14F-4D97-AF65-F5344CB8AC3E}">
        <p14:creationId xmlns:p14="http://schemas.microsoft.com/office/powerpoint/2010/main" val="213567990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9"/>
          <p:cNvSpPr>
            <a:spLocks noGrp="1" noChangeArrowheads="1"/>
          </p:cNvSpPr>
          <p:nvPr>
            <p:ph type="dt" sz="half" idx="10"/>
          </p:nvPr>
        </p:nvSpPr>
        <p:spPr>
          <a:ln/>
        </p:spPr>
        <p:txBody>
          <a:bodyPr/>
          <a:lstStyle>
            <a:lvl1pPr>
              <a:defRPr/>
            </a:lvl1pPr>
          </a:lstStyle>
          <a:p>
            <a:pPr>
              <a:defRPr/>
            </a:pPr>
            <a:endParaRPr lang="ru-RU"/>
          </a:p>
        </p:txBody>
      </p:sp>
      <p:sp>
        <p:nvSpPr>
          <p:cNvPr id="5" name="Rectangle 140"/>
          <p:cNvSpPr>
            <a:spLocks noGrp="1" noChangeArrowheads="1"/>
          </p:cNvSpPr>
          <p:nvPr>
            <p:ph type="ftr" sz="quarter" idx="11"/>
          </p:nvPr>
        </p:nvSpPr>
        <p:spPr>
          <a:ln/>
        </p:spPr>
        <p:txBody>
          <a:bodyPr/>
          <a:lstStyle>
            <a:lvl1pPr>
              <a:defRPr/>
            </a:lvl1pPr>
          </a:lstStyle>
          <a:p>
            <a:pPr>
              <a:defRPr/>
            </a:pPr>
            <a:endParaRPr lang="ru-RU"/>
          </a:p>
        </p:txBody>
      </p:sp>
      <p:sp>
        <p:nvSpPr>
          <p:cNvPr id="6" name="Rectangle 141"/>
          <p:cNvSpPr>
            <a:spLocks noGrp="1" noChangeArrowheads="1"/>
          </p:cNvSpPr>
          <p:nvPr>
            <p:ph type="sldNum" sz="quarter" idx="12"/>
          </p:nvPr>
        </p:nvSpPr>
        <p:spPr>
          <a:ln/>
        </p:spPr>
        <p:txBody>
          <a:bodyPr/>
          <a:lstStyle>
            <a:lvl1pPr>
              <a:defRPr/>
            </a:lvl1pPr>
          </a:lstStyle>
          <a:p>
            <a:fld id="{FAE8DB28-AD2C-48C4-B159-07013B7F398F}" type="slidenum">
              <a:rPr lang="ru-RU" altLang="ru-RU"/>
              <a:pPr/>
              <a:t>‹#›</a:t>
            </a:fld>
            <a:endParaRPr lang="ru-RU" altLang="ru-RU"/>
          </a:p>
        </p:txBody>
      </p:sp>
    </p:spTree>
    <p:extLst>
      <p:ext uri="{BB962C8B-B14F-4D97-AF65-F5344CB8AC3E}">
        <p14:creationId xmlns:p14="http://schemas.microsoft.com/office/powerpoint/2010/main" val="318710134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ru-RU">
                  <a:latin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ru-RU">
                  <a:latin typeface="Arial" charset="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ru-RU">
                  <a:latin typeface="Arial" charset="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ru-RU">
                  <a:latin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latin typeface="Arial" charset="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latin typeface="Arial"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ru-RU">
                  <a:latin typeface="Arial" charset="0"/>
                </a:endParaRPr>
              </a:p>
            </p:txBody>
          </p:sp>
        </p:grpSp>
      </p:grpSp>
      <p:sp>
        <p:nvSpPr>
          <p:cNvPr id="605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605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a:t>Образец подзаголовка</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ru-RU"/>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ru-RU"/>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54759FE7-8FA4-4E89-A7BD-0F8F1E96FDBC}" type="slidenum">
              <a:rPr lang="ru-RU" altLang="ru-RU"/>
              <a:pPr/>
              <a:t>‹#›</a:t>
            </a:fld>
            <a:endParaRPr lang="ru-RU" altLang="ru-RU"/>
          </a:p>
        </p:txBody>
      </p:sp>
    </p:spTree>
    <p:extLst>
      <p:ext uri="{BB962C8B-B14F-4D97-AF65-F5344CB8AC3E}">
        <p14:creationId xmlns:p14="http://schemas.microsoft.com/office/powerpoint/2010/main" val="211798870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15872853-420A-44A6-8B6B-2058EDAA168C}" type="slidenum">
              <a:rPr lang="ru-RU" altLang="ru-RU"/>
              <a:pPr/>
              <a:t>‹#›</a:t>
            </a:fld>
            <a:endParaRPr lang="ru-RU" altLang="ru-RU"/>
          </a:p>
        </p:txBody>
      </p:sp>
    </p:spTree>
    <p:extLst>
      <p:ext uri="{BB962C8B-B14F-4D97-AF65-F5344CB8AC3E}">
        <p14:creationId xmlns:p14="http://schemas.microsoft.com/office/powerpoint/2010/main" val="73531730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B3B2DADD-1FB8-411C-9A9F-D2105A0CA569}" type="slidenum">
              <a:rPr lang="ru-RU" altLang="ru-RU"/>
              <a:pPr/>
              <a:t>‹#›</a:t>
            </a:fld>
            <a:endParaRPr lang="ru-RU" altLang="ru-RU"/>
          </a:p>
        </p:txBody>
      </p:sp>
    </p:spTree>
    <p:extLst>
      <p:ext uri="{BB962C8B-B14F-4D97-AF65-F5344CB8AC3E}">
        <p14:creationId xmlns:p14="http://schemas.microsoft.com/office/powerpoint/2010/main" val="411446217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9209AD5A-5A8C-47DC-AA86-EB2CC7BEB608}" type="slidenum">
              <a:rPr lang="ru-RU" altLang="ru-RU"/>
              <a:pPr/>
              <a:t>‹#›</a:t>
            </a:fld>
            <a:endParaRPr lang="ru-RU" altLang="ru-RU"/>
          </a:p>
        </p:txBody>
      </p:sp>
    </p:spTree>
    <p:extLst>
      <p:ext uri="{BB962C8B-B14F-4D97-AF65-F5344CB8AC3E}">
        <p14:creationId xmlns:p14="http://schemas.microsoft.com/office/powerpoint/2010/main" val="120399722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p>
        </p:txBody>
      </p:sp>
      <p:sp>
        <p:nvSpPr>
          <p:cNvPr id="9" name="Rectangle 156"/>
          <p:cNvSpPr>
            <a:spLocks noGrp="1" noChangeArrowheads="1"/>
          </p:cNvSpPr>
          <p:nvPr>
            <p:ph type="sldNum" sz="quarter" idx="12"/>
          </p:nvPr>
        </p:nvSpPr>
        <p:spPr>
          <a:ln/>
        </p:spPr>
        <p:txBody>
          <a:bodyPr/>
          <a:lstStyle>
            <a:lvl1pPr>
              <a:defRPr/>
            </a:lvl1pPr>
          </a:lstStyle>
          <a:p>
            <a:fld id="{FC975C04-EDC2-45D4-906F-98296F45B3F1}" type="slidenum">
              <a:rPr lang="ru-RU" altLang="ru-RU"/>
              <a:pPr/>
              <a:t>‹#›</a:t>
            </a:fld>
            <a:endParaRPr lang="ru-RU" altLang="ru-RU"/>
          </a:p>
        </p:txBody>
      </p:sp>
    </p:spTree>
    <p:extLst>
      <p:ext uri="{BB962C8B-B14F-4D97-AF65-F5344CB8AC3E}">
        <p14:creationId xmlns:p14="http://schemas.microsoft.com/office/powerpoint/2010/main" val="275787432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fld id="{1C4B2F53-956C-420F-AFCC-C8438729B41D}" type="slidenum">
              <a:rPr lang="ru-RU" altLang="ru-RU"/>
              <a:pPr/>
              <a:t>‹#›</a:t>
            </a:fld>
            <a:endParaRPr lang="ru-RU" altLang="ru-RU"/>
          </a:p>
        </p:txBody>
      </p:sp>
    </p:spTree>
    <p:extLst>
      <p:ext uri="{BB962C8B-B14F-4D97-AF65-F5344CB8AC3E}">
        <p14:creationId xmlns:p14="http://schemas.microsoft.com/office/powerpoint/2010/main" val="117152128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p>
        </p:txBody>
      </p:sp>
      <p:sp>
        <p:nvSpPr>
          <p:cNvPr id="4" name="Rectangle 156"/>
          <p:cNvSpPr>
            <a:spLocks noGrp="1" noChangeArrowheads="1"/>
          </p:cNvSpPr>
          <p:nvPr>
            <p:ph type="sldNum" sz="quarter" idx="12"/>
          </p:nvPr>
        </p:nvSpPr>
        <p:spPr>
          <a:ln/>
        </p:spPr>
        <p:txBody>
          <a:bodyPr/>
          <a:lstStyle>
            <a:lvl1pPr>
              <a:defRPr/>
            </a:lvl1pPr>
          </a:lstStyle>
          <a:p>
            <a:fld id="{E5839CBB-F367-414F-A098-6DDAF88A608B}" type="slidenum">
              <a:rPr lang="ru-RU" altLang="ru-RU"/>
              <a:pPr/>
              <a:t>‹#›</a:t>
            </a:fld>
            <a:endParaRPr lang="ru-RU" altLang="ru-RU"/>
          </a:p>
        </p:txBody>
      </p:sp>
    </p:spTree>
    <p:extLst>
      <p:ext uri="{BB962C8B-B14F-4D97-AF65-F5344CB8AC3E}">
        <p14:creationId xmlns:p14="http://schemas.microsoft.com/office/powerpoint/2010/main" val="20871158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9BA48F36-CC53-4257-AE32-28554EC2FF36}" type="slidenum">
              <a:rPr lang="ru-RU" altLang="ru-RU"/>
              <a:pPr/>
              <a:t>‹#›</a:t>
            </a:fld>
            <a:endParaRPr lang="ru-RU" altLang="ru-RU"/>
          </a:p>
        </p:txBody>
      </p:sp>
    </p:spTree>
    <p:extLst>
      <p:ext uri="{BB962C8B-B14F-4D97-AF65-F5344CB8AC3E}">
        <p14:creationId xmlns:p14="http://schemas.microsoft.com/office/powerpoint/2010/main" val="10267279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B6DE9DE7-8F0B-4755-AF7C-FDAA7DECE707}" type="slidenum">
              <a:rPr lang="ru-RU" altLang="ru-RU"/>
              <a:pPr/>
              <a:t>‹#›</a:t>
            </a:fld>
            <a:endParaRPr lang="ru-RU" altLang="ru-RU"/>
          </a:p>
        </p:txBody>
      </p:sp>
    </p:spTree>
    <p:extLst>
      <p:ext uri="{BB962C8B-B14F-4D97-AF65-F5344CB8AC3E}">
        <p14:creationId xmlns:p14="http://schemas.microsoft.com/office/powerpoint/2010/main" val="9378599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C39B99EB-CCD8-4F40-8C0A-D3007FCB641A}" type="slidenum">
              <a:rPr lang="ru-RU" altLang="ru-RU"/>
              <a:pPr/>
              <a:t>‹#›</a:t>
            </a:fld>
            <a:endParaRPr lang="ru-RU" altLang="ru-RU"/>
          </a:p>
        </p:txBody>
      </p:sp>
    </p:spTree>
    <p:extLst>
      <p:ext uri="{BB962C8B-B14F-4D97-AF65-F5344CB8AC3E}">
        <p14:creationId xmlns:p14="http://schemas.microsoft.com/office/powerpoint/2010/main" val="168070350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45187770-A7CA-409F-A5A2-86F2410DBE9D}" type="slidenum">
              <a:rPr lang="ru-RU" altLang="ru-RU"/>
              <a:pPr/>
              <a:t>‹#›</a:t>
            </a:fld>
            <a:endParaRPr lang="ru-RU" altLang="ru-RU"/>
          </a:p>
        </p:txBody>
      </p:sp>
    </p:spTree>
    <p:extLst>
      <p:ext uri="{BB962C8B-B14F-4D97-AF65-F5344CB8AC3E}">
        <p14:creationId xmlns:p14="http://schemas.microsoft.com/office/powerpoint/2010/main" val="366562867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EE5B05B4-E603-4DC7-8012-6B9C4550E9AD}" type="slidenum">
              <a:rPr lang="ru-RU" altLang="ru-RU"/>
              <a:pPr/>
              <a:t>‹#›</a:t>
            </a:fld>
            <a:endParaRPr lang="ru-RU" altLang="ru-RU"/>
          </a:p>
        </p:txBody>
      </p:sp>
    </p:spTree>
    <p:extLst>
      <p:ext uri="{BB962C8B-B14F-4D97-AF65-F5344CB8AC3E}">
        <p14:creationId xmlns:p14="http://schemas.microsoft.com/office/powerpoint/2010/main" val="76156321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ru-RU">
                <a:latin typeface="Arial" charset="0"/>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ru-RU">
                <a:latin typeface="Arial" charset="0"/>
              </a:endParaRPr>
            </a:p>
          </p:txBody>
        </p:sp>
      </p:grpSp>
      <p:sp>
        <p:nvSpPr>
          <p:cNvPr id="675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75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7" name="Rectangle 6"/>
          <p:cNvSpPr>
            <a:spLocks noGrp="1" noChangeArrowheads="1"/>
          </p:cNvSpPr>
          <p:nvPr>
            <p:ph type="dt" sz="quarter" idx="10"/>
          </p:nvPr>
        </p:nvSpPr>
        <p:spPr/>
        <p:txBody>
          <a:bodyPr/>
          <a:lstStyle>
            <a:lvl1pPr>
              <a:defRPr smtClean="0"/>
            </a:lvl1pPr>
          </a:lstStyle>
          <a:p>
            <a:pPr>
              <a:defRPr/>
            </a:pPr>
            <a:endParaRPr lang="ru-RU"/>
          </a:p>
        </p:txBody>
      </p:sp>
      <p:sp>
        <p:nvSpPr>
          <p:cNvPr id="8" name="Rectangle 7"/>
          <p:cNvSpPr>
            <a:spLocks noGrp="1" noChangeArrowheads="1"/>
          </p:cNvSpPr>
          <p:nvPr>
            <p:ph type="ftr" sz="quarter" idx="11"/>
          </p:nvPr>
        </p:nvSpPr>
        <p:spPr/>
        <p:txBody>
          <a:bodyPr/>
          <a:lstStyle>
            <a:lvl1pPr>
              <a:defRPr smtClean="0"/>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fld id="{59F90CD6-F181-4B81-9321-7E65899597F1}" type="slidenum">
              <a:rPr lang="ru-RU" altLang="ru-RU"/>
              <a:pPr/>
              <a:t>‹#›</a:t>
            </a:fld>
            <a:endParaRPr lang="ru-RU" altLang="ru-RU"/>
          </a:p>
        </p:txBody>
      </p:sp>
    </p:spTree>
    <p:extLst>
      <p:ext uri="{BB962C8B-B14F-4D97-AF65-F5344CB8AC3E}">
        <p14:creationId xmlns:p14="http://schemas.microsoft.com/office/powerpoint/2010/main" val="227568206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fld id="{F7546F2D-E6C3-4C7E-A9C5-2495898DC52D}" type="slidenum">
              <a:rPr lang="ru-RU" altLang="ru-RU"/>
              <a:pPr/>
              <a:t>‹#›</a:t>
            </a:fld>
            <a:endParaRPr lang="ru-RU" altLang="ru-RU"/>
          </a:p>
        </p:txBody>
      </p:sp>
    </p:spTree>
    <p:extLst>
      <p:ext uri="{BB962C8B-B14F-4D97-AF65-F5344CB8AC3E}">
        <p14:creationId xmlns:p14="http://schemas.microsoft.com/office/powerpoint/2010/main" val="286327038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fld id="{CD33B73A-A9A0-4ECD-B02D-B09A3A03EA03}" type="slidenum">
              <a:rPr lang="ru-RU" altLang="ru-RU"/>
              <a:pPr/>
              <a:t>‹#›</a:t>
            </a:fld>
            <a:endParaRPr lang="ru-RU" altLang="ru-RU"/>
          </a:p>
        </p:txBody>
      </p:sp>
    </p:spTree>
    <p:extLst>
      <p:ext uri="{BB962C8B-B14F-4D97-AF65-F5344CB8AC3E}">
        <p14:creationId xmlns:p14="http://schemas.microsoft.com/office/powerpoint/2010/main" val="116837893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fld id="{FB6596E6-5695-400D-AE51-01B67CF9EA14}" type="slidenum">
              <a:rPr lang="ru-RU" altLang="ru-RU"/>
              <a:pPr/>
              <a:t>‹#›</a:t>
            </a:fld>
            <a:endParaRPr lang="ru-RU" altLang="ru-RU"/>
          </a:p>
        </p:txBody>
      </p:sp>
    </p:spTree>
    <p:extLst>
      <p:ext uri="{BB962C8B-B14F-4D97-AF65-F5344CB8AC3E}">
        <p14:creationId xmlns:p14="http://schemas.microsoft.com/office/powerpoint/2010/main" val="339579767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fld id="{06CC8F22-AD94-4F3E-B7A6-03C677EADA7D}" type="slidenum">
              <a:rPr lang="ru-RU" altLang="ru-RU"/>
              <a:pPr/>
              <a:t>‹#›</a:t>
            </a:fld>
            <a:endParaRPr lang="ru-RU" altLang="ru-RU"/>
          </a:p>
        </p:txBody>
      </p:sp>
    </p:spTree>
    <p:extLst>
      <p:ext uri="{BB962C8B-B14F-4D97-AF65-F5344CB8AC3E}">
        <p14:creationId xmlns:p14="http://schemas.microsoft.com/office/powerpoint/2010/main" val="65114816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fld id="{27D49D44-99C7-4C66-A081-460C94E4E298}" type="slidenum">
              <a:rPr lang="ru-RU" altLang="ru-RU"/>
              <a:pPr/>
              <a:t>‹#›</a:t>
            </a:fld>
            <a:endParaRPr lang="ru-RU" altLang="ru-RU"/>
          </a:p>
        </p:txBody>
      </p:sp>
    </p:spTree>
    <p:extLst>
      <p:ext uri="{BB962C8B-B14F-4D97-AF65-F5344CB8AC3E}">
        <p14:creationId xmlns:p14="http://schemas.microsoft.com/office/powerpoint/2010/main" val="173436772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fld id="{68E25409-B842-4798-8AC1-16C7E4DFADF7}" type="slidenum">
              <a:rPr lang="ru-RU" altLang="ru-RU"/>
              <a:pPr/>
              <a:t>‹#›</a:t>
            </a:fld>
            <a:endParaRPr lang="ru-RU" altLang="ru-RU"/>
          </a:p>
        </p:txBody>
      </p:sp>
    </p:spTree>
    <p:extLst>
      <p:ext uri="{BB962C8B-B14F-4D97-AF65-F5344CB8AC3E}">
        <p14:creationId xmlns:p14="http://schemas.microsoft.com/office/powerpoint/2010/main" val="40560434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3.wmf"/><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17" Type="http://schemas.openxmlformats.org/officeDocument/2006/relationships/image" Target="../media/image7.png"/><Relationship Id="rId2" Type="http://schemas.openxmlformats.org/officeDocument/2006/relationships/slideLayout" Target="../slideLayouts/slideLayout105.xml"/><Relationship Id="rId16" Type="http://schemas.openxmlformats.org/officeDocument/2006/relationships/image" Target="../media/image6.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5.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effectLst>
                  <a:outerShdw blurRad="38100" dist="38100" dir="2700000" algn="tl">
                    <a:srgbClr val="000000"/>
                  </a:outerShdw>
                </a:effectLst>
                <a:latin typeface="Arial" charset="0"/>
              </a:defRPr>
            </a:lvl1pPr>
          </a:lstStyle>
          <a:p>
            <a:pPr>
              <a:defRPr/>
            </a:pPr>
            <a:endParaRPr lang="ru-RU"/>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BDBCDF99-B16C-4073-B021-72D83CD8A27E}"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59875" cy="6870700"/>
            <a:chOff x="0" y="0"/>
            <a:chExt cx="5770" cy="4328"/>
          </a:xfrm>
        </p:grpSpPr>
        <p:sp>
          <p:nvSpPr>
            <p:cNvPr id="68611"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kumimoji="1" lang="ru-RU">
                <a:latin typeface="Arial" charset="0"/>
              </a:endParaRPr>
            </a:p>
          </p:txBody>
        </p:sp>
        <p:sp>
          <p:nvSpPr>
            <p:cNvPr id="68612"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kumimoji="1" lang="ru-RU">
                <a:latin typeface="Arial" charset="0"/>
              </a:endParaRPr>
            </a:p>
          </p:txBody>
        </p:sp>
        <p:sp>
          <p:nvSpPr>
            <p:cNvPr id="6861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defRPr/>
              </a:pPr>
              <a:endParaRPr kumimoji="1" lang="ru-RU">
                <a:latin typeface="Arial" charset="0"/>
              </a:endParaRPr>
            </a:p>
          </p:txBody>
        </p:sp>
        <p:grpSp>
          <p:nvGrpSpPr>
            <p:cNvPr id="10251" name="Group 6"/>
            <p:cNvGrpSpPr>
              <a:grpSpLocks/>
            </p:cNvGrpSpPr>
            <p:nvPr/>
          </p:nvGrpSpPr>
          <p:grpSpPr bwMode="auto">
            <a:xfrm>
              <a:off x="4944" y="1"/>
              <a:ext cx="816" cy="3974"/>
              <a:chOff x="4944" y="1"/>
              <a:chExt cx="816" cy="3974"/>
            </a:xfrm>
          </p:grpSpPr>
          <p:grpSp>
            <p:nvGrpSpPr>
              <p:cNvPr id="10263" name="Group 7"/>
              <p:cNvGrpSpPr>
                <a:grpSpLocks/>
              </p:cNvGrpSpPr>
              <p:nvPr userDrawn="1"/>
            </p:nvGrpSpPr>
            <p:grpSpPr bwMode="auto">
              <a:xfrm>
                <a:off x="5280" y="1"/>
                <a:ext cx="480" cy="1430"/>
                <a:chOff x="5280" y="1"/>
                <a:chExt cx="480" cy="1430"/>
              </a:xfrm>
            </p:grpSpPr>
            <p:grpSp>
              <p:nvGrpSpPr>
                <p:cNvPr id="10284" name="Group 8"/>
                <p:cNvGrpSpPr>
                  <a:grpSpLocks/>
                </p:cNvGrpSpPr>
                <p:nvPr userDrawn="1"/>
              </p:nvGrpSpPr>
              <p:grpSpPr bwMode="auto">
                <a:xfrm rot="-5400000">
                  <a:off x="5484" y="0"/>
                  <a:ext cx="174" cy="176"/>
                  <a:chOff x="1657" y="323"/>
                  <a:chExt cx="1691" cy="2560"/>
                </a:xfrm>
              </p:grpSpPr>
              <p:grpSp>
                <p:nvGrpSpPr>
                  <p:cNvPr id="10293" name="Group 9"/>
                  <p:cNvGrpSpPr>
                    <a:grpSpLocks/>
                  </p:cNvGrpSpPr>
                  <p:nvPr/>
                </p:nvGrpSpPr>
                <p:grpSpPr bwMode="auto">
                  <a:xfrm>
                    <a:off x="1657" y="323"/>
                    <a:ext cx="1691" cy="2560"/>
                    <a:chOff x="1657" y="323"/>
                    <a:chExt cx="1691" cy="2560"/>
                  </a:xfrm>
                </p:grpSpPr>
                <p:sp>
                  <p:nvSpPr>
                    <p:cNvPr id="68618" name="Freeform 10"/>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19" name="Freeform 11"/>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sp>
                <p:nvSpPr>
                  <p:cNvPr id="68620"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latin typeface="Arial" charset="0"/>
                    </a:endParaRPr>
                  </a:p>
                </p:txBody>
              </p:sp>
              <p:sp>
                <p:nvSpPr>
                  <p:cNvPr id="68621" name="Freeform 13"/>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22" name="Freeform 14"/>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23" name="Freeform 15"/>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24"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25"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pic>
              <p:nvPicPr>
                <p:cNvPr id="10285"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7"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0" name="Picture 2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 name="Picture 2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2" name="Picture 2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64" name="Group 26"/>
              <p:cNvGrpSpPr>
                <a:grpSpLocks/>
              </p:cNvGrpSpPr>
              <p:nvPr userDrawn="1"/>
            </p:nvGrpSpPr>
            <p:grpSpPr bwMode="auto">
              <a:xfrm>
                <a:off x="4944" y="1008"/>
                <a:ext cx="522" cy="2967"/>
                <a:chOff x="4944" y="1008"/>
                <a:chExt cx="522" cy="2967"/>
              </a:xfrm>
            </p:grpSpPr>
            <p:pic>
              <p:nvPicPr>
                <p:cNvPr id="10265" name="Picture 2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3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3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4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4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4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654"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55"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56"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latin typeface="Arial" charset="0"/>
              </a:endParaRPr>
            </a:p>
          </p:txBody>
        </p:sp>
        <p:sp>
          <p:nvSpPr>
            <p:cNvPr id="68657"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pPr>
                <a:defRPr/>
              </a:pPr>
              <a:endParaRPr lang="ru-RU">
                <a:latin typeface="Arial" charset="0"/>
              </a:endParaRPr>
            </a:p>
          </p:txBody>
        </p:sp>
        <p:sp>
          <p:nvSpPr>
            <p:cNvPr id="68658"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pPr>
                <a:defRPr/>
              </a:pPr>
              <a:endParaRPr lang="ru-RU">
                <a:latin typeface="Arial" charset="0"/>
              </a:endParaRPr>
            </a:p>
          </p:txBody>
        </p:sp>
        <p:sp>
          <p:nvSpPr>
            <p:cNvPr id="68659"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60"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latin typeface="Arial" charset="0"/>
              </a:endParaRPr>
            </a:p>
          </p:txBody>
        </p:sp>
        <p:sp>
          <p:nvSpPr>
            <p:cNvPr id="68661"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6866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defRPr/>
              </a:pPr>
              <a:endParaRPr kumimoji="1" lang="ru-RU">
                <a:latin typeface="Arial" charset="0"/>
              </a:endParaRPr>
            </a:p>
          </p:txBody>
        </p:sp>
        <p:sp>
          <p:nvSpPr>
            <p:cNvPr id="68663"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68664"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defRPr/>
              </a:pPr>
              <a:endParaRPr kumimoji="1" lang="ru-RU">
                <a:latin typeface="Arial" charset="0"/>
              </a:endParaRPr>
            </a:p>
          </p:txBody>
        </p:sp>
      </p:grpSp>
      <p:sp>
        <p:nvSpPr>
          <p:cNvPr id="10243"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44"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8667"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atin typeface="Arial" charset="0"/>
              </a:defRPr>
            </a:lvl1pPr>
          </a:lstStyle>
          <a:p>
            <a:pPr>
              <a:defRPr/>
            </a:pPr>
            <a:endParaRPr lang="ru-RU"/>
          </a:p>
        </p:txBody>
      </p:sp>
      <p:sp>
        <p:nvSpPr>
          <p:cNvPr id="68668"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ru-RU"/>
          </a:p>
        </p:txBody>
      </p:sp>
      <p:sp>
        <p:nvSpPr>
          <p:cNvPr id="68669"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4EFC373-D4E9-44C0-BE3C-3D70F7AF949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7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828800"/>
            <a:ext cx="8824912" cy="5029200"/>
            <a:chOff x="201" y="1152"/>
            <a:chExt cx="5559" cy="3168"/>
          </a:xfrm>
        </p:grpSpPr>
        <p:sp>
          <p:nvSpPr>
            <p:cNvPr id="7168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latin typeface="Arial" charset="0"/>
              </a:endParaRPr>
            </a:p>
          </p:txBody>
        </p:sp>
        <p:sp>
          <p:nvSpPr>
            <p:cNvPr id="7168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latin typeface="Arial" charset="0"/>
              </a:endParaRPr>
            </a:p>
          </p:txBody>
        </p:sp>
        <p:sp>
          <p:nvSpPr>
            <p:cNvPr id="7168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latin typeface="Arial" charset="0"/>
              </a:endParaRPr>
            </a:p>
          </p:txBody>
        </p:sp>
        <p:sp>
          <p:nvSpPr>
            <p:cNvPr id="7168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7168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7168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7168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7169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grpSp>
      <p:sp>
        <p:nvSpPr>
          <p:cNvPr id="7169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effectLst>
                  <a:outerShdw blurRad="38100" dist="38100" dir="2700000" algn="tl">
                    <a:srgbClr val="000000"/>
                  </a:outerShdw>
                </a:effectLst>
                <a:latin typeface="Arial" charset="0"/>
              </a:defRPr>
            </a:lvl1pPr>
          </a:lstStyle>
          <a:p>
            <a:pPr>
              <a:defRPr/>
            </a:pPr>
            <a:endParaRPr lang="ru-RU"/>
          </a:p>
        </p:txBody>
      </p:sp>
      <p:sp>
        <p:nvSpPr>
          <p:cNvPr id="7169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7169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96689B8C-DEB7-4305-8DAA-B5A5C4C780C5}" type="slidenum">
              <a:rPr lang="ru-RU" altLang="ru-RU"/>
              <a:pPr/>
              <a:t>‹#›</a:t>
            </a:fld>
            <a:endParaRPr lang="ru-RU" altLang="ru-RU"/>
          </a:p>
        </p:txBody>
      </p:sp>
      <p:sp>
        <p:nvSpPr>
          <p:cNvPr id="7169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69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7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ru-RU"/>
          </a:p>
        </p:txBody>
      </p:sp>
      <p:sp>
        <p:nvSpPr>
          <p:cNvPr id="778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CC0D6F-E5CE-4458-8BD6-00FBF3AC5018}" type="slidenum">
              <a:rPr lang="ru-RU" altLang="ru-RU"/>
              <a:pPr/>
              <a:t>‹#›</a:t>
            </a:fld>
            <a:endParaRPr lang="ru-RU" altLang="ru-RU"/>
          </a:p>
        </p:txBody>
      </p:sp>
      <p:grpSp>
        <p:nvGrpSpPr>
          <p:cNvPr id="12292" name="Group 4"/>
          <p:cNvGrpSpPr>
            <a:grpSpLocks/>
          </p:cNvGrpSpPr>
          <p:nvPr/>
        </p:nvGrpSpPr>
        <p:grpSpPr bwMode="auto">
          <a:xfrm>
            <a:off x="0" y="0"/>
            <a:ext cx="9140825" cy="6850063"/>
            <a:chOff x="0" y="0"/>
            <a:chExt cx="5758" cy="4315"/>
          </a:xfrm>
        </p:grpSpPr>
        <p:grpSp>
          <p:nvGrpSpPr>
            <p:cNvPr id="12296" name="Group 5"/>
            <p:cNvGrpSpPr>
              <a:grpSpLocks/>
            </p:cNvGrpSpPr>
            <p:nvPr userDrawn="1"/>
          </p:nvGrpSpPr>
          <p:grpSpPr bwMode="auto">
            <a:xfrm>
              <a:off x="1728" y="2230"/>
              <a:ext cx="4027" cy="2085"/>
              <a:chOff x="1728" y="2230"/>
              <a:chExt cx="4027" cy="2085"/>
            </a:xfrm>
          </p:grpSpPr>
          <p:sp>
            <p:nvSpPr>
              <p:cNvPr id="778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latin typeface="Arial" charset="0"/>
                </a:endParaRPr>
              </a:p>
            </p:txBody>
          </p:sp>
          <p:sp>
            <p:nvSpPr>
              <p:cNvPr id="778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latin typeface="Arial" charset="0"/>
                </a:endParaRPr>
              </a:p>
            </p:txBody>
          </p:sp>
          <p:sp>
            <p:nvSpPr>
              <p:cNvPr id="778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778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latin typeface="Arial" charset="0"/>
                </a:endParaRPr>
              </a:p>
            </p:txBody>
          </p:sp>
          <p:sp>
            <p:nvSpPr>
              <p:cNvPr id="778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latin typeface="Arial" charset="0"/>
                </a:endParaRPr>
              </a:p>
            </p:txBody>
          </p:sp>
        </p:grpSp>
        <p:sp>
          <p:nvSpPr>
            <p:cNvPr id="778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latin typeface="Arial" charset="0"/>
              </a:endParaRPr>
            </a:p>
          </p:txBody>
        </p:sp>
        <p:sp>
          <p:nvSpPr>
            <p:cNvPr id="778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grpSp>
      <p:sp>
        <p:nvSpPr>
          <p:cNvPr id="778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78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778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78"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Arial" charset="0"/>
              </a:defRPr>
            </a:lvl1pPr>
          </a:lstStyle>
          <a:p>
            <a:pPr>
              <a:defRPr/>
            </a:pPr>
            <a:endParaRPr lang="ru-RU"/>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ru-RU"/>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BDAA12-5D67-4DEC-8134-3854DB76D0F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2413" cy="6856413"/>
            <a:chOff x="0" y="0"/>
            <a:chExt cx="5759" cy="4319"/>
          </a:xfrm>
        </p:grpSpPr>
        <p:sp>
          <p:nvSpPr>
            <p:cNvPr id="20483"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a:latin typeface="Arial" charset="0"/>
              </a:endParaRPr>
            </a:p>
          </p:txBody>
        </p:sp>
        <p:grpSp>
          <p:nvGrpSpPr>
            <p:cNvPr id="2057" name="Group 4"/>
            <p:cNvGrpSpPr>
              <a:grpSpLocks/>
            </p:cNvGrpSpPr>
            <p:nvPr userDrawn="1"/>
          </p:nvGrpSpPr>
          <p:grpSpPr bwMode="auto">
            <a:xfrm>
              <a:off x="0" y="0"/>
              <a:ext cx="5759" cy="4319"/>
              <a:chOff x="0" y="0"/>
              <a:chExt cx="5759" cy="4319"/>
            </a:xfrm>
          </p:grpSpPr>
          <p:sp>
            <p:nvSpPr>
              <p:cNvPr id="20485"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86"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87"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88"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89"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0"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1"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2"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3"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4"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5"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6"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7"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8"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499"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0"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1"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2"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3"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4"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5"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6"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7"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8"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09"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grpSp>
            <p:nvGrpSpPr>
              <p:cNvPr id="2083" name="Group 30"/>
              <p:cNvGrpSpPr>
                <a:grpSpLocks/>
              </p:cNvGrpSpPr>
              <p:nvPr userDrawn="1"/>
            </p:nvGrpSpPr>
            <p:grpSpPr bwMode="auto">
              <a:xfrm>
                <a:off x="0" y="0"/>
                <a:ext cx="5758" cy="1045"/>
                <a:chOff x="0" y="0"/>
                <a:chExt cx="5758" cy="1045"/>
              </a:xfrm>
            </p:grpSpPr>
            <p:sp>
              <p:nvSpPr>
                <p:cNvPr id="20511"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2"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3"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4"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5"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6"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7"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8"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19"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20"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21"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22"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23"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24"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sp>
              <p:nvSpPr>
                <p:cNvPr id="20525"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latin typeface="Arial" charset="0"/>
                  </a:endParaRPr>
                </a:p>
              </p:txBody>
            </p:sp>
          </p:grpSp>
          <p:grpSp>
            <p:nvGrpSpPr>
              <p:cNvPr id="2084" name="Group 46"/>
              <p:cNvGrpSpPr>
                <a:grpSpLocks/>
              </p:cNvGrpSpPr>
              <p:nvPr userDrawn="1"/>
            </p:nvGrpSpPr>
            <p:grpSpPr bwMode="auto">
              <a:xfrm>
                <a:off x="0" y="558"/>
                <a:ext cx="5758" cy="487"/>
                <a:chOff x="0" y="558"/>
                <a:chExt cx="5758" cy="487"/>
              </a:xfrm>
            </p:grpSpPr>
            <p:sp>
              <p:nvSpPr>
                <p:cNvPr id="20527"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20528"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a:latin typeface="Arial" charset="0"/>
                  </a:endParaRPr>
                </a:p>
              </p:txBody>
            </p:sp>
          </p:grpSp>
          <p:grpSp>
            <p:nvGrpSpPr>
              <p:cNvPr id="2085" name="Group 49"/>
              <p:cNvGrpSpPr>
                <a:grpSpLocks/>
              </p:cNvGrpSpPr>
              <p:nvPr userDrawn="1"/>
            </p:nvGrpSpPr>
            <p:grpSpPr bwMode="auto">
              <a:xfrm>
                <a:off x="264" y="1039"/>
                <a:ext cx="5200" cy="3280"/>
                <a:chOff x="264" y="1039"/>
                <a:chExt cx="5200" cy="3280"/>
              </a:xfrm>
            </p:grpSpPr>
            <p:sp>
              <p:nvSpPr>
                <p:cNvPr id="20530"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1"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2"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3"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4"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5"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6"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7"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38"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grpSp>
          <p:sp>
            <p:nvSpPr>
              <p:cNvPr id="20539"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40"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20541"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20542"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20543"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20544"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20545"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20546"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a:latin typeface="Arial" charset="0"/>
                </a:endParaRPr>
              </a:p>
            </p:txBody>
          </p:sp>
        </p:grpSp>
      </p:grpSp>
      <p:sp>
        <p:nvSpPr>
          <p:cNvPr id="20547"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0548"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latin typeface="Arial" charset="0"/>
              </a:defRPr>
            </a:lvl1pPr>
          </a:lstStyle>
          <a:p>
            <a:pPr>
              <a:defRPr/>
            </a:pPr>
            <a:endParaRPr lang="ru-RU"/>
          </a:p>
        </p:txBody>
      </p:sp>
      <p:sp>
        <p:nvSpPr>
          <p:cNvPr id="20549"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Arial" charset="0"/>
              </a:defRPr>
            </a:lvl1pPr>
          </a:lstStyle>
          <a:p>
            <a:pPr>
              <a:defRPr/>
            </a:pPr>
            <a:endParaRPr lang="ru-RU"/>
          </a:p>
        </p:txBody>
      </p:sp>
      <p:sp>
        <p:nvSpPr>
          <p:cNvPr id="20550"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5323FED1-941C-4558-831A-80F9AD778810}" type="slidenum">
              <a:rPr lang="ru-RU" altLang="ru-RU"/>
              <a:pPr/>
              <a:t>‹#›</a:t>
            </a:fld>
            <a:endParaRPr lang="ru-RU" altLang="ru-RU"/>
          </a:p>
        </p:txBody>
      </p:sp>
      <p:sp>
        <p:nvSpPr>
          <p:cNvPr id="20551"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8"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66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effectLst>
                  <a:outerShdw blurRad="38100" dist="38100" dir="2700000" algn="tl">
                    <a:srgbClr val="000000"/>
                  </a:outerShdw>
                </a:effectLst>
                <a:latin typeface="Arial" charset="0"/>
              </a:defRPr>
            </a:lvl1pPr>
          </a:lstStyle>
          <a:p>
            <a:pPr>
              <a:defRPr/>
            </a:pPr>
            <a:endParaRPr lang="ru-RU"/>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0E998ABF-08A9-4198-A053-976B7AB85A55}"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969"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358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4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ru-RU">
                <a:latin typeface="Arial" charset="0"/>
              </a:endParaRPr>
            </a:p>
          </p:txBody>
        </p:sp>
        <p:sp>
          <p:nvSpPr>
            <p:cNvPr id="358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585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358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latin typeface="Arial" charset="0"/>
              </a:endParaRPr>
            </a:p>
          </p:txBody>
        </p:sp>
        <p:sp>
          <p:nvSpPr>
            <p:cNvPr id="3586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ru-RU">
                <a:latin typeface="Arial" charset="0"/>
              </a:endParaRPr>
            </a:p>
          </p:txBody>
        </p:sp>
        <p:sp>
          <p:nvSpPr>
            <p:cNvPr id="3586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latin typeface="Arial" charset="0"/>
              </a:endParaRPr>
            </a:p>
          </p:txBody>
        </p:sp>
      </p:grpSp>
      <p:sp>
        <p:nvSpPr>
          <p:cNvPr id="3586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3586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586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ru-RU"/>
          </a:p>
        </p:txBody>
      </p:sp>
      <p:sp>
        <p:nvSpPr>
          <p:cNvPr id="3586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fld id="{1BD6BBAA-DC37-4400-9379-4E77B2A6D1CC}" type="slidenum">
              <a:rPr lang="ru-RU" altLang="ru-RU"/>
              <a:pPr/>
              <a:t>‹#›</a:t>
            </a:fld>
            <a:endParaRPr lang="ru-RU" altLang="ru-RU"/>
          </a:p>
        </p:txBody>
      </p:sp>
      <p:sp>
        <p:nvSpPr>
          <p:cNvPr id="3586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latin typeface="+mn-lt"/>
              </a:defRPr>
            </a:lvl1pPr>
          </a:lstStyle>
          <a:p>
            <a:pPr>
              <a:defRPr/>
            </a:pPr>
            <a:endParaRPr lang="ru-RU"/>
          </a:p>
        </p:txBody>
      </p:sp>
    </p:spTree>
  </p:cSld>
  <p:clrMap bg1="dk2" tx1="lt1" bg2="dk1" tx2="lt2" accent1="accent1" accent2="accent2" accent3="accent3" accent4="accent4" accent5="accent5" accent6="accent6" hlink="hlink" folHlink="folHlink"/>
  <p:sldLayoutIdLst>
    <p:sldLayoutId id="2147483970"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ransition/>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934200"/>
            <a:chOff x="0" y="0"/>
            <a:chExt cx="5760" cy="4368"/>
          </a:xfrm>
        </p:grpSpPr>
        <p:sp>
          <p:nvSpPr>
            <p:cNvPr id="3789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3789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89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latin typeface="Arial" charset="0"/>
              </a:endParaRPr>
            </a:p>
          </p:txBody>
        </p:sp>
        <p:sp>
          <p:nvSpPr>
            <p:cNvPr id="3790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latin typeface="Arial" charset="0"/>
              </a:endParaRPr>
            </a:p>
          </p:txBody>
        </p:sp>
        <p:sp>
          <p:nvSpPr>
            <p:cNvPr id="3790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latin typeface="Arial" charset="0"/>
              </a:endParaRPr>
            </a:p>
          </p:txBody>
        </p:sp>
        <p:sp>
          <p:nvSpPr>
            <p:cNvPr id="3790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3790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latin typeface="Arial" charset="0"/>
              </a:endParaRPr>
            </a:p>
          </p:txBody>
        </p:sp>
        <p:sp>
          <p:nvSpPr>
            <p:cNvPr id="3790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latin typeface="Arial" charset="0"/>
              </a:endParaRPr>
            </a:p>
          </p:txBody>
        </p:sp>
        <p:sp>
          <p:nvSpPr>
            <p:cNvPr id="3790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latin typeface="Arial" charset="0"/>
              </a:endParaRPr>
            </a:p>
          </p:txBody>
        </p:sp>
        <p:sp>
          <p:nvSpPr>
            <p:cNvPr id="3790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3790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latin typeface="Arial" charset="0"/>
              </a:endParaRPr>
            </a:p>
          </p:txBody>
        </p:sp>
        <p:sp>
          <p:nvSpPr>
            <p:cNvPr id="3790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grpSp>
      <p:sp>
        <p:nvSpPr>
          <p:cNvPr id="3790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791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91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effectLst>
                  <a:outerShdw blurRad="38100" dist="38100" dir="2700000" algn="tl">
                    <a:srgbClr val="000000"/>
                  </a:outerShdw>
                </a:effectLst>
                <a:latin typeface="+mn-lt"/>
              </a:defRPr>
            </a:lvl1pPr>
          </a:lstStyle>
          <a:p>
            <a:pPr>
              <a:defRPr/>
            </a:pPr>
            <a:endParaRPr lang="ru-RU"/>
          </a:p>
        </p:txBody>
      </p:sp>
      <p:sp>
        <p:nvSpPr>
          <p:cNvPr id="3791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endParaRPr lang="ru-RU"/>
          </a:p>
        </p:txBody>
      </p:sp>
      <p:sp>
        <p:nvSpPr>
          <p:cNvPr id="3791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Times New Roman" panose="02020603050405020304" pitchFamily="18" charset="0"/>
              </a:defRPr>
            </a:lvl1pPr>
          </a:lstStyle>
          <a:p>
            <a:fld id="{4478D6A1-4811-4C17-9206-B263129AD36F}"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971"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4301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4301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4301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grpSp>
          <p:nvGrpSpPr>
            <p:cNvPr id="6155" name="Group 6"/>
            <p:cNvGrpSpPr>
              <a:grpSpLocks/>
            </p:cNvGrpSpPr>
            <p:nvPr/>
          </p:nvGrpSpPr>
          <p:grpSpPr bwMode="auto">
            <a:xfrm>
              <a:off x="288" y="0"/>
              <a:ext cx="5098" cy="4316"/>
              <a:chOff x="288" y="0"/>
              <a:chExt cx="5098" cy="4316"/>
            </a:xfrm>
          </p:grpSpPr>
          <p:sp>
            <p:nvSpPr>
              <p:cNvPr id="4301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1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1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1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1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sp>
            <p:nvSpPr>
              <p:cNvPr id="4302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latin typeface="Arial" charset="0"/>
                </a:endParaRPr>
              </a:p>
            </p:txBody>
          </p:sp>
        </p:grpSp>
        <p:sp>
          <p:nvSpPr>
            <p:cNvPr id="4302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4302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latin typeface="Arial" charset="0"/>
              </a:endParaRPr>
            </a:p>
          </p:txBody>
        </p:sp>
        <p:sp>
          <p:nvSpPr>
            <p:cNvPr id="4303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303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latin typeface="Arial" charset="0"/>
              </a:endParaRPr>
            </a:p>
          </p:txBody>
        </p:sp>
        <p:sp>
          <p:nvSpPr>
            <p:cNvPr id="4303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latin typeface="Arial" charset="0"/>
              </a:endParaRPr>
            </a:p>
          </p:txBody>
        </p:sp>
        <p:sp>
          <p:nvSpPr>
            <p:cNvPr id="4303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303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latin typeface="Arial" charset="0"/>
              </a:endParaRPr>
            </a:p>
          </p:txBody>
        </p:sp>
        <p:sp>
          <p:nvSpPr>
            <p:cNvPr id="4303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latin typeface="Arial" charset="0"/>
              </a:endParaRPr>
            </a:p>
          </p:txBody>
        </p:sp>
        <p:sp>
          <p:nvSpPr>
            <p:cNvPr id="4303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4303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4303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latin typeface="Arial" charset="0"/>
              </a:endParaRPr>
            </a:p>
          </p:txBody>
        </p:sp>
        <p:grpSp>
          <p:nvGrpSpPr>
            <p:cNvPr id="6167" name="Group 31"/>
            <p:cNvGrpSpPr>
              <a:grpSpLocks/>
            </p:cNvGrpSpPr>
            <p:nvPr/>
          </p:nvGrpSpPr>
          <p:grpSpPr bwMode="auto">
            <a:xfrm>
              <a:off x="1" y="392"/>
              <a:ext cx="5758" cy="1571"/>
              <a:chOff x="1" y="392"/>
              <a:chExt cx="5758" cy="1571"/>
            </a:xfrm>
          </p:grpSpPr>
          <p:sp>
            <p:nvSpPr>
              <p:cNvPr id="4304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4304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4304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4304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sp>
            <p:nvSpPr>
              <p:cNvPr id="4304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latin typeface="Arial" charset="0"/>
                </a:endParaRPr>
              </a:p>
            </p:txBody>
          </p:sp>
        </p:grpSp>
        <p:sp>
          <p:nvSpPr>
            <p:cNvPr id="4304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latin typeface="Arial" charset="0"/>
              </a:endParaRPr>
            </a:p>
          </p:txBody>
        </p:sp>
        <p:sp>
          <p:nvSpPr>
            <p:cNvPr id="4304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latin typeface="Arial" charset="0"/>
              </a:endParaRPr>
            </a:p>
          </p:txBody>
        </p:sp>
      </p:grpSp>
      <p:sp>
        <p:nvSpPr>
          <p:cNvPr id="4304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04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latin typeface="+mn-lt"/>
              </a:defRPr>
            </a:lvl1pPr>
          </a:lstStyle>
          <a:p>
            <a:pPr>
              <a:defRPr/>
            </a:pPr>
            <a:endParaRPr lang="ru-RU"/>
          </a:p>
        </p:txBody>
      </p:sp>
      <p:sp>
        <p:nvSpPr>
          <p:cNvPr id="4304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ru-RU"/>
          </a:p>
        </p:txBody>
      </p:sp>
      <p:sp>
        <p:nvSpPr>
          <p:cNvPr id="4305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C583EF31-062B-46FA-8FBF-EDE53F386249}" type="slidenum">
              <a:rPr lang="ru-RU" altLang="ru-RU"/>
              <a:pPr/>
              <a:t>‹#›</a:t>
            </a:fld>
            <a:endParaRPr lang="ru-RU" altLang="ru-RU"/>
          </a:p>
        </p:txBody>
      </p:sp>
      <p:sp>
        <p:nvSpPr>
          <p:cNvPr id="430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72"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6303963" y="0"/>
            <a:ext cx="2840037" cy="3254375"/>
            <a:chOff x="3115" y="0"/>
            <a:chExt cx="2170" cy="2486"/>
          </a:xfrm>
        </p:grpSpPr>
        <p:grpSp>
          <p:nvGrpSpPr>
            <p:cNvPr id="7176" name="Group 3"/>
            <p:cNvGrpSpPr>
              <a:grpSpLocks/>
            </p:cNvGrpSpPr>
            <p:nvPr/>
          </p:nvGrpSpPr>
          <p:grpSpPr bwMode="auto">
            <a:xfrm>
              <a:off x="4080" y="1910"/>
              <a:ext cx="768" cy="576"/>
              <a:chOff x="0" y="0"/>
              <a:chExt cx="768" cy="576"/>
            </a:xfrm>
          </p:grpSpPr>
          <p:sp>
            <p:nvSpPr>
              <p:cNvPr id="57348"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57349"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grpSp>
        <p:grpSp>
          <p:nvGrpSpPr>
            <p:cNvPr id="7177" name="Group 6"/>
            <p:cNvGrpSpPr>
              <a:grpSpLocks/>
            </p:cNvGrpSpPr>
            <p:nvPr/>
          </p:nvGrpSpPr>
          <p:grpSpPr bwMode="auto">
            <a:xfrm>
              <a:off x="4257" y="1103"/>
              <a:ext cx="768" cy="576"/>
              <a:chOff x="0" y="0"/>
              <a:chExt cx="768" cy="576"/>
            </a:xfrm>
          </p:grpSpPr>
          <p:sp>
            <p:nvSpPr>
              <p:cNvPr id="57351"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57352"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grpSp>
        <p:grpSp>
          <p:nvGrpSpPr>
            <p:cNvPr id="7178" name="Group 9"/>
            <p:cNvGrpSpPr>
              <a:grpSpLocks/>
            </p:cNvGrpSpPr>
            <p:nvPr/>
          </p:nvGrpSpPr>
          <p:grpSpPr bwMode="auto">
            <a:xfrm>
              <a:off x="3134" y="0"/>
              <a:ext cx="768" cy="576"/>
              <a:chOff x="0" y="0"/>
              <a:chExt cx="768" cy="576"/>
            </a:xfrm>
          </p:grpSpPr>
          <p:sp>
            <p:nvSpPr>
              <p:cNvPr id="5735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57355"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grpSp>
        <p:grpSp>
          <p:nvGrpSpPr>
            <p:cNvPr id="7179" name="Group 12"/>
            <p:cNvGrpSpPr>
              <a:grpSpLocks/>
            </p:cNvGrpSpPr>
            <p:nvPr/>
          </p:nvGrpSpPr>
          <p:grpSpPr bwMode="auto">
            <a:xfrm>
              <a:off x="3115" y="0"/>
              <a:ext cx="2170" cy="1702"/>
              <a:chOff x="3115" y="0"/>
              <a:chExt cx="2170" cy="1702"/>
            </a:xfrm>
          </p:grpSpPr>
          <p:grpSp>
            <p:nvGrpSpPr>
              <p:cNvPr id="7180" name="Group 13"/>
              <p:cNvGrpSpPr>
                <a:grpSpLocks/>
              </p:cNvGrpSpPr>
              <p:nvPr/>
            </p:nvGrpSpPr>
            <p:grpSpPr bwMode="auto">
              <a:xfrm>
                <a:off x="3640" y="308"/>
                <a:ext cx="1145" cy="844"/>
                <a:chOff x="1265" y="814"/>
                <a:chExt cx="2919" cy="2151"/>
              </a:xfrm>
            </p:grpSpPr>
            <p:sp>
              <p:nvSpPr>
                <p:cNvPr id="573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573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grpSp>
          <p:grpSp>
            <p:nvGrpSpPr>
              <p:cNvPr id="7181" name="Group 16"/>
              <p:cNvGrpSpPr>
                <a:grpSpLocks/>
              </p:cNvGrpSpPr>
              <p:nvPr/>
            </p:nvGrpSpPr>
            <p:grpSpPr bwMode="auto">
              <a:xfrm>
                <a:off x="3115" y="0"/>
                <a:ext cx="2145" cy="1702"/>
                <a:chOff x="3115" y="0"/>
                <a:chExt cx="2145" cy="1702"/>
              </a:xfrm>
            </p:grpSpPr>
            <p:grpSp>
              <p:nvGrpSpPr>
                <p:cNvPr id="7204" name="Group 17"/>
                <p:cNvGrpSpPr>
                  <a:grpSpLocks/>
                </p:cNvGrpSpPr>
                <p:nvPr/>
              </p:nvGrpSpPr>
              <p:grpSpPr bwMode="auto">
                <a:xfrm>
                  <a:off x="4505" y="589"/>
                  <a:ext cx="493" cy="912"/>
                  <a:chOff x="3471" y="1530"/>
                  <a:chExt cx="1258" cy="2327"/>
                </a:xfrm>
              </p:grpSpPr>
              <p:sp>
                <p:nvSpPr>
                  <p:cNvPr id="57362"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57363"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05" name="Group 20"/>
                <p:cNvGrpSpPr>
                  <a:grpSpLocks/>
                </p:cNvGrpSpPr>
                <p:nvPr/>
              </p:nvGrpSpPr>
              <p:grpSpPr bwMode="auto">
                <a:xfrm>
                  <a:off x="4267" y="781"/>
                  <a:ext cx="966" cy="522"/>
                  <a:chOff x="2864" y="2019"/>
                  <a:chExt cx="2463" cy="1332"/>
                </a:xfrm>
              </p:grpSpPr>
              <p:sp>
                <p:nvSpPr>
                  <p:cNvPr id="57365"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66"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06" name="Group 23"/>
                <p:cNvGrpSpPr>
                  <a:grpSpLocks/>
                </p:cNvGrpSpPr>
                <p:nvPr/>
              </p:nvGrpSpPr>
              <p:grpSpPr bwMode="auto">
                <a:xfrm>
                  <a:off x="4280" y="707"/>
                  <a:ext cx="971" cy="417"/>
                  <a:chOff x="2897" y="1832"/>
                  <a:chExt cx="2477" cy="1064"/>
                </a:xfrm>
              </p:grpSpPr>
              <p:sp>
                <p:nvSpPr>
                  <p:cNvPr id="57368"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69"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07" name="Group 26"/>
                <p:cNvGrpSpPr>
                  <a:grpSpLocks/>
                </p:cNvGrpSpPr>
                <p:nvPr/>
              </p:nvGrpSpPr>
              <p:grpSpPr bwMode="auto">
                <a:xfrm>
                  <a:off x="4291" y="630"/>
                  <a:ext cx="969" cy="364"/>
                  <a:chOff x="2924" y="1636"/>
                  <a:chExt cx="2472" cy="927"/>
                </a:xfrm>
              </p:grpSpPr>
              <p:sp>
                <p:nvSpPr>
                  <p:cNvPr id="57371"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72"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08" name="Group 29"/>
                <p:cNvGrpSpPr>
                  <a:grpSpLocks/>
                </p:cNvGrpSpPr>
                <p:nvPr/>
              </p:nvGrpSpPr>
              <p:grpSpPr bwMode="auto">
                <a:xfrm>
                  <a:off x="4304" y="543"/>
                  <a:ext cx="918" cy="258"/>
                  <a:chOff x="2958" y="1414"/>
                  <a:chExt cx="2342" cy="657"/>
                </a:xfrm>
              </p:grpSpPr>
              <p:sp>
                <p:nvSpPr>
                  <p:cNvPr id="57374"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75"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09" name="Group 32"/>
                <p:cNvGrpSpPr>
                  <a:grpSpLocks/>
                </p:cNvGrpSpPr>
                <p:nvPr/>
              </p:nvGrpSpPr>
              <p:grpSpPr bwMode="auto">
                <a:xfrm>
                  <a:off x="4314" y="487"/>
                  <a:ext cx="843" cy="134"/>
                  <a:chOff x="2983" y="1269"/>
                  <a:chExt cx="2150" cy="343"/>
                </a:xfrm>
              </p:grpSpPr>
              <p:sp>
                <p:nvSpPr>
                  <p:cNvPr id="57377"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78"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10" name="Group 35"/>
                <p:cNvGrpSpPr>
                  <a:grpSpLocks/>
                </p:cNvGrpSpPr>
                <p:nvPr/>
              </p:nvGrpSpPr>
              <p:grpSpPr bwMode="auto">
                <a:xfrm>
                  <a:off x="4296" y="349"/>
                  <a:ext cx="737" cy="167"/>
                  <a:chOff x="2938" y="917"/>
                  <a:chExt cx="1879" cy="427"/>
                </a:xfrm>
              </p:grpSpPr>
              <p:sp>
                <p:nvSpPr>
                  <p:cNvPr id="57380"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81"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11" name="Group 38"/>
                <p:cNvGrpSpPr>
                  <a:grpSpLocks/>
                </p:cNvGrpSpPr>
                <p:nvPr/>
              </p:nvGrpSpPr>
              <p:grpSpPr bwMode="auto">
                <a:xfrm>
                  <a:off x="3394" y="637"/>
                  <a:ext cx="493" cy="912"/>
                  <a:chOff x="637" y="1653"/>
                  <a:chExt cx="1257" cy="2326"/>
                </a:xfrm>
              </p:grpSpPr>
              <p:sp>
                <p:nvSpPr>
                  <p:cNvPr id="57383"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84"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12" name="Group 41"/>
                <p:cNvGrpSpPr>
                  <a:grpSpLocks/>
                </p:cNvGrpSpPr>
                <p:nvPr/>
              </p:nvGrpSpPr>
              <p:grpSpPr bwMode="auto">
                <a:xfrm>
                  <a:off x="3142" y="850"/>
                  <a:ext cx="966" cy="522"/>
                  <a:chOff x="-5" y="2196"/>
                  <a:chExt cx="2463" cy="1332"/>
                </a:xfrm>
              </p:grpSpPr>
              <p:sp>
                <p:nvSpPr>
                  <p:cNvPr id="57386"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87"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13" name="Group 44"/>
                <p:cNvGrpSpPr>
                  <a:grpSpLocks/>
                </p:cNvGrpSpPr>
                <p:nvPr/>
              </p:nvGrpSpPr>
              <p:grpSpPr bwMode="auto">
                <a:xfrm>
                  <a:off x="3124" y="777"/>
                  <a:ext cx="971" cy="417"/>
                  <a:chOff x="-52" y="2009"/>
                  <a:chExt cx="2477" cy="1064"/>
                </a:xfrm>
              </p:grpSpPr>
              <p:sp>
                <p:nvSpPr>
                  <p:cNvPr id="57389"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90"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14" name="Group 47"/>
                <p:cNvGrpSpPr>
                  <a:grpSpLocks/>
                </p:cNvGrpSpPr>
                <p:nvPr/>
              </p:nvGrpSpPr>
              <p:grpSpPr bwMode="auto">
                <a:xfrm>
                  <a:off x="3115" y="700"/>
                  <a:ext cx="969" cy="363"/>
                  <a:chOff x="-74" y="1813"/>
                  <a:chExt cx="2472" cy="927"/>
                </a:xfrm>
              </p:grpSpPr>
              <p:sp>
                <p:nvSpPr>
                  <p:cNvPr id="57392"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93"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15" name="Group 50"/>
                <p:cNvGrpSpPr>
                  <a:grpSpLocks/>
                </p:cNvGrpSpPr>
                <p:nvPr/>
              </p:nvGrpSpPr>
              <p:grpSpPr bwMode="auto">
                <a:xfrm>
                  <a:off x="3153" y="613"/>
                  <a:ext cx="918" cy="257"/>
                  <a:chOff x="22" y="1591"/>
                  <a:chExt cx="2342" cy="657"/>
                </a:xfrm>
              </p:grpSpPr>
              <p:sp>
                <p:nvSpPr>
                  <p:cNvPr id="57395"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96"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16" name="Group 53"/>
                <p:cNvGrpSpPr>
                  <a:grpSpLocks/>
                </p:cNvGrpSpPr>
                <p:nvPr/>
              </p:nvGrpSpPr>
              <p:grpSpPr bwMode="auto">
                <a:xfrm>
                  <a:off x="3218" y="556"/>
                  <a:ext cx="843" cy="134"/>
                  <a:chOff x="189" y="1446"/>
                  <a:chExt cx="2150" cy="343"/>
                </a:xfrm>
              </p:grpSpPr>
              <p:sp>
                <p:nvSpPr>
                  <p:cNvPr id="57398"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399"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17" name="Group 56"/>
                <p:cNvGrpSpPr>
                  <a:grpSpLocks/>
                </p:cNvGrpSpPr>
                <p:nvPr/>
              </p:nvGrpSpPr>
              <p:grpSpPr bwMode="auto">
                <a:xfrm>
                  <a:off x="3342" y="418"/>
                  <a:ext cx="737" cy="167"/>
                  <a:chOff x="505" y="1094"/>
                  <a:chExt cx="1879" cy="427"/>
                </a:xfrm>
              </p:grpSpPr>
              <p:sp>
                <p:nvSpPr>
                  <p:cNvPr id="57401"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02"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18" name="Group 59"/>
                <p:cNvGrpSpPr>
                  <a:grpSpLocks/>
                </p:cNvGrpSpPr>
                <p:nvPr/>
              </p:nvGrpSpPr>
              <p:grpSpPr bwMode="auto">
                <a:xfrm>
                  <a:off x="3386" y="341"/>
                  <a:ext cx="725" cy="218"/>
                  <a:chOff x="616" y="899"/>
                  <a:chExt cx="1850" cy="554"/>
                </a:xfrm>
              </p:grpSpPr>
              <p:sp>
                <p:nvSpPr>
                  <p:cNvPr id="57404"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05"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19" name="Group 62"/>
                <p:cNvGrpSpPr>
                  <a:grpSpLocks/>
                </p:cNvGrpSpPr>
                <p:nvPr/>
              </p:nvGrpSpPr>
              <p:grpSpPr bwMode="auto">
                <a:xfrm>
                  <a:off x="3472" y="231"/>
                  <a:ext cx="693" cy="291"/>
                  <a:chOff x="3472" y="231"/>
                  <a:chExt cx="693" cy="291"/>
                </a:xfrm>
              </p:grpSpPr>
              <p:sp>
                <p:nvSpPr>
                  <p:cNvPr id="57407"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08"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0" name="Group 65"/>
                <p:cNvGrpSpPr>
                  <a:grpSpLocks/>
                </p:cNvGrpSpPr>
                <p:nvPr/>
              </p:nvGrpSpPr>
              <p:grpSpPr bwMode="auto">
                <a:xfrm>
                  <a:off x="3554" y="118"/>
                  <a:ext cx="664" cy="349"/>
                  <a:chOff x="3554" y="118"/>
                  <a:chExt cx="664" cy="349"/>
                </a:xfrm>
              </p:grpSpPr>
              <p:sp>
                <p:nvSpPr>
                  <p:cNvPr id="57410"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11"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1" name="Group 68"/>
                <p:cNvGrpSpPr>
                  <a:grpSpLocks/>
                </p:cNvGrpSpPr>
                <p:nvPr/>
              </p:nvGrpSpPr>
              <p:grpSpPr bwMode="auto">
                <a:xfrm>
                  <a:off x="3784" y="30"/>
                  <a:ext cx="305" cy="593"/>
                  <a:chOff x="1633" y="104"/>
                  <a:chExt cx="778" cy="1512"/>
                </a:xfrm>
              </p:grpSpPr>
              <p:sp>
                <p:nvSpPr>
                  <p:cNvPr id="57413"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14"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2" name="Group 71"/>
                <p:cNvGrpSpPr>
                  <a:grpSpLocks/>
                </p:cNvGrpSpPr>
                <p:nvPr/>
              </p:nvGrpSpPr>
              <p:grpSpPr bwMode="auto">
                <a:xfrm>
                  <a:off x="3903" y="0"/>
                  <a:ext cx="248" cy="601"/>
                  <a:chOff x="1935" y="28"/>
                  <a:chExt cx="634" cy="1534"/>
                </a:xfrm>
              </p:grpSpPr>
              <p:sp>
                <p:nvSpPr>
                  <p:cNvPr id="57416"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17"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3" name="Group 74"/>
                <p:cNvGrpSpPr>
                  <a:grpSpLocks/>
                </p:cNvGrpSpPr>
                <p:nvPr/>
              </p:nvGrpSpPr>
              <p:grpSpPr bwMode="auto">
                <a:xfrm>
                  <a:off x="4251" y="252"/>
                  <a:ext cx="723" cy="222"/>
                  <a:chOff x="2822" y="672"/>
                  <a:chExt cx="1845" cy="566"/>
                </a:xfrm>
              </p:grpSpPr>
              <p:sp>
                <p:nvSpPr>
                  <p:cNvPr id="57419"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20"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4" name="Group 77"/>
                <p:cNvGrpSpPr>
                  <a:grpSpLocks/>
                </p:cNvGrpSpPr>
                <p:nvPr/>
              </p:nvGrpSpPr>
              <p:grpSpPr bwMode="auto">
                <a:xfrm>
                  <a:off x="4196" y="163"/>
                  <a:ext cx="699" cy="282"/>
                  <a:chOff x="2683" y="445"/>
                  <a:chExt cx="1781" cy="717"/>
                </a:xfrm>
              </p:grpSpPr>
              <p:sp>
                <p:nvSpPr>
                  <p:cNvPr id="57422"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23"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sp>
              <p:nvSpPr>
                <p:cNvPr id="57424"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ru-RU">
                    <a:latin typeface="Arial" charset="0"/>
                  </a:endParaRPr>
                </a:p>
              </p:txBody>
            </p:sp>
            <p:sp>
              <p:nvSpPr>
                <p:cNvPr id="57425"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grpSp>
              <p:nvGrpSpPr>
                <p:cNvPr id="7227" name="Group 82"/>
                <p:cNvGrpSpPr>
                  <a:grpSpLocks/>
                </p:cNvGrpSpPr>
                <p:nvPr/>
              </p:nvGrpSpPr>
              <p:grpSpPr bwMode="auto">
                <a:xfrm>
                  <a:off x="4242" y="5"/>
                  <a:ext cx="251" cy="596"/>
                  <a:chOff x="2800" y="41"/>
                  <a:chExt cx="640" cy="1520"/>
                </a:xfrm>
              </p:grpSpPr>
              <p:sp>
                <p:nvSpPr>
                  <p:cNvPr id="57427"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28"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8" name="Group 85"/>
                <p:cNvGrpSpPr>
                  <a:grpSpLocks/>
                </p:cNvGrpSpPr>
                <p:nvPr/>
              </p:nvGrpSpPr>
              <p:grpSpPr bwMode="auto">
                <a:xfrm>
                  <a:off x="4295" y="53"/>
                  <a:ext cx="398" cy="574"/>
                  <a:chOff x="2934" y="163"/>
                  <a:chExt cx="1017" cy="1464"/>
                </a:xfrm>
              </p:grpSpPr>
              <p:sp>
                <p:nvSpPr>
                  <p:cNvPr id="57430"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31"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29" name="Group 88"/>
                <p:cNvGrpSpPr>
                  <a:grpSpLocks/>
                </p:cNvGrpSpPr>
                <p:nvPr/>
              </p:nvGrpSpPr>
              <p:grpSpPr bwMode="auto">
                <a:xfrm>
                  <a:off x="4215" y="2"/>
                  <a:ext cx="95" cy="567"/>
                  <a:chOff x="2730" y="32"/>
                  <a:chExt cx="243" cy="1448"/>
                </a:xfrm>
              </p:grpSpPr>
              <p:sp>
                <p:nvSpPr>
                  <p:cNvPr id="57433"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34"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ru-RU">
                      <a:latin typeface="Arial" charset="0"/>
                    </a:endParaRPr>
                  </a:p>
                </p:txBody>
              </p:sp>
            </p:grpSp>
            <p:grpSp>
              <p:nvGrpSpPr>
                <p:cNvPr id="7230" name="Group 91"/>
                <p:cNvGrpSpPr>
                  <a:grpSpLocks/>
                </p:cNvGrpSpPr>
                <p:nvPr/>
              </p:nvGrpSpPr>
              <p:grpSpPr bwMode="auto">
                <a:xfrm>
                  <a:off x="3514" y="683"/>
                  <a:ext cx="425" cy="960"/>
                  <a:chOff x="943" y="1769"/>
                  <a:chExt cx="1085" cy="2450"/>
                </a:xfrm>
              </p:grpSpPr>
              <p:sp>
                <p:nvSpPr>
                  <p:cNvPr id="57436"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37"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31" name="Group 94"/>
                <p:cNvGrpSpPr>
                  <a:grpSpLocks/>
                </p:cNvGrpSpPr>
                <p:nvPr/>
              </p:nvGrpSpPr>
              <p:grpSpPr bwMode="auto">
                <a:xfrm>
                  <a:off x="3715" y="748"/>
                  <a:ext cx="300" cy="930"/>
                  <a:chOff x="1455" y="1936"/>
                  <a:chExt cx="766" cy="2373"/>
                </a:xfrm>
              </p:grpSpPr>
              <p:sp>
                <p:nvSpPr>
                  <p:cNvPr id="57439"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40"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32" name="Group 97"/>
                <p:cNvGrpSpPr>
                  <a:grpSpLocks/>
                </p:cNvGrpSpPr>
                <p:nvPr/>
              </p:nvGrpSpPr>
              <p:grpSpPr bwMode="auto">
                <a:xfrm rot="88588">
                  <a:off x="3923" y="769"/>
                  <a:ext cx="180" cy="913"/>
                  <a:chOff x="1956" y="1990"/>
                  <a:chExt cx="492" cy="2604"/>
                </a:xfrm>
              </p:grpSpPr>
              <p:sp>
                <p:nvSpPr>
                  <p:cNvPr id="57442"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sp>
                <p:nvSpPr>
                  <p:cNvPr id="57443"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33" name="Group 100"/>
                <p:cNvGrpSpPr>
                  <a:grpSpLocks/>
                </p:cNvGrpSpPr>
                <p:nvPr/>
              </p:nvGrpSpPr>
              <p:grpSpPr bwMode="auto">
                <a:xfrm>
                  <a:off x="4451" y="662"/>
                  <a:ext cx="442" cy="951"/>
                  <a:chOff x="3334" y="1717"/>
                  <a:chExt cx="1125" cy="2426"/>
                </a:xfrm>
              </p:grpSpPr>
              <p:sp>
                <p:nvSpPr>
                  <p:cNvPr id="57445"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57446"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34" name="Group 103"/>
                <p:cNvGrpSpPr>
                  <a:grpSpLocks/>
                </p:cNvGrpSpPr>
                <p:nvPr/>
              </p:nvGrpSpPr>
              <p:grpSpPr bwMode="auto">
                <a:xfrm>
                  <a:off x="4391" y="721"/>
                  <a:ext cx="347" cy="951"/>
                  <a:chOff x="3181" y="1866"/>
                  <a:chExt cx="883" cy="2426"/>
                </a:xfrm>
              </p:grpSpPr>
              <p:sp>
                <p:nvSpPr>
                  <p:cNvPr id="57448"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57449"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ru-RU">
                      <a:latin typeface="Arial" charset="0"/>
                    </a:endParaRPr>
                  </a:p>
                </p:txBody>
              </p:sp>
            </p:grpSp>
            <p:grpSp>
              <p:nvGrpSpPr>
                <p:cNvPr id="7235" name="Group 106"/>
                <p:cNvGrpSpPr>
                  <a:grpSpLocks/>
                </p:cNvGrpSpPr>
                <p:nvPr/>
              </p:nvGrpSpPr>
              <p:grpSpPr bwMode="auto">
                <a:xfrm>
                  <a:off x="4323" y="767"/>
                  <a:ext cx="243" cy="935"/>
                  <a:chOff x="3006" y="1983"/>
                  <a:chExt cx="619" cy="2386"/>
                </a:xfrm>
              </p:grpSpPr>
              <p:sp>
                <p:nvSpPr>
                  <p:cNvPr id="57451"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57452"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latin typeface="Arial" charset="0"/>
                    </a:endParaRPr>
                  </a:p>
                </p:txBody>
              </p:sp>
            </p:grpSp>
            <p:grpSp>
              <p:nvGrpSpPr>
                <p:cNvPr id="7236" name="Group 109"/>
                <p:cNvGrpSpPr>
                  <a:grpSpLocks/>
                </p:cNvGrpSpPr>
                <p:nvPr/>
              </p:nvGrpSpPr>
              <p:grpSpPr bwMode="auto">
                <a:xfrm>
                  <a:off x="4249" y="813"/>
                  <a:ext cx="159" cy="870"/>
                  <a:chOff x="2819" y="2101"/>
                  <a:chExt cx="405" cy="2219"/>
                </a:xfrm>
              </p:grpSpPr>
              <p:sp>
                <p:nvSpPr>
                  <p:cNvPr id="57454"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ru-RU">
                      <a:latin typeface="Arial" charset="0"/>
                    </a:endParaRPr>
                  </a:p>
                </p:txBody>
              </p:sp>
              <p:sp>
                <p:nvSpPr>
                  <p:cNvPr id="57455"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latin typeface="Arial" charset="0"/>
                    </a:endParaRPr>
                  </a:p>
                </p:txBody>
              </p:sp>
            </p:grpSp>
            <p:grpSp>
              <p:nvGrpSpPr>
                <p:cNvPr id="7237" name="Group 112"/>
                <p:cNvGrpSpPr>
                  <a:grpSpLocks/>
                </p:cNvGrpSpPr>
                <p:nvPr/>
              </p:nvGrpSpPr>
              <p:grpSpPr bwMode="auto">
                <a:xfrm>
                  <a:off x="4045" y="826"/>
                  <a:ext cx="167" cy="857"/>
                  <a:chOff x="2287" y="2135"/>
                  <a:chExt cx="426" cy="2185"/>
                </a:xfrm>
              </p:grpSpPr>
              <p:sp>
                <p:nvSpPr>
                  <p:cNvPr id="57457"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ru-RU">
                      <a:latin typeface="Arial" charset="0"/>
                    </a:endParaRPr>
                  </a:p>
                </p:txBody>
              </p:sp>
              <p:sp>
                <p:nvSpPr>
                  <p:cNvPr id="57458"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ru-RU">
                      <a:latin typeface="Arial" charset="0"/>
                    </a:endParaRPr>
                  </a:p>
                </p:txBody>
              </p:sp>
            </p:grpSp>
          </p:grpSp>
          <p:sp>
            <p:nvSpPr>
              <p:cNvPr id="57459"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60"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61"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62"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63"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64"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65"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66"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67"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68"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69"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latin typeface="Arial" charset="0"/>
                </a:endParaRPr>
              </a:p>
            </p:txBody>
          </p:sp>
          <p:sp>
            <p:nvSpPr>
              <p:cNvPr id="57470"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71"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72"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ru-RU">
                  <a:latin typeface="Arial" charset="0"/>
                </a:endParaRPr>
              </a:p>
            </p:txBody>
          </p:sp>
          <p:sp>
            <p:nvSpPr>
              <p:cNvPr id="57473"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74"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75"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76"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ru-RU">
                  <a:latin typeface="Arial" charset="0"/>
                </a:endParaRPr>
              </a:p>
            </p:txBody>
          </p:sp>
          <p:sp>
            <p:nvSpPr>
              <p:cNvPr id="57477"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78"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ru-RU">
                  <a:latin typeface="Arial" charset="0"/>
                </a:endParaRPr>
              </a:p>
            </p:txBody>
          </p:sp>
          <p:sp>
            <p:nvSpPr>
              <p:cNvPr id="57479"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latin typeface="Arial" charset="0"/>
                </a:endParaRPr>
              </a:p>
            </p:txBody>
          </p:sp>
          <p:sp>
            <p:nvSpPr>
              <p:cNvPr id="57480"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ru-RU">
                  <a:latin typeface="Arial" charset="0"/>
                </a:endParaRPr>
              </a:p>
            </p:txBody>
          </p:sp>
        </p:grpSp>
      </p:grpSp>
      <p:sp>
        <p:nvSpPr>
          <p:cNvPr id="7171"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172"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7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ru-RU"/>
          </a:p>
        </p:txBody>
      </p:sp>
      <p:sp>
        <p:nvSpPr>
          <p:cNvPr id="57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ru-RU"/>
          </a:p>
        </p:txBody>
      </p:sp>
      <p:sp>
        <p:nvSpPr>
          <p:cNvPr id="57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panose="020B0A04020102020204" pitchFamily="34" charset="0"/>
              </a:defRPr>
            </a:lvl1pPr>
          </a:lstStyle>
          <a:p>
            <a:fld id="{E1BB92CE-10CB-4BB0-BA84-6777432201D7}"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973"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1422400"/>
            <a:ext cx="9147175" cy="5435600"/>
            <a:chOff x="0" y="896"/>
            <a:chExt cx="5762" cy="3424"/>
          </a:xfrm>
        </p:grpSpPr>
        <p:grpSp>
          <p:nvGrpSpPr>
            <p:cNvPr id="8200" name="Group 3"/>
            <p:cNvGrpSpPr>
              <a:grpSpLocks/>
            </p:cNvGrpSpPr>
            <p:nvPr userDrawn="1"/>
          </p:nvGrpSpPr>
          <p:grpSpPr bwMode="auto">
            <a:xfrm>
              <a:off x="20" y="896"/>
              <a:ext cx="5742" cy="3424"/>
              <a:chOff x="20" y="896"/>
              <a:chExt cx="5742" cy="3424"/>
            </a:xfrm>
          </p:grpSpPr>
          <p:sp>
            <p:nvSpPr>
              <p:cNvPr id="5939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39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39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39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sp>
            <p:nvSpPr>
              <p:cNvPr id="5940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ru-RU">
                  <a:latin typeface="Arial" charset="0"/>
                </a:endParaRPr>
              </a:p>
            </p:txBody>
          </p:sp>
        </p:grpSp>
        <p:grpSp>
          <p:nvGrpSpPr>
            <p:cNvPr id="8201" name="Group 17"/>
            <p:cNvGrpSpPr>
              <a:grpSpLocks/>
            </p:cNvGrpSpPr>
            <p:nvPr userDrawn="1"/>
          </p:nvGrpSpPr>
          <p:grpSpPr bwMode="auto">
            <a:xfrm>
              <a:off x="0" y="2291"/>
              <a:ext cx="1385" cy="1702"/>
              <a:chOff x="0" y="2291"/>
              <a:chExt cx="1385" cy="1702"/>
            </a:xfrm>
          </p:grpSpPr>
          <p:sp>
            <p:nvSpPr>
              <p:cNvPr id="59410"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2"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4"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5"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7"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8"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19"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0"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1"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4"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7"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29"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0"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1"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3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4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5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6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ru-RU">
                  <a:latin typeface="Arial" charset="0"/>
                </a:endParaRPr>
              </a:p>
            </p:txBody>
          </p:sp>
          <p:sp>
            <p:nvSpPr>
              <p:cNvPr id="5947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6"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7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2"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3"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6"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7"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8"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89"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1"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3"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4"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499"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0"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1"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0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1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2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3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ru-RU">
                  <a:latin typeface="Arial" charset="0"/>
                </a:endParaRPr>
              </a:p>
            </p:txBody>
          </p:sp>
          <p:sp>
            <p:nvSpPr>
              <p:cNvPr id="5953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4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ru-RU">
                  <a:latin typeface="Arial" charset="0"/>
                </a:endParaRPr>
              </a:p>
            </p:txBody>
          </p:sp>
          <p:sp>
            <p:nvSpPr>
              <p:cNvPr id="5954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latin typeface="Arial" charset="0"/>
                </a:endParaRPr>
              </a:p>
            </p:txBody>
          </p:sp>
          <p:sp>
            <p:nvSpPr>
              <p:cNvPr id="5954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a:latin typeface="Arial" charset="0"/>
                </a:endParaRPr>
              </a:p>
            </p:txBody>
          </p:sp>
          <p:sp>
            <p:nvSpPr>
              <p:cNvPr id="5954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ru-RU">
                  <a:latin typeface="Arial" charset="0"/>
                </a:endParaRPr>
              </a:p>
            </p:txBody>
          </p:sp>
          <p:sp>
            <p:nvSpPr>
              <p:cNvPr id="595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ru-RU">
                  <a:latin typeface="Arial" charset="0"/>
                </a:endParaRPr>
              </a:p>
            </p:txBody>
          </p:sp>
        </p:grpSp>
      </p:grpSp>
      <p:sp>
        <p:nvSpPr>
          <p:cNvPr id="5954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954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atin typeface="Arial" charset="0"/>
              </a:defRPr>
            </a:lvl1pPr>
          </a:lstStyle>
          <a:p>
            <a:pPr>
              <a:defRPr/>
            </a:pPr>
            <a:endParaRPr lang="ru-RU"/>
          </a:p>
        </p:txBody>
      </p:sp>
      <p:sp>
        <p:nvSpPr>
          <p:cNvPr id="5954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ru-RU"/>
          </a:p>
        </p:txBody>
      </p:sp>
      <p:sp>
        <p:nvSpPr>
          <p:cNvPr id="5954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C60114B-5449-459B-94EE-FF618FDA2F49}" type="slidenum">
              <a:rPr lang="ru-RU" altLang="ru-RU"/>
              <a:pPr/>
              <a:t>‹#›</a:t>
            </a:fld>
            <a:endParaRPr lang="ru-RU" altLang="ru-RU"/>
          </a:p>
        </p:txBody>
      </p:sp>
      <p:sp>
        <p:nvSpPr>
          <p:cNvPr id="5954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74"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7242175" cy="1981200"/>
            <a:chOff x="0" y="0"/>
            <a:chExt cx="4562" cy="1248"/>
          </a:xfrm>
        </p:grpSpPr>
        <p:sp>
          <p:nvSpPr>
            <p:cNvPr id="665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ru-RU">
                <a:latin typeface="Arial" charset="0"/>
              </a:endParaRPr>
            </a:p>
          </p:txBody>
        </p:sp>
        <p:sp>
          <p:nvSpPr>
            <p:cNvPr id="6656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latin typeface="Arial" charset="0"/>
              </a:endParaRPr>
            </a:p>
          </p:txBody>
        </p:sp>
      </p:grpSp>
      <p:sp>
        <p:nvSpPr>
          <p:cNvPr id="665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65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65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effectLst>
                  <a:outerShdw blurRad="38100" dist="38100" dir="2700000" algn="tl">
                    <a:srgbClr val="000000"/>
                  </a:outerShdw>
                </a:effectLst>
                <a:latin typeface="+mn-lt"/>
              </a:defRPr>
            </a:lvl1pPr>
          </a:lstStyle>
          <a:p>
            <a:pPr>
              <a:defRPr/>
            </a:pPr>
            <a:endParaRPr lang="ru-RU"/>
          </a:p>
        </p:txBody>
      </p:sp>
      <p:sp>
        <p:nvSpPr>
          <p:cNvPr id="665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ru-RU"/>
          </a:p>
        </p:txBody>
      </p:sp>
      <p:sp>
        <p:nvSpPr>
          <p:cNvPr id="665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panose="020B0604030504040204" pitchFamily="34" charset="0"/>
              </a:defRPr>
            </a:lvl1pPr>
          </a:lstStyle>
          <a:p>
            <a:fld id="{3FE19160-99FD-4E05-90FD-D5E25CFC2CDC}"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975"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r>
              <a:rPr lang="ru-RU" smtClean="0"/>
              <a:t>Символика Украины</a:t>
            </a:r>
          </a:p>
        </p:txBody>
      </p:sp>
      <p:sp>
        <p:nvSpPr>
          <p:cNvPr id="4099" name="Rectangle 3"/>
          <p:cNvSpPr>
            <a:spLocks noGrp="1" noChangeArrowheads="1"/>
          </p:cNvSpPr>
          <p:nvPr>
            <p:ph type="subTitle" idx="1"/>
          </p:nvPr>
        </p:nvSpPr>
        <p:spPr/>
        <p:txBody>
          <a:bodyPr/>
          <a:lstStyle/>
          <a:p>
            <a:pPr eaLnBrk="1" hangingPunct="1">
              <a:defRPr/>
            </a:pPr>
            <a:endParaRPr lang="ru-RU"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ru-RU" sz="4000" smtClean="0"/>
              <a:t>Независимость в 1917—1920 годах</a:t>
            </a:r>
          </a:p>
        </p:txBody>
      </p:sp>
      <p:sp>
        <p:nvSpPr>
          <p:cNvPr id="46083" name="Rectangle 3"/>
          <p:cNvSpPr>
            <a:spLocks noGrp="1" noChangeArrowheads="1"/>
          </p:cNvSpPr>
          <p:nvPr>
            <p:ph type="body" idx="1"/>
          </p:nvPr>
        </p:nvSpPr>
        <p:spPr/>
        <p:txBody>
          <a:bodyPr/>
          <a:lstStyle/>
          <a:p>
            <a:pPr eaLnBrk="1" hangingPunct="1">
              <a:defRPr/>
            </a:pPr>
            <a:r>
              <a:rPr lang="ru-RU" smtClean="0"/>
              <a:t>Оба флага, сине-жёлтый и жёлто-синий, широко использовались в ходе украинской борьбы за независимость в 1917-1920 годах.</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defRPr/>
            </a:pPr>
            <a:endParaRPr lang="ru-RU" smtClean="0"/>
          </a:p>
        </p:txBody>
      </p:sp>
      <p:sp>
        <p:nvSpPr>
          <p:cNvPr id="47109" name="Rectangle 5"/>
          <p:cNvSpPr>
            <a:spLocks noGrp="1" noChangeArrowheads="1"/>
          </p:cNvSpPr>
          <p:nvPr>
            <p:ph type="body" sz="half" idx="1"/>
          </p:nvPr>
        </p:nvSpPr>
        <p:spPr/>
        <p:txBody>
          <a:bodyPr/>
          <a:lstStyle/>
          <a:p>
            <a:pPr eaLnBrk="1" hangingPunct="1">
              <a:lnSpc>
                <a:spcPct val="90000"/>
              </a:lnSpc>
              <a:defRPr/>
            </a:pPr>
            <a:r>
              <a:rPr lang="ru-RU" sz="2800" smtClean="0"/>
              <a:t>Официальным флагом Украинского государства Павла Скоропадского был сине-жёлтый, который видоизменился в голубо-жёлтый при Директории Симона Петлюры.</a:t>
            </a:r>
          </a:p>
        </p:txBody>
      </p:sp>
      <p:pic>
        <p:nvPicPr>
          <p:cNvPr id="35844" name="Picture 7" descr="U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19363"/>
            <a:ext cx="4038600" cy="2690812"/>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ru-RU" sz="4000" dirty="0" smtClean="0"/>
              <a:t>Государственный Герб Украины</a:t>
            </a:r>
          </a:p>
        </p:txBody>
      </p:sp>
      <p:sp>
        <p:nvSpPr>
          <p:cNvPr id="49155" name="Rectangle 3"/>
          <p:cNvSpPr>
            <a:spLocks noGrp="1" noChangeArrowheads="1"/>
          </p:cNvSpPr>
          <p:nvPr>
            <p:ph type="body" idx="1"/>
          </p:nvPr>
        </p:nvSpPr>
        <p:spPr/>
        <p:txBody>
          <a:bodyPr/>
          <a:lstStyle/>
          <a:p>
            <a:pPr eaLnBrk="1" hangingPunct="1">
              <a:defRPr/>
            </a:pPr>
            <a:r>
              <a:rPr lang="ru-RU" smtClean="0"/>
              <a:t>один из четырёх официальных символов Государства, состоящий из Малого и Большого гербов( в настоящее время используется только Малый герб, утверждённый 19 февраля 1992 года, Большой герб Украины существует в виде законопроекта).</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ru-RU" altLang="ru-RU" smtClean="0"/>
          </a:p>
        </p:txBody>
      </p:sp>
      <p:sp>
        <p:nvSpPr>
          <p:cNvPr id="37891" name="Rectangle 3"/>
          <p:cNvSpPr>
            <a:spLocks noGrp="1" noChangeArrowheads="1"/>
          </p:cNvSpPr>
          <p:nvPr>
            <p:ph type="body" idx="1"/>
          </p:nvPr>
        </p:nvSpPr>
        <p:spPr/>
        <p:txBody>
          <a:bodyPr/>
          <a:lstStyle/>
          <a:p>
            <a:pPr eaLnBrk="1" hangingPunct="1">
              <a:lnSpc>
                <a:spcPct val="90000"/>
              </a:lnSpc>
            </a:pPr>
            <a:r>
              <a:rPr lang="ru-RU" altLang="ru-RU" sz="2400" smtClean="0"/>
              <a:t>Три́зуб является именем собственным одного из символов Украинского государства и, применительно к указанному символу на русский язык, по аналогии с холодным оружием «трезубец» не переводится. Для обозначения холодного оружия в украинском языке аналогично русскому «трезубец» существует понятие «тризубець» (читается как «трызубэць»). В настоящее время, особенно среди русскоязычных СМИ, широко распространён неверный перевод.</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ru-RU" smtClean="0"/>
              <a:t>Теорий о происхождении украинского герба:</a:t>
            </a:r>
          </a:p>
        </p:txBody>
      </p:sp>
      <p:sp>
        <p:nvSpPr>
          <p:cNvPr id="70659" name="Rectangle 3"/>
          <p:cNvSpPr>
            <a:spLocks noGrp="1" noRot="1" noChangeArrowheads="1"/>
          </p:cNvSpPr>
          <p:nvPr>
            <p:ph type="body" idx="1"/>
          </p:nvPr>
        </p:nvSpPr>
        <p:spPr/>
        <p:txBody>
          <a:bodyPr/>
          <a:lstStyle/>
          <a:p>
            <a:pPr marL="609600" indent="-609600" eaLnBrk="1" hangingPunct="1">
              <a:buFont typeface="Wingdings" panose="05000000000000000000" pitchFamily="2" charset="2"/>
              <a:buAutoNum type="arabicPeriod"/>
              <a:defRPr/>
            </a:pPr>
            <a:r>
              <a:rPr lang="ru-RU" smtClean="0"/>
              <a:t>Стилизованное изображение сокола-Рарога, падающего на добычу, — племенного знака русских князей Рюриковичей.</a:t>
            </a:r>
          </a:p>
          <a:p>
            <a:pPr marL="609600" indent="-609600" eaLnBrk="1" hangingPunct="1">
              <a:buFont typeface="Wingdings" panose="05000000000000000000" pitchFamily="2" charset="2"/>
              <a:buAutoNum type="arabicPeriod"/>
              <a:defRPr/>
            </a:pPr>
            <a:r>
              <a:rPr lang="ru-RU" smtClean="0"/>
              <a:t>Происхождение трезубца от хазарского двузубца.</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ru-RU" sz="6000" smtClean="0"/>
              <a:t>История герба</a:t>
            </a:r>
          </a:p>
        </p:txBody>
      </p:sp>
      <p:sp>
        <p:nvSpPr>
          <p:cNvPr id="73731" name="Rectangle 3"/>
          <p:cNvSpPr>
            <a:spLocks noGrp="1" noChangeArrowheads="1"/>
          </p:cNvSpPr>
          <p:nvPr>
            <p:ph type="body" idx="1"/>
          </p:nvPr>
        </p:nvSpPr>
        <p:spPr/>
        <p:txBody>
          <a:bodyPr/>
          <a:lstStyle/>
          <a:p>
            <a:pPr eaLnBrk="1" hangingPunct="1">
              <a:lnSpc>
                <a:spcPct val="90000"/>
              </a:lnSpc>
              <a:defRPr/>
            </a:pPr>
            <a:r>
              <a:rPr lang="ru-RU" sz="3600" smtClean="0"/>
              <a:t>Герб Украинской Народной Республики</a:t>
            </a:r>
          </a:p>
          <a:p>
            <a:pPr eaLnBrk="1" hangingPunct="1">
              <a:lnSpc>
                <a:spcPct val="90000"/>
              </a:lnSpc>
              <a:buFont typeface="Wingdings" panose="05000000000000000000" pitchFamily="2" charset="2"/>
              <a:buNone/>
              <a:defRPr/>
            </a:pPr>
            <a:r>
              <a:rPr lang="ru-RU" sz="2800" smtClean="0"/>
              <a:t>            В двух крупных массовых манифестациях,       состоявшихся в марте 1917 года в Киеве, можно было видеть несколько гербов, которые участники шествий пытались представить в качестве символа Украины: желтый лев на голубом фоне, комбинированный герб со львом и архангелом, казак с мушкетом, золотой одноглавый орел на синем фоне и даже турецкий полумесяц со звездами и крестом над ним.</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defRPr/>
            </a:pPr>
            <a:endParaRPr lang="ru-RU" smtClean="0"/>
          </a:p>
        </p:txBody>
      </p:sp>
      <p:sp>
        <p:nvSpPr>
          <p:cNvPr id="80901" name="Rectangle 5"/>
          <p:cNvSpPr>
            <a:spLocks noGrp="1" noChangeArrowheads="1"/>
          </p:cNvSpPr>
          <p:nvPr>
            <p:ph type="body" sz="half" idx="1"/>
          </p:nvPr>
        </p:nvSpPr>
        <p:spPr/>
        <p:txBody>
          <a:bodyPr/>
          <a:lstStyle/>
          <a:p>
            <a:pPr eaLnBrk="1" hangingPunct="1">
              <a:lnSpc>
                <a:spcPct val="80000"/>
              </a:lnSpc>
              <a:defRPr/>
            </a:pPr>
            <a:r>
              <a:rPr lang="ru-RU" sz="1800" smtClean="0"/>
              <a:t>В связи с этим председатель Центральной рады, крупнейший украинский историк М. С. Грушевский выступил 16 сентября 1917 года со специальной статьей в газете «Народная воля». Он отметил прежде всего, что постоянного герба Украина никогда не имела. К числу символов, способных выступить в этой роли, наиболее подходящими он выделял Тризуб времен Киевской Руси, лук или арбалет, известный по киевским печатям XVII—XVIII века, и казака с мушкетом, изображавшегося на печатях Войска Запорожского.</a:t>
            </a:r>
          </a:p>
        </p:txBody>
      </p:sp>
      <p:pic>
        <p:nvPicPr>
          <p:cNvPr id="40964" name="Picture 6"/>
          <p:cNvPicPr>
            <a:picLocks noChangeAspect="1" noChangeArrowheads="1"/>
          </p:cNvPicPr>
          <p:nvPr>
            <p:ph sz="half" idx="2"/>
          </p:nvPr>
        </p:nvPicPr>
        <p:blipFill>
          <a:blip r:embed="rId2">
            <a:lum bright="6000" contrast="-6000"/>
            <a:extLst>
              <a:ext uri="{28A0092B-C50C-407E-A947-70E740481C1C}">
                <a14:useLocalDpi xmlns:a14="http://schemas.microsoft.com/office/drawing/2010/main" val="0"/>
              </a:ext>
            </a:extLst>
          </a:blip>
          <a:srcRect/>
          <a:stretch>
            <a:fillRect/>
          </a:stretch>
        </p:blipFill>
        <p:spPr>
          <a:xfrm>
            <a:off x="4872038" y="2133600"/>
            <a:ext cx="3665537" cy="37338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endParaRPr lang="ru-RU" smtClean="0"/>
          </a:p>
        </p:txBody>
      </p:sp>
      <p:sp>
        <p:nvSpPr>
          <p:cNvPr id="82947" name="Rectangle 3"/>
          <p:cNvSpPr>
            <a:spLocks noGrp="1" noChangeArrowheads="1"/>
          </p:cNvSpPr>
          <p:nvPr>
            <p:ph type="body" idx="1"/>
          </p:nvPr>
        </p:nvSpPr>
        <p:spPr/>
        <p:txBody>
          <a:bodyPr/>
          <a:lstStyle/>
          <a:p>
            <a:pPr eaLnBrk="1" hangingPunct="1">
              <a:defRPr/>
            </a:pPr>
            <a:r>
              <a:rPr lang="ru-RU" smtClean="0"/>
              <a:t>В декабре 1917 года утверждается образец первого государственного кредитного билета. В его официальном описании сказано: «сетка передней части билета… состоит из волнистых линий; и в ней находятся белые отпечатки Владимирского знака». Так, де факто, изображение трезубца впервые вошло в официальные документы Украинской республики.</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ru-RU" altLang="ru-RU" smtClean="0"/>
          </a:p>
        </p:txBody>
      </p:sp>
      <p:pic>
        <p:nvPicPr>
          <p:cNvPr id="43011" name="Picture 3"/>
          <p:cNvPicPr>
            <a:picLocks noChangeAspect="1" noChangeArrowheads="1"/>
          </p:cNvPicPr>
          <p:nvPr>
            <p:ph type="body" idx="1"/>
          </p:nvPr>
        </p:nvPicPr>
        <p:blipFill>
          <a:blip r:embed="rId2">
            <a:lum bright="12000" contrast="24000"/>
            <a:extLst>
              <a:ext uri="{28A0092B-C50C-407E-A947-70E740481C1C}">
                <a14:useLocalDpi xmlns:a14="http://schemas.microsoft.com/office/drawing/2010/main" val="0"/>
              </a:ext>
            </a:extLst>
          </a:blip>
          <a:srcRect/>
          <a:stretch>
            <a:fillRect/>
          </a:stretch>
        </p:blipFill>
        <p:spPr>
          <a:xfrm>
            <a:off x="304800" y="0"/>
            <a:ext cx="8610600" cy="67818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181600" y="1447800"/>
            <a:ext cx="3505200" cy="4114800"/>
          </a:xfrm>
        </p:spPr>
        <p:txBody>
          <a:bodyPr/>
          <a:lstStyle/>
          <a:p>
            <a:pPr eaLnBrk="1" hangingPunct="1"/>
            <a:r>
              <a:rPr lang="ru-RU" altLang="ru-RU" smtClean="0"/>
              <a:t>Герб Королев-ства       Галиция и Лодомерия</a:t>
            </a:r>
          </a:p>
        </p:txBody>
      </p:sp>
      <p:pic>
        <p:nvPicPr>
          <p:cNvPr id="4403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4419600" cy="41148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altLang="ru-RU" smtClean="0"/>
              <a:t>Статья 20. </a:t>
            </a:r>
          </a:p>
        </p:txBody>
      </p:sp>
      <p:sp>
        <p:nvSpPr>
          <p:cNvPr id="26627" name="Rectangle 3"/>
          <p:cNvSpPr>
            <a:spLocks noGrp="1" noChangeArrowheads="1"/>
          </p:cNvSpPr>
          <p:nvPr>
            <p:ph type="body" idx="1"/>
          </p:nvPr>
        </p:nvSpPr>
        <p:spPr/>
        <p:txBody>
          <a:bodyPr/>
          <a:lstStyle/>
          <a:p>
            <a:pPr eaLnBrk="1" hangingPunct="1">
              <a:lnSpc>
                <a:spcPct val="80000"/>
              </a:lnSpc>
            </a:pPr>
            <a:r>
              <a:rPr lang="ru-RU" altLang="ru-RU" sz="2000" smtClean="0"/>
              <a:t>Государственными символами Украины являются Государственный Флаг Украины, Государственный Герб Украины и Государственный Гимн Украины. Государственный Флаг Украины – стяг из двух равновеликих горизонтальных полос синего и желтого цветов. Большой Государственный Герб Украины устанавливается с учетом малого Государственного герба Украины и герба Войска Запорожского законом, принимаемым не менее чем двумя третями от конституционного состава Верховной Рады Украины. Главным элементом большого Государственного герба Украины является Знак Княжеского Государства Владимира Великого (малый Государственный Герб Украины).</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486400" y="1981200"/>
            <a:ext cx="3352800" cy="3352800"/>
          </a:xfrm>
        </p:spPr>
        <p:txBody>
          <a:bodyPr/>
          <a:lstStyle/>
          <a:p>
            <a:pPr eaLnBrk="1" hangingPunct="1"/>
            <a:r>
              <a:rPr lang="ru-RU" altLang="ru-RU" sz="4000" smtClean="0"/>
              <a:t>Герб Западно-Украинской Народной Республики</a:t>
            </a:r>
          </a:p>
        </p:txBody>
      </p:sp>
      <p:pic>
        <p:nvPicPr>
          <p:cNvPr id="450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676400"/>
            <a:ext cx="3810000" cy="4525963"/>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181600" y="1676400"/>
            <a:ext cx="3733800" cy="3352800"/>
          </a:xfrm>
        </p:spPr>
        <p:txBody>
          <a:bodyPr/>
          <a:lstStyle/>
          <a:p>
            <a:pPr eaLnBrk="1" hangingPunct="1"/>
            <a:r>
              <a:rPr lang="ru-RU" altLang="ru-RU" smtClean="0"/>
              <a:t>Герб Украинского Государства</a:t>
            </a:r>
          </a:p>
        </p:txBody>
      </p:sp>
      <p:pic>
        <p:nvPicPr>
          <p:cNvPr id="4608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828800"/>
            <a:ext cx="5105400" cy="4525963"/>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ru-RU" altLang="ru-RU" sz="4000" smtClean="0"/>
              <a:t>Герб Украинской Советской Социалистической Республики</a:t>
            </a:r>
          </a:p>
        </p:txBody>
      </p:sp>
      <p:pic>
        <p:nvPicPr>
          <p:cNvPr id="471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5791200" cy="4525963"/>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ru-RU" altLang="ru-RU" smtClean="0"/>
          </a:p>
        </p:txBody>
      </p:sp>
      <p:pic>
        <p:nvPicPr>
          <p:cNvPr id="4813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676400"/>
            <a:ext cx="6248400" cy="4525963"/>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ru-RU" altLang="ru-RU" smtClean="0"/>
          </a:p>
        </p:txBody>
      </p:sp>
      <p:pic>
        <p:nvPicPr>
          <p:cNvPr id="491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600200"/>
            <a:ext cx="6019800" cy="4525963"/>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800600" y="1600200"/>
            <a:ext cx="4191000" cy="3611563"/>
          </a:xfrm>
        </p:spPr>
        <p:txBody>
          <a:bodyPr/>
          <a:lstStyle/>
          <a:p>
            <a:pPr eaLnBrk="1" hangingPunct="1"/>
            <a:r>
              <a:rPr lang="ru-RU" altLang="ru-RU" smtClean="0"/>
              <a:t>Герб Подкарпатской Руси</a:t>
            </a:r>
          </a:p>
        </p:txBody>
      </p:sp>
      <p:pic>
        <p:nvPicPr>
          <p:cNvPr id="5017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4267200" cy="4525963"/>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81600" y="2514600"/>
            <a:ext cx="3962400" cy="1143000"/>
          </a:xfrm>
        </p:spPr>
        <p:txBody>
          <a:bodyPr/>
          <a:lstStyle/>
          <a:p>
            <a:pPr eaLnBrk="1" hangingPunct="1"/>
            <a:r>
              <a:rPr lang="ru-RU" altLang="ru-RU" sz="4000" smtClean="0"/>
              <a:t>Современный герб Украины</a:t>
            </a:r>
          </a:p>
        </p:txBody>
      </p:sp>
      <p:pic>
        <p:nvPicPr>
          <p:cNvPr id="5120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676400"/>
            <a:ext cx="4648200" cy="4525963"/>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0" y="1981200"/>
            <a:ext cx="3581400" cy="1143000"/>
          </a:xfrm>
        </p:spPr>
        <p:txBody>
          <a:bodyPr/>
          <a:lstStyle/>
          <a:p>
            <a:pPr eaLnBrk="1" hangingPunct="1"/>
            <a:r>
              <a:rPr lang="ru-RU" altLang="ru-RU" sz="4000" smtClean="0"/>
              <a:t>Чёрно-белая версия герба</a:t>
            </a:r>
          </a:p>
        </p:txBody>
      </p:sp>
      <p:pic>
        <p:nvPicPr>
          <p:cNvPr id="522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4724400" cy="4525963"/>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29200" y="2057400"/>
            <a:ext cx="3886200" cy="2438400"/>
          </a:xfrm>
        </p:spPr>
        <p:txBody>
          <a:bodyPr/>
          <a:lstStyle/>
          <a:p>
            <a:pPr eaLnBrk="1" hangingPunct="1"/>
            <a:r>
              <a:rPr lang="ru-RU" altLang="ru-RU" smtClean="0"/>
              <a:t>Схема построения герба</a:t>
            </a:r>
          </a:p>
        </p:txBody>
      </p:sp>
      <p:pic>
        <p:nvPicPr>
          <p:cNvPr id="5325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4648200" cy="4525963"/>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724400" y="1828800"/>
            <a:ext cx="3962400" cy="3276600"/>
          </a:xfrm>
        </p:spPr>
        <p:txBody>
          <a:bodyPr/>
          <a:lstStyle/>
          <a:p>
            <a:pPr eaLnBrk="1" hangingPunct="1"/>
            <a:r>
              <a:rPr lang="ru-RU" altLang="ru-RU" smtClean="0"/>
              <a:t>Подробная схема построения герба</a:t>
            </a:r>
          </a:p>
        </p:txBody>
      </p:sp>
      <p:pic>
        <p:nvPicPr>
          <p:cNvPr id="5427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3733800" cy="4525963"/>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altLang="ru-RU" sz="4000" b="1" i="1" u="sng" smtClean="0">
                <a:effectLst/>
              </a:rPr>
              <a:t>Государственный флаг- это</a:t>
            </a:r>
          </a:p>
        </p:txBody>
      </p:sp>
      <p:sp>
        <p:nvSpPr>
          <p:cNvPr id="921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ru-RU" b="1" smtClean="0">
                <a:effectLst/>
              </a:rPr>
              <a:t>                                                                                                   </a:t>
            </a:r>
            <a:r>
              <a:rPr lang="ru-RU" sz="4400" b="1" smtClean="0">
                <a:effectLst/>
              </a:rPr>
              <a:t>официальный государственный символ Украины.</a:t>
            </a:r>
          </a:p>
          <a:p>
            <a:pPr eaLnBrk="1" hangingPunct="1">
              <a:buFont typeface="Wingdings" panose="05000000000000000000" pitchFamily="2" charset="2"/>
              <a:buNone/>
              <a:defRPr/>
            </a:pPr>
            <a:endParaRPr lang="ru-RU" sz="4400" b="1" smtClean="0">
              <a:effectLst/>
            </a:endParaRPr>
          </a:p>
          <a:p>
            <a:pPr eaLnBrk="1" hangingPunct="1">
              <a:buFont typeface="Wingdings" panose="05000000000000000000" pitchFamily="2" charset="2"/>
              <a:buNone/>
              <a:defRPr/>
            </a:pPr>
            <a:endParaRPr lang="ru-RU" b="1" smtClean="0">
              <a:effectLst/>
            </a:endParaRPr>
          </a:p>
          <a:p>
            <a:pPr eaLnBrk="1" hangingPunct="1">
              <a:buFont typeface="Wingdings" panose="05000000000000000000" pitchFamily="2" charset="2"/>
              <a:buNone/>
              <a:defRPr/>
            </a:pPr>
            <a:endParaRPr lang="ru-RU"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ru-RU" altLang="ru-RU" smtClean="0"/>
              <a:t>Гимн Украины</a:t>
            </a:r>
          </a:p>
        </p:txBody>
      </p:sp>
      <p:pic>
        <p:nvPicPr>
          <p:cNvPr id="5529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600200"/>
            <a:ext cx="5105400" cy="4525963"/>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ru-RU" smtClean="0"/>
              <a:t>История создания</a:t>
            </a:r>
          </a:p>
        </p:txBody>
      </p:sp>
      <p:sp>
        <p:nvSpPr>
          <p:cNvPr id="99331" name="Rectangle 3"/>
          <p:cNvSpPr>
            <a:spLocks noGrp="1" noChangeArrowheads="1"/>
          </p:cNvSpPr>
          <p:nvPr>
            <p:ph type="body" idx="1"/>
          </p:nvPr>
        </p:nvSpPr>
        <p:spPr/>
        <p:txBody>
          <a:bodyPr/>
          <a:lstStyle/>
          <a:p>
            <a:pPr eaLnBrk="1" hangingPunct="1">
              <a:lnSpc>
                <a:spcPct val="90000"/>
              </a:lnSpc>
              <a:defRPr/>
            </a:pPr>
            <a:r>
              <a:rPr lang="ru-RU" smtClean="0"/>
              <a:t>Создание украинского гимна берёт начало с осени 1862 года. Украинский этнограф, фольклорист, поэт Чубинский Павел Платонович (укр. Павло Чубинський) создает стихотворение «Ещё не умерла Украина» (укр. «Ще не вмерла Україна»), которому в будущем суждено было стать национальным, а затем и государственным гимном украинского народа.</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eaLnBrk="1" hangingPunct="1">
              <a:defRPr/>
            </a:pPr>
            <a:endParaRPr lang="ru-RU" smtClean="0"/>
          </a:p>
        </p:txBody>
      </p:sp>
      <p:sp>
        <p:nvSpPr>
          <p:cNvPr id="100355" name="Rectangle 3"/>
          <p:cNvSpPr>
            <a:spLocks noGrp="1" noRot="1" noChangeArrowheads="1"/>
          </p:cNvSpPr>
          <p:nvPr>
            <p:ph type="body" idx="1"/>
          </p:nvPr>
        </p:nvSpPr>
        <p:spPr/>
        <p:txBody>
          <a:bodyPr/>
          <a:lstStyle/>
          <a:p>
            <a:pPr eaLnBrk="1" hangingPunct="1">
              <a:lnSpc>
                <a:spcPct val="90000"/>
              </a:lnSpc>
              <a:buFont typeface="Arial" charset="0"/>
              <a:buChar char="►"/>
              <a:defRPr/>
            </a:pPr>
            <a:r>
              <a:rPr lang="ru-RU" sz="2800" smtClean="0"/>
              <a:t>Распространение этого стиха среди украинофильських кружков, только что объединённых в укр. «Громаду» произошло мгновенно. Однако, уже 20 октября того же года шеф жандармов князь Долгоруков даёт распоряжение выслать Чубинского «за вредное влияние на умы простолюдинов» на проживание в Архангельскую губернию под присмотр полиции.</a:t>
            </a:r>
          </a:p>
          <a:p>
            <a:pPr eaLnBrk="1" hangingPunct="1">
              <a:lnSpc>
                <a:spcPct val="90000"/>
              </a:lnSpc>
              <a:buFont typeface="Arial" charset="0"/>
              <a:buNone/>
              <a:defRPr/>
            </a:pPr>
            <a:endParaRPr lang="ru-RU" sz="2800" smtClean="0"/>
          </a:p>
          <a:p>
            <a:pPr eaLnBrk="1" hangingPunct="1">
              <a:lnSpc>
                <a:spcPct val="90000"/>
              </a:lnSpc>
              <a:buFont typeface="Arial" charset="0"/>
              <a:buChar char="►"/>
              <a:defRPr/>
            </a:pPr>
            <a:endParaRPr lang="ru-RU" sz="280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endParaRPr lang="ru-RU" smtClean="0"/>
          </a:p>
        </p:txBody>
      </p:sp>
      <p:sp>
        <p:nvSpPr>
          <p:cNvPr id="101379" name="Rectangle 3"/>
          <p:cNvSpPr>
            <a:spLocks noGrp="1" noRot="1" noChangeArrowheads="1"/>
          </p:cNvSpPr>
          <p:nvPr>
            <p:ph type="body" idx="1"/>
          </p:nvPr>
        </p:nvSpPr>
        <p:spPr/>
        <p:txBody>
          <a:bodyPr/>
          <a:lstStyle/>
          <a:p>
            <a:pPr eaLnBrk="1" hangingPunct="1">
              <a:lnSpc>
                <a:spcPct val="80000"/>
              </a:lnSpc>
              <a:buFont typeface="Arial" charset="0"/>
              <a:buChar char="►"/>
              <a:defRPr/>
            </a:pPr>
            <a:r>
              <a:rPr lang="ru-RU" sz="2000" smtClean="0"/>
              <a:t>15 января 1992 музыкальная редакция Государственного гимна была утверждена Верховной Радою Украины, что нашло своё отражение в Конституции Украины. Однако, только 6 марта 2003 года Верховная Рада Украины приняла Закон «Про Государственный гимн Украины», предложенный президентом Леонидом Кучмой. Законопроектом предлагалось утвердить как Государственный гимн Национальный гимн на музыку Михайла Вербицкого со словами только первого куплета и припева песни Павла Чубинского «Ще не вмерла Україна». В то же время первая строфа гимна, согласно с предложением президента, будет звучать «Ще не вмерла України і слава, і воля». Стоит отметить, что первоначально в тексте гимна были слова «Згинуть наші вороженьки», однако при принятии Конституции, буква «о» была заменена буквой «i», и теперь предложение звучит как «Згинуть наші воріженьки». Украинская грамматика допускает оба написания слова «вороженьки», но в открытом слоге, все же точнее был первоначальный текст.</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defRPr/>
            </a:pPr>
            <a:r>
              <a:rPr lang="ru-RU" smtClean="0"/>
              <a:t>Текст на украинском языке</a:t>
            </a:r>
          </a:p>
        </p:txBody>
      </p:sp>
      <p:sp>
        <p:nvSpPr>
          <p:cNvPr id="104451" name="Rectangle 3"/>
          <p:cNvSpPr>
            <a:spLocks noGrp="1" noRot="1" noChangeArrowheads="1"/>
          </p:cNvSpPr>
          <p:nvPr>
            <p:ph type="body" idx="1"/>
          </p:nvPr>
        </p:nvSpPr>
        <p:spPr/>
        <p:txBody>
          <a:bodyPr/>
          <a:lstStyle/>
          <a:p>
            <a:pPr eaLnBrk="1" hangingPunct="1">
              <a:lnSpc>
                <a:spcPct val="80000"/>
              </a:lnSpc>
              <a:buFont typeface="Arial" charset="0"/>
              <a:buNone/>
              <a:defRPr/>
            </a:pPr>
            <a:r>
              <a:rPr lang="ru-RU" sz="1600" smtClean="0"/>
              <a:t>     Ще не вмерла України ні слава, ні воля.</a:t>
            </a:r>
          </a:p>
          <a:p>
            <a:pPr eaLnBrk="1" hangingPunct="1">
              <a:lnSpc>
                <a:spcPct val="80000"/>
              </a:lnSpc>
              <a:buFont typeface="Arial" charset="0"/>
              <a:buNone/>
              <a:defRPr/>
            </a:pPr>
            <a:r>
              <a:rPr lang="ru-RU" sz="1600" smtClean="0"/>
              <a:t>     Ще нам, браття українці, усміхнеться доля.</a:t>
            </a:r>
          </a:p>
          <a:p>
            <a:pPr eaLnBrk="1" hangingPunct="1">
              <a:lnSpc>
                <a:spcPct val="80000"/>
              </a:lnSpc>
              <a:buFont typeface="Arial" charset="0"/>
              <a:buNone/>
              <a:defRPr/>
            </a:pPr>
            <a:r>
              <a:rPr lang="ru-RU" sz="1600" smtClean="0"/>
              <a:t>     Згинуть наші вороженьки, як роса на сонці,</a:t>
            </a:r>
          </a:p>
          <a:p>
            <a:pPr eaLnBrk="1" hangingPunct="1">
              <a:lnSpc>
                <a:spcPct val="80000"/>
              </a:lnSpc>
              <a:buFont typeface="Arial" charset="0"/>
              <a:buNone/>
              <a:defRPr/>
            </a:pPr>
            <a:r>
              <a:rPr lang="ru-RU" sz="1600" smtClean="0"/>
              <a:t>     Запануємо і ми, браття, у своїй сторонці.</a:t>
            </a:r>
          </a:p>
          <a:p>
            <a:pPr eaLnBrk="1" hangingPunct="1">
              <a:lnSpc>
                <a:spcPct val="80000"/>
              </a:lnSpc>
              <a:buFont typeface="Arial" charset="0"/>
              <a:buNone/>
              <a:defRPr/>
            </a:pPr>
            <a:r>
              <a:rPr lang="ru-RU" sz="1600" smtClean="0"/>
              <a:t>     Душу й тіло ми положим за нашу свободу</a:t>
            </a:r>
          </a:p>
          <a:p>
            <a:pPr eaLnBrk="1" hangingPunct="1">
              <a:lnSpc>
                <a:spcPct val="80000"/>
              </a:lnSpc>
              <a:buFont typeface="Arial" charset="0"/>
              <a:buNone/>
              <a:defRPr/>
            </a:pPr>
            <a:r>
              <a:rPr lang="ru-RU" sz="1600" smtClean="0"/>
              <a:t>     І покажем, що ми, браття, козацького роду.</a:t>
            </a:r>
          </a:p>
          <a:p>
            <a:pPr eaLnBrk="1" hangingPunct="1">
              <a:lnSpc>
                <a:spcPct val="80000"/>
              </a:lnSpc>
              <a:buFont typeface="Arial" charset="0"/>
              <a:buNone/>
              <a:defRPr/>
            </a:pPr>
            <a:r>
              <a:rPr lang="ru-RU" sz="1600" smtClean="0"/>
              <a:t>     Станем, браття, всі за волю від Сяну до Дону,</a:t>
            </a:r>
          </a:p>
          <a:p>
            <a:pPr eaLnBrk="1" hangingPunct="1">
              <a:lnSpc>
                <a:spcPct val="80000"/>
              </a:lnSpc>
              <a:buFont typeface="Arial" charset="0"/>
              <a:buNone/>
              <a:defRPr/>
            </a:pPr>
            <a:r>
              <a:rPr lang="ru-RU" sz="1600" smtClean="0"/>
              <a:t>     В ріднім краю панувати не дамо нікому;</a:t>
            </a:r>
          </a:p>
          <a:p>
            <a:pPr eaLnBrk="1" hangingPunct="1">
              <a:lnSpc>
                <a:spcPct val="80000"/>
              </a:lnSpc>
              <a:buFont typeface="Arial" charset="0"/>
              <a:buNone/>
              <a:defRPr/>
            </a:pPr>
            <a:r>
              <a:rPr lang="ru-RU" sz="1600" smtClean="0"/>
              <a:t>    Чорне море ще всміхнеться, дід Дніпро зрадіє,</a:t>
            </a:r>
          </a:p>
          <a:p>
            <a:pPr eaLnBrk="1" hangingPunct="1">
              <a:lnSpc>
                <a:spcPct val="80000"/>
              </a:lnSpc>
              <a:buFont typeface="Arial" charset="0"/>
              <a:buNone/>
              <a:defRPr/>
            </a:pPr>
            <a:r>
              <a:rPr lang="ru-RU" sz="1600" smtClean="0"/>
              <a:t>    Ще у нашій Україні доленька наспіє.</a:t>
            </a:r>
          </a:p>
          <a:p>
            <a:pPr eaLnBrk="1" hangingPunct="1">
              <a:lnSpc>
                <a:spcPct val="80000"/>
              </a:lnSpc>
              <a:buFont typeface="Arial" charset="0"/>
              <a:buNone/>
              <a:defRPr/>
            </a:pPr>
            <a:r>
              <a:rPr lang="ru-RU" sz="1600" smtClean="0"/>
              <a:t>    Душу й тіло ми положим за нашу свободу</a:t>
            </a:r>
          </a:p>
          <a:p>
            <a:pPr eaLnBrk="1" hangingPunct="1">
              <a:lnSpc>
                <a:spcPct val="80000"/>
              </a:lnSpc>
              <a:buFont typeface="Arial" charset="0"/>
              <a:buNone/>
              <a:defRPr/>
            </a:pPr>
            <a:r>
              <a:rPr lang="ru-RU" sz="1600" smtClean="0"/>
              <a:t>     І покажем, що ми, браття, козацького роду.</a:t>
            </a:r>
          </a:p>
          <a:p>
            <a:pPr eaLnBrk="1" hangingPunct="1">
              <a:lnSpc>
                <a:spcPct val="80000"/>
              </a:lnSpc>
              <a:buFont typeface="Arial" charset="0"/>
              <a:buNone/>
              <a:defRPr/>
            </a:pPr>
            <a:r>
              <a:rPr lang="ru-RU" sz="1600" smtClean="0"/>
              <a:t>    А завзяття, щира праця свого ще докаже,</a:t>
            </a:r>
          </a:p>
          <a:p>
            <a:pPr eaLnBrk="1" hangingPunct="1">
              <a:lnSpc>
                <a:spcPct val="80000"/>
              </a:lnSpc>
              <a:buFont typeface="Arial" charset="0"/>
              <a:buNone/>
              <a:defRPr/>
            </a:pPr>
            <a:r>
              <a:rPr lang="ru-RU" sz="1600" smtClean="0"/>
              <a:t>    Ще ся волі в Україні піснь гучна розляже,</a:t>
            </a:r>
          </a:p>
          <a:p>
            <a:pPr eaLnBrk="1" hangingPunct="1">
              <a:lnSpc>
                <a:spcPct val="80000"/>
              </a:lnSpc>
              <a:buFont typeface="Arial" charset="0"/>
              <a:buNone/>
              <a:defRPr/>
            </a:pPr>
            <a:r>
              <a:rPr lang="ru-RU" sz="1600" smtClean="0"/>
              <a:t>     За Карпати відоб'ється, згомонить степами,</a:t>
            </a:r>
          </a:p>
          <a:p>
            <a:pPr eaLnBrk="1" hangingPunct="1">
              <a:lnSpc>
                <a:spcPct val="80000"/>
              </a:lnSpc>
              <a:buFont typeface="Arial" charset="0"/>
              <a:buNone/>
              <a:defRPr/>
            </a:pPr>
            <a:r>
              <a:rPr lang="ru-RU" sz="1600" smtClean="0"/>
              <a:t>    України слава стане поміж ворогами.</a:t>
            </a:r>
          </a:p>
          <a:p>
            <a:pPr eaLnBrk="1" hangingPunct="1">
              <a:lnSpc>
                <a:spcPct val="80000"/>
              </a:lnSpc>
              <a:buFont typeface="Arial" charset="0"/>
              <a:buNone/>
              <a:defRPr/>
            </a:pPr>
            <a:r>
              <a:rPr lang="ru-RU" sz="1600" smtClean="0"/>
              <a:t>    Душу й тіло ми положим за нашу свободу</a:t>
            </a:r>
          </a:p>
          <a:p>
            <a:pPr eaLnBrk="1" hangingPunct="1">
              <a:lnSpc>
                <a:spcPct val="80000"/>
              </a:lnSpc>
              <a:buFont typeface="Arial" charset="0"/>
              <a:buNone/>
              <a:defRPr/>
            </a:pPr>
            <a:r>
              <a:rPr lang="ru-RU" sz="1600" smtClean="0"/>
              <a:t>    І покажем, що ми, браття, козацького роду.</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ru-RU" dirty="0" err="1" smtClean="0"/>
              <a:t>Конститу́ция</a:t>
            </a:r>
            <a:r>
              <a:rPr lang="ru-RU" dirty="0" smtClean="0"/>
              <a:t> </a:t>
            </a:r>
            <a:r>
              <a:rPr lang="ru-RU" dirty="0" err="1" smtClean="0"/>
              <a:t>Украи́ны</a:t>
            </a:r>
            <a:r>
              <a:rPr lang="ru-RU" dirty="0" smtClean="0"/>
              <a:t>-</a:t>
            </a:r>
          </a:p>
        </p:txBody>
      </p:sp>
      <p:sp>
        <p:nvSpPr>
          <p:cNvPr id="105475" name="Rectangle 3"/>
          <p:cNvSpPr>
            <a:spLocks noGrp="1" noChangeArrowheads="1"/>
          </p:cNvSpPr>
          <p:nvPr>
            <p:ph type="body" idx="1"/>
          </p:nvPr>
        </p:nvSpPr>
        <p:spPr/>
        <p:txBody>
          <a:bodyPr/>
          <a:lstStyle/>
          <a:p>
            <a:pPr algn="ctr" eaLnBrk="1" hangingPunct="1">
              <a:buFont typeface="Wingdings" panose="05000000000000000000" pitchFamily="2" charset="2"/>
              <a:buNone/>
              <a:defRPr/>
            </a:pPr>
            <a:r>
              <a:rPr lang="ru-RU" b="1" smtClean="0"/>
              <a:t>Основной Закон государства Украина.</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ru-RU" smtClean="0"/>
              <a:t>Предыдущие Конституции</a:t>
            </a:r>
          </a:p>
        </p:txBody>
      </p:sp>
      <p:sp>
        <p:nvSpPr>
          <p:cNvPr id="106499"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ru-RU" sz="1600" smtClean="0"/>
              <a:t> Первая конституция Украины 1919 года.         </a:t>
            </a:r>
          </a:p>
          <a:p>
            <a:pPr eaLnBrk="1" hangingPunct="1">
              <a:lnSpc>
                <a:spcPct val="80000"/>
              </a:lnSpc>
              <a:buFont typeface="Wingdings" panose="05000000000000000000" pitchFamily="2" charset="2"/>
              <a:buNone/>
              <a:defRPr/>
            </a:pPr>
            <a:r>
              <a:rPr lang="ru-RU" sz="1600" smtClean="0"/>
              <a:t>             10 марта 1919 года 3-й Всеукраинский съезд Советов принял первую конституцию Украинской ССР.</a:t>
            </a:r>
          </a:p>
          <a:p>
            <a:pPr eaLnBrk="1" hangingPunct="1">
              <a:lnSpc>
                <a:spcPct val="80000"/>
              </a:lnSpc>
              <a:buFont typeface="Wingdings" panose="05000000000000000000" pitchFamily="2" charset="2"/>
              <a:buNone/>
              <a:defRPr/>
            </a:pPr>
            <a:r>
              <a:rPr lang="ru-RU" sz="1600" smtClean="0"/>
              <a:t>Конституция 1929 года</a:t>
            </a:r>
          </a:p>
          <a:p>
            <a:pPr eaLnBrk="1" hangingPunct="1">
              <a:lnSpc>
                <a:spcPct val="80000"/>
              </a:lnSpc>
              <a:buFont typeface="Wingdings" panose="05000000000000000000" pitchFamily="2" charset="2"/>
              <a:buNone/>
              <a:defRPr/>
            </a:pPr>
            <a:r>
              <a:rPr lang="ru-RU" sz="1600" smtClean="0"/>
              <a:t>      Вторая Конституция УССР была принята 15 мая 1929 года. Она устанавливала полновластие трудящихся, отменяла частную собственность (см. НЭП), подтверждала вхождение в состав СССР, закрепляла принцип главенства общесоюзных органов и общесоюзного законодательства.</a:t>
            </a:r>
          </a:p>
          <a:p>
            <a:pPr eaLnBrk="1" hangingPunct="1">
              <a:lnSpc>
                <a:spcPct val="80000"/>
              </a:lnSpc>
              <a:buFont typeface="Wingdings" panose="05000000000000000000" pitchFamily="2" charset="2"/>
              <a:buNone/>
              <a:defRPr/>
            </a:pPr>
            <a:r>
              <a:rPr lang="ru-RU" sz="1600" smtClean="0"/>
              <a:t>Конституция 1937</a:t>
            </a:r>
          </a:p>
          <a:p>
            <a:pPr eaLnBrk="1" hangingPunct="1">
              <a:lnSpc>
                <a:spcPct val="80000"/>
              </a:lnSpc>
              <a:buFont typeface="Wingdings" panose="05000000000000000000" pitchFamily="2" charset="2"/>
              <a:buNone/>
              <a:defRPr/>
            </a:pPr>
            <a:r>
              <a:rPr lang="ru-RU" sz="1600" smtClean="0"/>
              <a:t>      Следующая конституция Украинской ССР была принята Чрезвычайным 14-м съездом Советов УССР в 1937 году. В ней высшей властью в республике был наделен Верховный Совет УССР (Верховная   рада). </a:t>
            </a:r>
          </a:p>
          <a:p>
            <a:pPr eaLnBrk="1" hangingPunct="1">
              <a:lnSpc>
                <a:spcPct val="80000"/>
              </a:lnSpc>
              <a:buFont typeface="Wingdings" panose="05000000000000000000" pitchFamily="2" charset="2"/>
              <a:buNone/>
              <a:defRPr/>
            </a:pPr>
            <a:r>
              <a:rPr lang="ru-RU" sz="1600" smtClean="0"/>
              <a:t>Конституция 1978 года</a:t>
            </a:r>
          </a:p>
          <a:p>
            <a:pPr eaLnBrk="1" hangingPunct="1">
              <a:lnSpc>
                <a:spcPct val="80000"/>
              </a:lnSpc>
              <a:buFont typeface="Wingdings" panose="05000000000000000000" pitchFamily="2" charset="2"/>
              <a:buNone/>
              <a:defRPr/>
            </a:pPr>
            <a:r>
              <a:rPr lang="ru-RU" sz="1600" smtClean="0"/>
              <a:t>     Конституция УССР 1978 года была принята вслед за принятием новой союзной конституции. В период с 1989-го по 1995-й годы в текст Конституции вносился ряд значительных изменений. 8 июня 1995 года президент страны Леонид Кучма и спикер Александр Мороз, действующий от имени парламента, подписали Конституционное соглашение, призванное действовать до момента принятия новой конституции.</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029200" y="1143000"/>
            <a:ext cx="3657600" cy="3962400"/>
          </a:xfrm>
        </p:spPr>
        <p:txBody>
          <a:bodyPr/>
          <a:lstStyle/>
          <a:p>
            <a:pPr eaLnBrk="1" hangingPunct="1">
              <a:defRPr/>
            </a:pPr>
            <a:r>
              <a:rPr lang="ru-RU" smtClean="0"/>
              <a:t>Первая конституция Украины 1919 года.</a:t>
            </a:r>
          </a:p>
        </p:txBody>
      </p:sp>
      <p:pic>
        <p:nvPicPr>
          <p:cNvPr id="6246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3810000" cy="4495800"/>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ru-RU" sz="4000" smtClean="0"/>
              <a:t>Конституция Украины 1996 года</a:t>
            </a:r>
          </a:p>
        </p:txBody>
      </p:sp>
      <p:sp>
        <p:nvSpPr>
          <p:cNvPr id="10752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sz="2400" smtClean="0"/>
              <a:t>    Действующая Конституция Украины была принята 28 июня 1996 года на 5-й сессии Верховной Рады Украины 2-го созыва. Закон №254/96-ВР, ратифицирующий новую Конституцию и аннулирующий предыдущие Конституцию и Конституционное соглашение, был официально подписан в торжественной обстановке в середине июля 1996 года. Тем не менее, согласно правилам Конституционного суда, действующая Конституция вступила в силу в момент, когда были оглашены результаты парламентского голосования, т. е. 28 июня 1996 года, приблизительно в 9 утра по киевскому времени.</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ru-RU" sz="4000" smtClean="0"/>
              <a:t>Структура Конституции (состоит из 15 разделов и 161 статьи):</a:t>
            </a:r>
          </a:p>
        </p:txBody>
      </p:sp>
      <p:sp>
        <p:nvSpPr>
          <p:cNvPr id="108547" name="Rectangle 3"/>
          <p:cNvSpPr>
            <a:spLocks noGrp="1" noChangeArrowheads="1"/>
          </p:cNvSpPr>
          <p:nvPr>
            <p:ph type="body" idx="1"/>
          </p:nvPr>
        </p:nvSpPr>
        <p:spPr/>
        <p:txBody>
          <a:bodyPr/>
          <a:lstStyle/>
          <a:p>
            <a:pPr eaLnBrk="1" hangingPunct="1">
              <a:lnSpc>
                <a:spcPct val="80000"/>
              </a:lnSpc>
              <a:defRPr/>
            </a:pPr>
            <a:r>
              <a:rPr lang="ru-RU" sz="1800" smtClean="0"/>
              <a:t>Раздел I. Основные положения.</a:t>
            </a:r>
          </a:p>
          <a:p>
            <a:pPr eaLnBrk="1" hangingPunct="1">
              <a:lnSpc>
                <a:spcPct val="80000"/>
              </a:lnSpc>
              <a:defRPr/>
            </a:pPr>
            <a:r>
              <a:rPr lang="ru-RU" sz="1800" smtClean="0"/>
              <a:t>Раздел II. Права, свободы и обязанности человека и гражданина.</a:t>
            </a:r>
          </a:p>
          <a:p>
            <a:pPr eaLnBrk="1" hangingPunct="1">
              <a:lnSpc>
                <a:spcPct val="80000"/>
              </a:lnSpc>
              <a:defRPr/>
            </a:pPr>
            <a:r>
              <a:rPr lang="ru-RU" sz="1800" smtClean="0"/>
              <a:t>Раздел III. Выборы. Референдум.</a:t>
            </a:r>
          </a:p>
          <a:p>
            <a:pPr eaLnBrk="1" hangingPunct="1">
              <a:lnSpc>
                <a:spcPct val="80000"/>
              </a:lnSpc>
              <a:defRPr/>
            </a:pPr>
            <a:r>
              <a:rPr lang="ru-RU" sz="1800" smtClean="0"/>
              <a:t>Раздел IV. Верховная Рада Украины.</a:t>
            </a:r>
          </a:p>
          <a:p>
            <a:pPr eaLnBrk="1" hangingPunct="1">
              <a:lnSpc>
                <a:spcPct val="80000"/>
              </a:lnSpc>
              <a:defRPr/>
            </a:pPr>
            <a:r>
              <a:rPr lang="ru-RU" sz="1800" smtClean="0"/>
              <a:t>Раздел V. Президент Украины.</a:t>
            </a:r>
          </a:p>
          <a:p>
            <a:pPr eaLnBrk="1" hangingPunct="1">
              <a:lnSpc>
                <a:spcPct val="80000"/>
              </a:lnSpc>
              <a:defRPr/>
            </a:pPr>
            <a:r>
              <a:rPr lang="ru-RU" sz="1800" smtClean="0"/>
              <a:t>Раздел VI. Кабинет министров Украины. Другие органы исполнительной власти.</a:t>
            </a:r>
          </a:p>
          <a:p>
            <a:pPr eaLnBrk="1" hangingPunct="1">
              <a:lnSpc>
                <a:spcPct val="80000"/>
              </a:lnSpc>
              <a:defRPr/>
            </a:pPr>
            <a:r>
              <a:rPr lang="ru-RU" sz="1800" smtClean="0"/>
              <a:t>Раздел VII. Прокуратура.</a:t>
            </a:r>
          </a:p>
          <a:p>
            <a:pPr eaLnBrk="1" hangingPunct="1">
              <a:lnSpc>
                <a:spcPct val="80000"/>
              </a:lnSpc>
              <a:defRPr/>
            </a:pPr>
            <a:r>
              <a:rPr lang="ru-RU" sz="1800" smtClean="0"/>
              <a:t>Раздел VIII. Правосудие.</a:t>
            </a:r>
          </a:p>
          <a:p>
            <a:pPr eaLnBrk="1" hangingPunct="1">
              <a:lnSpc>
                <a:spcPct val="80000"/>
              </a:lnSpc>
              <a:defRPr/>
            </a:pPr>
            <a:r>
              <a:rPr lang="ru-RU" sz="1800" smtClean="0"/>
              <a:t>Раздел IX. Территориальное устройство Украины.</a:t>
            </a:r>
          </a:p>
          <a:p>
            <a:pPr eaLnBrk="1" hangingPunct="1">
              <a:lnSpc>
                <a:spcPct val="80000"/>
              </a:lnSpc>
              <a:defRPr/>
            </a:pPr>
            <a:r>
              <a:rPr lang="ru-RU" sz="1800" smtClean="0"/>
              <a:t>Раздел X. Автономная республика Крым.[1]</a:t>
            </a:r>
          </a:p>
          <a:p>
            <a:pPr eaLnBrk="1" hangingPunct="1">
              <a:lnSpc>
                <a:spcPct val="80000"/>
              </a:lnSpc>
              <a:defRPr/>
            </a:pPr>
            <a:r>
              <a:rPr lang="ru-RU" sz="1800" smtClean="0"/>
              <a:t>Раздел XI. Местное самоуправление.</a:t>
            </a:r>
          </a:p>
          <a:p>
            <a:pPr eaLnBrk="1" hangingPunct="1">
              <a:lnSpc>
                <a:spcPct val="80000"/>
              </a:lnSpc>
              <a:defRPr/>
            </a:pPr>
            <a:r>
              <a:rPr lang="ru-RU" sz="1800" smtClean="0"/>
              <a:t>Раздел XII. Конституционный суд Украины.</a:t>
            </a:r>
          </a:p>
          <a:p>
            <a:pPr eaLnBrk="1" hangingPunct="1">
              <a:lnSpc>
                <a:spcPct val="80000"/>
              </a:lnSpc>
              <a:defRPr/>
            </a:pPr>
            <a:r>
              <a:rPr lang="ru-RU" sz="1800" smtClean="0"/>
              <a:t>Раздел XIII. Внесение изменений в Конституцию.</a:t>
            </a:r>
          </a:p>
          <a:p>
            <a:pPr eaLnBrk="1" hangingPunct="1">
              <a:lnSpc>
                <a:spcPct val="80000"/>
              </a:lnSpc>
              <a:defRPr/>
            </a:pPr>
            <a:r>
              <a:rPr lang="ru-RU" sz="1800" smtClean="0"/>
              <a:t>Раздел XIV. Заключительные положения.</a:t>
            </a:r>
          </a:p>
          <a:p>
            <a:pPr eaLnBrk="1" hangingPunct="1">
              <a:lnSpc>
                <a:spcPct val="80000"/>
              </a:lnSpc>
              <a:defRPr/>
            </a:pPr>
            <a:r>
              <a:rPr lang="ru-RU" sz="1800" smtClean="0"/>
              <a:t>Раздел XV. Переходные положения.</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endParaRPr lang="ru-RU" smtClean="0"/>
          </a:p>
        </p:txBody>
      </p:sp>
      <p:sp>
        <p:nvSpPr>
          <p:cNvPr id="1331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ru-RU" smtClean="0"/>
              <a:t>   Представляет собой прямоугольное полотнище из двух равновеликих горизонтальных полос: верхней — синего и нижней — жёлтого цвета. Отношение ширины флага к его длине 2:3.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ru-RU" smtClean="0"/>
              <a:t>Интересные факты</a:t>
            </a:r>
          </a:p>
        </p:txBody>
      </p:sp>
      <p:sp>
        <p:nvSpPr>
          <p:cNvPr id="109571" name="Rectangle 3"/>
          <p:cNvSpPr>
            <a:spLocks noGrp="1" noChangeArrowheads="1"/>
          </p:cNvSpPr>
          <p:nvPr>
            <p:ph type="body" idx="1"/>
          </p:nvPr>
        </p:nvSpPr>
        <p:spPr/>
        <p:txBody>
          <a:bodyPr/>
          <a:lstStyle/>
          <a:p>
            <a:pPr eaLnBrk="1" hangingPunct="1">
              <a:lnSpc>
                <a:spcPct val="90000"/>
              </a:lnSpc>
              <a:defRPr/>
            </a:pPr>
            <a:r>
              <a:rPr lang="ru-RU" sz="2400" smtClean="0"/>
              <a:t>В соответствии со статьей 161 Конституции день её принятия является государственным праздником — Днем Конституции Украины. В день принятия Конституции Верховная Рада Украины приняла закон, по которому 28 июня объявлен праздничным (нерабочим) днем.</a:t>
            </a:r>
          </a:p>
          <a:p>
            <a:pPr eaLnBrk="1" hangingPunct="1">
              <a:lnSpc>
                <a:spcPct val="90000"/>
              </a:lnSpc>
              <a:defRPr/>
            </a:pPr>
            <a:r>
              <a:rPr lang="ru-RU" sz="2400" smtClean="0"/>
              <a:t>В статье 133 (Территориальное устройство Украины) в перечне типов населённых пунктов значатся только города, посёлки и сёла. Посёлки городского типа депутаты указать забыли. Таким образом, 885 посёлков городского типа существуют с сомнительным конституционным статусом.</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ru-RU" smtClean="0"/>
              <a:t>Конституционный возраст</a:t>
            </a:r>
          </a:p>
        </p:txBody>
      </p:sp>
      <p:sp>
        <p:nvSpPr>
          <p:cNvPr id="110595" name="Rectangle 3"/>
          <p:cNvSpPr>
            <a:spLocks noGrp="1" noChangeArrowheads="1"/>
          </p:cNvSpPr>
          <p:nvPr>
            <p:ph type="body" idx="1"/>
          </p:nvPr>
        </p:nvSpPr>
        <p:spPr/>
        <p:txBody>
          <a:bodyPr/>
          <a:lstStyle/>
          <a:p>
            <a:pPr eaLnBrk="1" hangingPunct="1">
              <a:defRPr/>
            </a:pPr>
            <a:r>
              <a:rPr lang="ru-RU" sz="2800" smtClean="0"/>
              <a:t>право голоса гражданина — 18 лет</a:t>
            </a:r>
          </a:p>
          <a:p>
            <a:pPr eaLnBrk="1" hangingPunct="1">
              <a:defRPr/>
            </a:pPr>
            <a:r>
              <a:rPr lang="ru-RU" sz="2800" smtClean="0"/>
              <a:t>минимальный возраст президента — 35 лет</a:t>
            </a:r>
          </a:p>
          <a:p>
            <a:pPr eaLnBrk="1" hangingPunct="1">
              <a:defRPr/>
            </a:pPr>
            <a:r>
              <a:rPr lang="ru-RU" sz="2800" smtClean="0"/>
              <a:t>минимальный возраст судьи конституционного суда — 40 лет</a:t>
            </a:r>
          </a:p>
          <a:p>
            <a:pPr eaLnBrk="1" hangingPunct="1">
              <a:defRPr/>
            </a:pPr>
            <a:r>
              <a:rPr lang="ru-RU" sz="2800" smtClean="0"/>
              <a:t>минимальный возраст народного депутата, члена парламента — 21 год</a:t>
            </a:r>
          </a:p>
          <a:p>
            <a:pPr eaLnBrk="1" hangingPunct="1">
              <a:defRPr/>
            </a:pPr>
            <a:r>
              <a:rPr lang="ru-RU" sz="2800" smtClean="0"/>
              <a:t>минимальный возраст судьи — 25 лет</a:t>
            </a:r>
          </a:p>
          <a:p>
            <a:pPr eaLnBrk="1" hangingPunct="1">
              <a:defRPr/>
            </a:pPr>
            <a:r>
              <a:rPr lang="ru-RU" sz="2800" smtClean="0"/>
              <a:t>максимальный возраст судьи — 65 лет</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ru-RU" smtClean="0"/>
              <a:t>Конституционные сроки</a:t>
            </a:r>
          </a:p>
        </p:txBody>
      </p:sp>
      <p:sp>
        <p:nvSpPr>
          <p:cNvPr id="111619" name="Rectangle 3"/>
          <p:cNvSpPr>
            <a:spLocks noGrp="1" noChangeArrowheads="1"/>
          </p:cNvSpPr>
          <p:nvPr>
            <p:ph type="body" idx="1"/>
          </p:nvPr>
        </p:nvSpPr>
        <p:spPr/>
        <p:txBody>
          <a:bodyPr/>
          <a:lstStyle/>
          <a:p>
            <a:pPr eaLnBrk="1" hangingPunct="1">
              <a:lnSpc>
                <a:spcPct val="80000"/>
              </a:lnSpc>
              <a:defRPr/>
            </a:pPr>
            <a:r>
              <a:rPr lang="ru-RU" sz="1600" smtClean="0"/>
              <a:t>право голоса гражданина на выборах — бессрочно</a:t>
            </a:r>
          </a:p>
          <a:p>
            <a:pPr eaLnBrk="1" hangingPunct="1">
              <a:lnSpc>
                <a:spcPct val="80000"/>
              </a:lnSpc>
              <a:defRPr/>
            </a:pPr>
            <a:r>
              <a:rPr lang="ru-RU" sz="1600" smtClean="0"/>
              <a:t>срок проживания на Украине народного депутата до избрания — 5 лет</a:t>
            </a:r>
          </a:p>
          <a:p>
            <a:pPr eaLnBrk="1" hangingPunct="1">
              <a:lnSpc>
                <a:spcPct val="80000"/>
              </a:lnSpc>
              <a:defRPr/>
            </a:pPr>
            <a:r>
              <a:rPr lang="ru-RU" sz="1600" smtClean="0"/>
              <a:t>срок полномочий президента — 5 лет</a:t>
            </a:r>
          </a:p>
          <a:p>
            <a:pPr eaLnBrk="1" hangingPunct="1">
              <a:lnSpc>
                <a:spcPct val="80000"/>
              </a:lnSpc>
              <a:defRPr/>
            </a:pPr>
            <a:r>
              <a:rPr lang="ru-RU" sz="1600" smtClean="0"/>
              <a:t>срок полномочий парламента — 5 лет</a:t>
            </a:r>
          </a:p>
          <a:p>
            <a:pPr eaLnBrk="1" hangingPunct="1">
              <a:lnSpc>
                <a:spcPct val="80000"/>
              </a:lnSpc>
              <a:defRPr/>
            </a:pPr>
            <a:r>
              <a:rPr lang="ru-RU" sz="1600" smtClean="0"/>
              <a:t>срок проживания на Украине президента до избрания — 10 лет</a:t>
            </a:r>
          </a:p>
          <a:p>
            <a:pPr eaLnBrk="1" hangingPunct="1">
              <a:lnSpc>
                <a:spcPct val="80000"/>
              </a:lnSpc>
              <a:defRPr/>
            </a:pPr>
            <a:r>
              <a:rPr lang="ru-RU" sz="1600" smtClean="0"/>
              <a:t>срок полномочий генерального прокурора — 5 лет</a:t>
            </a:r>
          </a:p>
          <a:p>
            <a:pPr eaLnBrk="1" hangingPunct="1">
              <a:lnSpc>
                <a:spcPct val="80000"/>
              </a:lnSpc>
              <a:defRPr/>
            </a:pPr>
            <a:r>
              <a:rPr lang="ru-RU" sz="1600" smtClean="0"/>
              <a:t>срок полномочий судьи до достижения возраста — 65 лет</a:t>
            </a:r>
          </a:p>
          <a:p>
            <a:pPr eaLnBrk="1" hangingPunct="1">
              <a:lnSpc>
                <a:spcPct val="80000"/>
              </a:lnSpc>
              <a:defRPr/>
            </a:pPr>
            <a:r>
              <a:rPr lang="ru-RU" sz="1600" smtClean="0"/>
              <a:t>срок полномочий судьи конституционного суда — 9 лет</a:t>
            </a:r>
          </a:p>
          <a:p>
            <a:pPr eaLnBrk="1" hangingPunct="1">
              <a:lnSpc>
                <a:spcPct val="80000"/>
              </a:lnSpc>
              <a:defRPr/>
            </a:pPr>
            <a:r>
              <a:rPr lang="ru-RU" sz="1600" smtClean="0"/>
              <a:t>срок полномочий председателя конституционного суда — 3 года</a:t>
            </a:r>
          </a:p>
          <a:p>
            <a:pPr eaLnBrk="1" hangingPunct="1">
              <a:lnSpc>
                <a:spcPct val="80000"/>
              </a:lnSpc>
              <a:defRPr/>
            </a:pPr>
            <a:r>
              <a:rPr lang="ru-RU" sz="1600" smtClean="0"/>
              <a:t>срок проживания на Украине претендента на должность судьи — 10 лет</a:t>
            </a:r>
          </a:p>
          <a:p>
            <a:pPr eaLnBrk="1" hangingPunct="1">
              <a:lnSpc>
                <a:spcPct val="80000"/>
              </a:lnSpc>
              <a:defRPr/>
            </a:pPr>
            <a:r>
              <a:rPr lang="ru-RU" sz="1600" smtClean="0"/>
              <a:t>срок проживания на Украине претендента на должность судьи конституционного суда — 20 лет</a:t>
            </a:r>
          </a:p>
          <a:p>
            <a:pPr eaLnBrk="1" hangingPunct="1">
              <a:lnSpc>
                <a:spcPct val="80000"/>
              </a:lnSpc>
              <a:defRPr/>
            </a:pPr>
            <a:r>
              <a:rPr lang="ru-RU" sz="1600" smtClean="0"/>
              <a:t>срок работы в области права претендента на должность судьи — 3 года</a:t>
            </a:r>
          </a:p>
          <a:p>
            <a:pPr eaLnBrk="1" hangingPunct="1">
              <a:lnSpc>
                <a:spcPct val="80000"/>
              </a:lnSpc>
              <a:defRPr/>
            </a:pPr>
            <a:r>
              <a:rPr lang="ru-RU" sz="1600" smtClean="0"/>
              <a:t>срок работы в области права претендента на должность судьи конституционного суда — 10 лет</a:t>
            </a:r>
          </a:p>
          <a:p>
            <a:pPr eaLnBrk="1" hangingPunct="1">
              <a:lnSpc>
                <a:spcPct val="80000"/>
              </a:lnSpc>
              <a:defRPr/>
            </a:pPr>
            <a:r>
              <a:rPr lang="ru-RU" sz="1600" smtClean="0"/>
              <a:t>срок первого назначения судьи — 5 лет</a:t>
            </a:r>
          </a:p>
          <a:p>
            <a:pPr eaLnBrk="1" hangingPunct="1">
              <a:lnSpc>
                <a:spcPct val="80000"/>
              </a:lnSpc>
              <a:defRPr/>
            </a:pPr>
            <a:r>
              <a:rPr lang="ru-RU" sz="1600" smtClean="0"/>
              <a:t>срок полномочий депутатов органов местного самоуправления — 5 лет</a:t>
            </a:r>
          </a:p>
          <a:p>
            <a:pPr eaLnBrk="1" hangingPunct="1">
              <a:lnSpc>
                <a:spcPct val="80000"/>
              </a:lnSpc>
              <a:defRPr/>
            </a:pPr>
            <a:r>
              <a:rPr lang="ru-RU" sz="1600" smtClean="0"/>
              <a:t>срок полномочий председателей органов местного самоуправления — 4 года</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ru-RU" sz="4000" smtClean="0"/>
              <a:t>Конституционный количественный состав</a:t>
            </a:r>
          </a:p>
        </p:txBody>
      </p:sp>
      <p:sp>
        <p:nvSpPr>
          <p:cNvPr id="112643" name="Rectangle 3"/>
          <p:cNvSpPr>
            <a:spLocks noGrp="1" noChangeArrowheads="1"/>
          </p:cNvSpPr>
          <p:nvPr>
            <p:ph type="body" idx="1"/>
          </p:nvPr>
        </p:nvSpPr>
        <p:spPr/>
        <p:txBody>
          <a:bodyPr/>
          <a:lstStyle/>
          <a:p>
            <a:pPr eaLnBrk="1" hangingPunct="1">
              <a:defRPr/>
            </a:pPr>
            <a:r>
              <a:rPr lang="ru-RU" smtClean="0"/>
              <a:t>Парламент (Верховный совет) — 450 чл.</a:t>
            </a:r>
          </a:p>
          <a:p>
            <a:pPr eaLnBrk="1" hangingPunct="1">
              <a:defRPr/>
            </a:pPr>
            <a:r>
              <a:rPr lang="ru-RU" smtClean="0"/>
              <a:t>Конституционный суд — 18 чл.</a:t>
            </a:r>
          </a:p>
          <a:p>
            <a:pPr eaLnBrk="1" hangingPunct="1">
              <a:defRPr/>
            </a:pPr>
            <a:r>
              <a:rPr lang="ru-RU" smtClean="0"/>
              <a:t>Высший совет юстиции — 20 чл.</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ru-RU" sz="4000" smtClean="0"/>
              <a:t>Конституционная неприкосновенность Субъекты:</a:t>
            </a:r>
            <a:br>
              <a:rPr lang="ru-RU" sz="4000" smtClean="0"/>
            </a:br>
            <a:endParaRPr lang="ru-RU" sz="4000" smtClean="0"/>
          </a:p>
        </p:txBody>
      </p:sp>
      <p:sp>
        <p:nvSpPr>
          <p:cNvPr id="113667" name="Rectangle 3"/>
          <p:cNvSpPr>
            <a:spLocks noGrp="1" noChangeArrowheads="1"/>
          </p:cNvSpPr>
          <p:nvPr>
            <p:ph type="body" idx="1"/>
          </p:nvPr>
        </p:nvSpPr>
        <p:spPr/>
        <p:txBody>
          <a:bodyPr/>
          <a:lstStyle/>
          <a:p>
            <a:pPr eaLnBrk="1" hangingPunct="1">
              <a:lnSpc>
                <a:spcPct val="90000"/>
              </a:lnSpc>
              <a:defRPr/>
            </a:pPr>
            <a:r>
              <a:rPr lang="ru-RU" sz="2800" smtClean="0"/>
              <a:t>граждане — личная неприкосновенность, (Хабеас корпус)</a:t>
            </a:r>
          </a:p>
          <a:p>
            <a:pPr eaLnBrk="1" hangingPunct="1">
              <a:lnSpc>
                <a:spcPct val="90000"/>
              </a:lnSpc>
              <a:defRPr/>
            </a:pPr>
            <a:r>
              <a:rPr lang="ru-RU" sz="2800" smtClean="0"/>
              <a:t>народные депутаты, члены парламента — депутатская неприкосновенность</a:t>
            </a:r>
          </a:p>
          <a:p>
            <a:pPr eaLnBrk="1" hangingPunct="1">
              <a:lnSpc>
                <a:spcPct val="90000"/>
              </a:lnSpc>
              <a:defRPr/>
            </a:pPr>
            <a:r>
              <a:rPr lang="ru-RU" sz="2800" smtClean="0"/>
              <a:t>президент — президентская неприкосновенность на все время полномочий</a:t>
            </a:r>
          </a:p>
          <a:p>
            <a:pPr eaLnBrk="1" hangingPunct="1">
              <a:lnSpc>
                <a:spcPct val="90000"/>
              </a:lnSpc>
              <a:defRPr/>
            </a:pPr>
            <a:r>
              <a:rPr lang="ru-RU" sz="2800" smtClean="0"/>
              <a:t>судьи — судейская неприкосновенность и личная безопасность на все время полномочий</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ru-RU" smtClean="0"/>
              <a:t>Объекты:</a:t>
            </a:r>
          </a:p>
        </p:txBody>
      </p:sp>
      <p:sp>
        <p:nvSpPr>
          <p:cNvPr id="114691" name="Rectangle 3"/>
          <p:cNvSpPr>
            <a:spLocks noGrp="1" noChangeArrowheads="1"/>
          </p:cNvSpPr>
          <p:nvPr>
            <p:ph type="body" idx="1"/>
          </p:nvPr>
        </p:nvSpPr>
        <p:spPr/>
        <p:txBody>
          <a:bodyPr/>
          <a:lstStyle/>
          <a:p>
            <a:pPr eaLnBrk="1" hangingPunct="1">
              <a:defRPr/>
            </a:pPr>
            <a:r>
              <a:rPr lang="ru-RU" smtClean="0"/>
              <a:t>территория страны</a:t>
            </a:r>
          </a:p>
          <a:p>
            <a:pPr eaLnBrk="1" hangingPunct="1">
              <a:defRPr/>
            </a:pPr>
            <a:r>
              <a:rPr lang="ru-RU" smtClean="0"/>
              <a:t>жилье</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ru-RU" smtClean="0"/>
              <a:t>Языки в Конституции Украины</a:t>
            </a:r>
          </a:p>
        </p:txBody>
      </p:sp>
      <p:sp>
        <p:nvSpPr>
          <p:cNvPr id="115715" name="Rectangle 3"/>
          <p:cNvSpPr>
            <a:spLocks noGrp="1" noChangeArrowheads="1"/>
          </p:cNvSpPr>
          <p:nvPr>
            <p:ph type="body" idx="1"/>
          </p:nvPr>
        </p:nvSpPr>
        <p:spPr/>
        <p:txBody>
          <a:bodyPr/>
          <a:lstStyle/>
          <a:p>
            <a:pPr eaLnBrk="1" hangingPunct="1">
              <a:defRPr/>
            </a:pPr>
            <a:r>
              <a:rPr lang="ru-RU" sz="2800" smtClean="0"/>
              <a:t>украинский язык как государственный</a:t>
            </a:r>
          </a:p>
          <a:p>
            <a:pPr eaLnBrk="1" hangingPunct="1">
              <a:defRPr/>
            </a:pPr>
            <a:r>
              <a:rPr lang="ru-RU" sz="2800" smtClean="0"/>
              <a:t>русский язык статья 10 Конституции Украины</a:t>
            </a:r>
          </a:p>
          <a:p>
            <a:pPr eaLnBrk="1" hangingPunct="1">
              <a:defRPr/>
            </a:pPr>
            <a:r>
              <a:rPr lang="ru-RU" sz="2800" smtClean="0"/>
              <a:t>языки национальных меньшинств</a:t>
            </a:r>
          </a:p>
          <a:p>
            <a:pPr eaLnBrk="1" hangingPunct="1">
              <a:defRPr/>
            </a:pPr>
            <a:r>
              <a:rPr lang="ru-RU" sz="2800" smtClean="0"/>
              <a:t>языки международного общения</a:t>
            </a:r>
          </a:p>
          <a:p>
            <a:pPr eaLnBrk="1" hangingPunct="1">
              <a:defRPr/>
            </a:pPr>
            <a:r>
              <a:rPr lang="ru-RU" sz="2800" smtClean="0"/>
              <a:t>родные языки граждан, принадлежащих к национальным меньшинствам</a:t>
            </a:r>
          </a:p>
          <a:p>
            <a:pPr eaLnBrk="1" hangingPunct="1">
              <a:defRPr/>
            </a:pPr>
            <a:r>
              <a:rPr lang="ru-RU" sz="2800" smtClean="0"/>
              <a:t>национальные языки Автономной республики Крым</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ru-RU" sz="3200" smtClean="0"/>
              <a:t>Отдельный статус в Конституции Украины Отдельный правовой статус определён для:</a:t>
            </a:r>
          </a:p>
        </p:txBody>
      </p:sp>
      <p:sp>
        <p:nvSpPr>
          <p:cNvPr id="116740" name="Rectangle 4"/>
          <p:cNvSpPr>
            <a:spLocks noGrp="1" noChangeArrowheads="1"/>
          </p:cNvSpPr>
          <p:nvPr>
            <p:ph type="body" sz="half" idx="1"/>
          </p:nvPr>
        </p:nvSpPr>
        <p:spPr/>
        <p:txBody>
          <a:bodyPr/>
          <a:lstStyle/>
          <a:p>
            <a:pPr eaLnBrk="1" hangingPunct="1">
              <a:lnSpc>
                <a:spcPct val="90000"/>
              </a:lnSpc>
              <a:buFont typeface="Wingdings" panose="05000000000000000000" pitchFamily="2" charset="2"/>
              <a:buNone/>
              <a:defRPr/>
            </a:pPr>
            <a:r>
              <a:rPr lang="ru-RU" sz="2000" smtClean="0"/>
              <a:t>Субъектов:</a:t>
            </a:r>
          </a:p>
          <a:p>
            <a:pPr eaLnBrk="1" hangingPunct="1">
              <a:lnSpc>
                <a:spcPct val="90000"/>
              </a:lnSpc>
              <a:defRPr/>
            </a:pPr>
            <a:r>
              <a:rPr lang="ru-RU" sz="2000" smtClean="0"/>
              <a:t>иностранцев</a:t>
            </a:r>
          </a:p>
          <a:p>
            <a:pPr eaLnBrk="1" hangingPunct="1">
              <a:lnSpc>
                <a:spcPct val="90000"/>
              </a:lnSpc>
              <a:defRPr/>
            </a:pPr>
            <a:r>
              <a:rPr lang="ru-RU" sz="2000" smtClean="0"/>
              <a:t>судей</a:t>
            </a:r>
          </a:p>
          <a:p>
            <a:pPr eaLnBrk="1" hangingPunct="1">
              <a:lnSpc>
                <a:spcPct val="90000"/>
              </a:lnSpc>
              <a:defRPr/>
            </a:pPr>
            <a:r>
              <a:rPr lang="ru-RU" sz="2000" smtClean="0"/>
              <a:t>народных депутатов</a:t>
            </a:r>
          </a:p>
          <a:p>
            <a:pPr eaLnBrk="1" hangingPunct="1">
              <a:lnSpc>
                <a:spcPct val="90000"/>
              </a:lnSpc>
              <a:defRPr/>
            </a:pPr>
            <a:r>
              <a:rPr lang="ru-RU" sz="2000" smtClean="0"/>
              <a:t>совета национальной безопасности и обороны (СНБО)</a:t>
            </a:r>
          </a:p>
          <a:p>
            <a:pPr eaLnBrk="1" hangingPunct="1">
              <a:lnSpc>
                <a:spcPct val="90000"/>
              </a:lnSpc>
              <a:defRPr/>
            </a:pPr>
            <a:r>
              <a:rPr lang="ru-RU" sz="2000" smtClean="0"/>
              <a:t>представителя президента Украины в Автономной республике Крым</a:t>
            </a:r>
          </a:p>
          <a:p>
            <a:pPr eaLnBrk="1" hangingPunct="1">
              <a:lnSpc>
                <a:spcPct val="90000"/>
              </a:lnSpc>
              <a:defRPr/>
            </a:pPr>
            <a:r>
              <a:rPr lang="ru-RU" sz="2000" smtClean="0"/>
              <a:t>председателей органов местного управления</a:t>
            </a:r>
          </a:p>
          <a:p>
            <a:pPr eaLnBrk="1" hangingPunct="1">
              <a:lnSpc>
                <a:spcPct val="90000"/>
              </a:lnSpc>
              <a:defRPr/>
            </a:pPr>
            <a:r>
              <a:rPr lang="ru-RU" sz="2000" smtClean="0"/>
              <a:t>депутатов органов местного управления</a:t>
            </a:r>
          </a:p>
        </p:txBody>
      </p:sp>
      <p:sp>
        <p:nvSpPr>
          <p:cNvPr id="116741" name="Rectangle 5"/>
          <p:cNvSpPr>
            <a:spLocks noGrp="1" noChangeArrowheads="1"/>
          </p:cNvSpPr>
          <p:nvPr>
            <p:ph type="body" sz="half" idx="2"/>
          </p:nvPr>
        </p:nvSpPr>
        <p:spPr/>
        <p:txBody>
          <a:bodyPr/>
          <a:lstStyle/>
          <a:p>
            <a:pPr eaLnBrk="1" hangingPunct="1">
              <a:lnSpc>
                <a:spcPct val="90000"/>
              </a:lnSpc>
              <a:buFont typeface="Wingdings" panose="05000000000000000000" pitchFamily="2" charset="2"/>
              <a:buNone/>
              <a:defRPr/>
            </a:pPr>
            <a:r>
              <a:rPr lang="ru-RU" sz="2000" smtClean="0"/>
              <a:t>Объектов:</a:t>
            </a:r>
          </a:p>
          <a:p>
            <a:pPr eaLnBrk="1" hangingPunct="1">
              <a:lnSpc>
                <a:spcPct val="90000"/>
              </a:lnSpc>
              <a:defRPr/>
            </a:pPr>
            <a:r>
              <a:rPr lang="ru-RU" sz="2000" smtClean="0"/>
              <a:t>столицы Украины</a:t>
            </a:r>
          </a:p>
          <a:p>
            <a:pPr eaLnBrk="1" hangingPunct="1">
              <a:lnSpc>
                <a:spcPct val="90000"/>
              </a:lnSpc>
              <a:defRPr/>
            </a:pPr>
            <a:r>
              <a:rPr lang="ru-RU" sz="2000" smtClean="0"/>
              <a:t>специальный статус других городов</a:t>
            </a:r>
          </a:p>
          <a:p>
            <a:pPr eaLnBrk="1" hangingPunct="1">
              <a:lnSpc>
                <a:spcPct val="90000"/>
              </a:lnSpc>
              <a:defRPr/>
            </a:pPr>
            <a:r>
              <a:rPr lang="ru-RU" sz="2000" smtClean="0"/>
              <a:t>национальной валюты</a:t>
            </a:r>
          </a:p>
          <a:p>
            <a:pPr eaLnBrk="1" hangingPunct="1">
              <a:lnSpc>
                <a:spcPct val="90000"/>
              </a:lnSpc>
              <a:defRPr/>
            </a:pPr>
            <a:r>
              <a:rPr lang="ru-RU" sz="2000" smtClean="0"/>
              <a:t>иностранной валюты</a:t>
            </a:r>
          </a:p>
          <a:p>
            <a:pPr eaLnBrk="1" hangingPunct="1">
              <a:lnSpc>
                <a:spcPct val="90000"/>
              </a:lnSpc>
              <a:defRPr/>
            </a:pPr>
            <a:r>
              <a:rPr lang="ru-RU" sz="2000" smtClean="0"/>
              <a:t>город Киев</a:t>
            </a:r>
          </a:p>
          <a:p>
            <a:pPr eaLnBrk="1" hangingPunct="1">
              <a:lnSpc>
                <a:spcPct val="90000"/>
              </a:lnSpc>
              <a:defRPr/>
            </a:pPr>
            <a:r>
              <a:rPr lang="ru-RU" sz="2000" smtClean="0"/>
              <a:t>город Севастополь</a:t>
            </a:r>
          </a:p>
          <a:p>
            <a:pPr eaLnBrk="1" hangingPunct="1">
              <a:lnSpc>
                <a:spcPct val="90000"/>
              </a:lnSpc>
              <a:defRPr/>
            </a:pPr>
            <a:r>
              <a:rPr lang="ru-RU" sz="2000" smtClean="0"/>
              <a:t>местностей как курортов</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ru-RU" sz="4000" smtClean="0"/>
              <a:t>Правовой режим в Конституции Украины</a:t>
            </a:r>
          </a:p>
        </p:txBody>
      </p:sp>
      <p:sp>
        <p:nvSpPr>
          <p:cNvPr id="118787" name="Rectangle 3"/>
          <p:cNvSpPr>
            <a:spLocks noGrp="1" noChangeArrowheads="1"/>
          </p:cNvSpPr>
          <p:nvPr>
            <p:ph type="body" idx="1"/>
          </p:nvPr>
        </p:nvSpPr>
        <p:spPr/>
        <p:txBody>
          <a:bodyPr/>
          <a:lstStyle/>
          <a:p>
            <a:pPr eaLnBrk="1" hangingPunct="1">
              <a:defRPr/>
            </a:pPr>
            <a:r>
              <a:rPr lang="ru-RU" sz="2800" smtClean="0"/>
              <a:t>собственности</a:t>
            </a:r>
          </a:p>
          <a:p>
            <a:pPr eaLnBrk="1" hangingPunct="1">
              <a:defRPr/>
            </a:pPr>
            <a:r>
              <a:rPr lang="ru-RU" sz="2800" smtClean="0"/>
              <a:t>государственной границы</a:t>
            </a:r>
          </a:p>
          <a:p>
            <a:pPr eaLnBrk="1" hangingPunct="1">
              <a:defRPr/>
            </a:pPr>
            <a:r>
              <a:rPr lang="ru-RU" sz="2800" smtClean="0"/>
              <a:t>военного положения</a:t>
            </a:r>
          </a:p>
          <a:p>
            <a:pPr eaLnBrk="1" hangingPunct="1">
              <a:defRPr/>
            </a:pPr>
            <a:r>
              <a:rPr lang="ru-RU" sz="2800" smtClean="0"/>
              <a:t>чрезвычайного положения</a:t>
            </a:r>
          </a:p>
          <a:p>
            <a:pPr eaLnBrk="1" hangingPunct="1">
              <a:defRPr/>
            </a:pPr>
            <a:r>
              <a:rPr lang="ru-RU" sz="2800" smtClean="0"/>
              <a:t>зон чрезвычайного экологического состояния</a:t>
            </a:r>
          </a:p>
          <a:p>
            <a:pPr eaLnBrk="1" hangingPunct="1">
              <a:defRPr/>
            </a:pPr>
            <a:r>
              <a:rPr lang="ru-RU" sz="2800" smtClean="0"/>
              <a:t>экономический (свободных и специальных зон)</a:t>
            </a:r>
          </a:p>
          <a:p>
            <a:pPr eaLnBrk="1" hangingPunct="1">
              <a:defRPr/>
            </a:pPr>
            <a:r>
              <a:rPr lang="ru-RU" sz="2800" smtClean="0"/>
              <a:t>миграционный (свободных и специальных зон)</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ru-RU" sz="4000" smtClean="0"/>
              <a:t>Собственность в Конституции Украины</a:t>
            </a:r>
          </a:p>
        </p:txBody>
      </p:sp>
      <p:sp>
        <p:nvSpPr>
          <p:cNvPr id="119811"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ru-RU" sz="1600" smtClean="0"/>
              <a:t>Виды собственности по</a:t>
            </a:r>
          </a:p>
          <a:p>
            <a:pPr eaLnBrk="1" hangingPunct="1">
              <a:lnSpc>
                <a:spcPct val="80000"/>
              </a:lnSpc>
              <a:defRPr/>
            </a:pPr>
            <a:r>
              <a:rPr lang="ru-RU" sz="1600" smtClean="0"/>
              <a:t>субъекту </a:t>
            </a:r>
          </a:p>
          <a:p>
            <a:pPr eaLnBrk="1" hangingPunct="1">
              <a:lnSpc>
                <a:spcPct val="80000"/>
              </a:lnSpc>
              <a:defRPr/>
            </a:pPr>
            <a:r>
              <a:rPr lang="ru-RU" sz="1600" smtClean="0"/>
              <a:t>народная собственность (собственность Украинского народа) </a:t>
            </a:r>
          </a:p>
          <a:p>
            <a:pPr eaLnBrk="1" hangingPunct="1">
              <a:lnSpc>
                <a:spcPct val="80000"/>
              </a:lnSpc>
              <a:defRPr/>
            </a:pPr>
            <a:r>
              <a:rPr lang="ru-RU" sz="1600" smtClean="0"/>
              <a:t>объектом являются природные ресурсы</a:t>
            </a:r>
          </a:p>
          <a:p>
            <a:pPr eaLnBrk="1" hangingPunct="1">
              <a:lnSpc>
                <a:spcPct val="80000"/>
              </a:lnSpc>
              <a:defRPr/>
            </a:pPr>
            <a:r>
              <a:rPr lang="ru-RU" sz="1600" smtClean="0"/>
              <a:t>государственная собственность</a:t>
            </a:r>
          </a:p>
          <a:p>
            <a:pPr eaLnBrk="1" hangingPunct="1">
              <a:lnSpc>
                <a:spcPct val="80000"/>
              </a:lnSpc>
              <a:defRPr/>
            </a:pPr>
            <a:r>
              <a:rPr lang="ru-RU" sz="1600" smtClean="0"/>
              <a:t>коммунальная собственность</a:t>
            </a:r>
          </a:p>
          <a:p>
            <a:pPr eaLnBrk="1" hangingPunct="1">
              <a:lnSpc>
                <a:spcPct val="80000"/>
              </a:lnSpc>
              <a:defRPr/>
            </a:pPr>
            <a:r>
              <a:rPr lang="ru-RU" sz="1600" smtClean="0"/>
              <a:t>частная собственность </a:t>
            </a:r>
          </a:p>
          <a:p>
            <a:pPr eaLnBrk="1" hangingPunct="1">
              <a:lnSpc>
                <a:spcPct val="80000"/>
              </a:lnSpc>
              <a:defRPr/>
            </a:pPr>
            <a:r>
              <a:rPr lang="ru-RU" sz="1600" smtClean="0"/>
              <a:t>юридических лиц</a:t>
            </a:r>
          </a:p>
          <a:p>
            <a:pPr eaLnBrk="1" hangingPunct="1">
              <a:lnSpc>
                <a:spcPct val="80000"/>
              </a:lnSpc>
              <a:defRPr/>
            </a:pPr>
            <a:r>
              <a:rPr lang="ru-RU" sz="1600" smtClean="0"/>
              <a:t>физических лиц</a:t>
            </a:r>
          </a:p>
          <a:p>
            <a:pPr eaLnBrk="1" hangingPunct="1">
              <a:lnSpc>
                <a:spcPct val="80000"/>
              </a:lnSpc>
              <a:defRPr/>
            </a:pPr>
            <a:r>
              <a:rPr lang="ru-RU" sz="1600" smtClean="0"/>
              <a:t>совместная собственность</a:t>
            </a:r>
          </a:p>
          <a:p>
            <a:pPr eaLnBrk="1" hangingPunct="1">
              <a:lnSpc>
                <a:spcPct val="80000"/>
              </a:lnSpc>
              <a:defRPr/>
            </a:pPr>
            <a:r>
              <a:rPr lang="ru-RU" sz="1600" smtClean="0"/>
              <a:t>объекту </a:t>
            </a:r>
          </a:p>
          <a:p>
            <a:pPr eaLnBrk="1" hangingPunct="1">
              <a:lnSpc>
                <a:spcPct val="80000"/>
              </a:lnSpc>
              <a:defRPr/>
            </a:pPr>
            <a:r>
              <a:rPr lang="ru-RU" sz="1600" smtClean="0"/>
              <a:t>природные ресурсы</a:t>
            </a:r>
          </a:p>
          <a:p>
            <a:pPr eaLnBrk="1" hangingPunct="1">
              <a:lnSpc>
                <a:spcPct val="80000"/>
              </a:lnSpc>
              <a:defRPr/>
            </a:pPr>
            <a:r>
              <a:rPr lang="ru-RU" sz="1600" smtClean="0"/>
              <a:t>материальные </a:t>
            </a:r>
          </a:p>
          <a:p>
            <a:pPr eaLnBrk="1" hangingPunct="1">
              <a:lnSpc>
                <a:spcPct val="80000"/>
              </a:lnSpc>
              <a:defRPr/>
            </a:pPr>
            <a:r>
              <a:rPr lang="ru-RU" sz="1600" smtClean="0"/>
              <a:t>живые</a:t>
            </a:r>
          </a:p>
          <a:p>
            <a:pPr eaLnBrk="1" hangingPunct="1">
              <a:lnSpc>
                <a:spcPct val="80000"/>
              </a:lnSpc>
              <a:defRPr/>
            </a:pPr>
            <a:r>
              <a:rPr lang="ru-RU" sz="1600" smtClean="0"/>
              <a:t>неживые</a:t>
            </a:r>
          </a:p>
          <a:p>
            <a:pPr eaLnBrk="1" hangingPunct="1">
              <a:lnSpc>
                <a:spcPct val="80000"/>
              </a:lnSpc>
              <a:defRPr/>
            </a:pPr>
            <a:r>
              <a:rPr lang="ru-RU" sz="1600" smtClean="0"/>
              <a:t>нематериальные </a:t>
            </a:r>
          </a:p>
          <a:p>
            <a:pPr eaLnBrk="1" hangingPunct="1">
              <a:lnSpc>
                <a:spcPct val="80000"/>
              </a:lnSpc>
              <a:defRPr/>
            </a:pPr>
            <a:r>
              <a:rPr lang="ru-RU" sz="1600" smtClean="0"/>
              <a:t>интеллектуальная собственность</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ru-RU" altLang="ru-RU" b="1" smtClean="0">
                <a:effectLst/>
              </a:rPr>
              <a:t>Государственный флаг</a:t>
            </a:r>
          </a:p>
        </p:txBody>
      </p:sp>
      <p:sp>
        <p:nvSpPr>
          <p:cNvPr id="24579" name="Rectangle 3"/>
          <p:cNvSpPr>
            <a:spLocks noGrp="1" noChangeArrowheads="1"/>
          </p:cNvSpPr>
          <p:nvPr>
            <p:ph type="body" idx="1"/>
          </p:nvPr>
        </p:nvSpPr>
        <p:spPr/>
        <p:txBody>
          <a:bodyPr/>
          <a:lstStyle/>
          <a:p>
            <a:pPr eaLnBrk="1" hangingPunct="1">
              <a:defRPr/>
            </a:pPr>
            <a:endParaRPr lang="ru-RU" smtClean="0"/>
          </a:p>
        </p:txBody>
      </p:sp>
      <p:pic>
        <p:nvPicPr>
          <p:cNvPr id="29700" name="Picture 4" descr="Uk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7818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ru-RU" sz="4000" smtClean="0"/>
              <a:t>Собрание в Конституции Украины</a:t>
            </a:r>
          </a:p>
        </p:txBody>
      </p:sp>
      <p:sp>
        <p:nvSpPr>
          <p:cNvPr id="120835" name="Rectangle 3"/>
          <p:cNvSpPr>
            <a:spLocks noGrp="1" noChangeArrowheads="1"/>
          </p:cNvSpPr>
          <p:nvPr>
            <p:ph type="body" idx="1"/>
          </p:nvPr>
        </p:nvSpPr>
        <p:spPr/>
        <p:txBody>
          <a:bodyPr/>
          <a:lstStyle/>
          <a:p>
            <a:pPr eaLnBrk="1" hangingPunct="1">
              <a:lnSpc>
                <a:spcPct val="80000"/>
              </a:lnSpc>
              <a:defRPr/>
            </a:pPr>
            <a:r>
              <a:rPr lang="ru-RU" sz="2800" smtClean="0"/>
              <a:t>пленум парламента</a:t>
            </a:r>
          </a:p>
          <a:p>
            <a:pPr eaLnBrk="1" hangingPunct="1">
              <a:lnSpc>
                <a:spcPct val="80000"/>
              </a:lnSpc>
              <a:defRPr/>
            </a:pPr>
            <a:r>
              <a:rPr lang="ru-RU" sz="2800" smtClean="0"/>
              <a:t>пленум Верховного суда</a:t>
            </a:r>
          </a:p>
          <a:p>
            <a:pPr eaLnBrk="1" hangingPunct="1">
              <a:lnSpc>
                <a:spcPct val="80000"/>
              </a:lnSpc>
              <a:defRPr/>
            </a:pPr>
            <a:r>
              <a:rPr lang="ru-RU" sz="2800" smtClean="0"/>
              <a:t>пленум Конституционного суда</a:t>
            </a:r>
          </a:p>
          <a:p>
            <a:pPr eaLnBrk="1" hangingPunct="1">
              <a:lnSpc>
                <a:spcPct val="80000"/>
              </a:lnSpc>
              <a:defRPr/>
            </a:pPr>
            <a:r>
              <a:rPr lang="ru-RU" sz="2800" smtClean="0"/>
              <a:t>съезд судей Украины</a:t>
            </a:r>
          </a:p>
          <a:p>
            <a:pPr eaLnBrk="1" hangingPunct="1">
              <a:lnSpc>
                <a:spcPct val="80000"/>
              </a:lnSpc>
              <a:defRPr/>
            </a:pPr>
            <a:r>
              <a:rPr lang="ru-RU" sz="2800" smtClean="0"/>
              <a:t>съезд адвокатов Украины</a:t>
            </a:r>
          </a:p>
          <a:p>
            <a:pPr eaLnBrk="1" hangingPunct="1">
              <a:lnSpc>
                <a:spcPct val="80000"/>
              </a:lnSpc>
              <a:defRPr/>
            </a:pPr>
            <a:r>
              <a:rPr lang="ru-RU" sz="2800" smtClean="0"/>
              <a:t>съезд представителей юридических высших учебных заведений</a:t>
            </a:r>
          </a:p>
          <a:p>
            <a:pPr eaLnBrk="1" hangingPunct="1">
              <a:lnSpc>
                <a:spcPct val="80000"/>
              </a:lnSpc>
              <a:defRPr/>
            </a:pPr>
            <a:r>
              <a:rPr lang="ru-RU" sz="2800" smtClean="0"/>
              <a:t>всеукраинская конференция работников прокуратуры</a:t>
            </a:r>
          </a:p>
          <a:p>
            <a:pPr eaLnBrk="1" hangingPunct="1">
              <a:lnSpc>
                <a:spcPct val="80000"/>
              </a:lnSpc>
              <a:buFont typeface="Wingdings" panose="05000000000000000000" pitchFamily="2" charset="2"/>
              <a:buNone/>
              <a:defRPr/>
            </a:pPr>
            <a:r>
              <a:rPr lang="ru-RU" sz="2800" smtClean="0"/>
              <a:t>Другие формы публичных мероприятий: пикет, митинг, демонстрация, шествие.</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ru-RU" sz="4000" smtClean="0"/>
              <a:t>Присяга в Конституции Украины</a:t>
            </a:r>
          </a:p>
        </p:txBody>
      </p:sp>
      <p:sp>
        <p:nvSpPr>
          <p:cNvPr id="121859" name="Rectangle 3"/>
          <p:cNvSpPr>
            <a:spLocks noGrp="1" noChangeArrowheads="1"/>
          </p:cNvSpPr>
          <p:nvPr>
            <p:ph type="body" idx="1"/>
          </p:nvPr>
        </p:nvSpPr>
        <p:spPr/>
        <p:txBody>
          <a:bodyPr/>
          <a:lstStyle/>
          <a:p>
            <a:pPr eaLnBrk="1" hangingPunct="1">
              <a:defRPr/>
            </a:pPr>
            <a:r>
              <a:rPr lang="ru-RU" smtClean="0"/>
              <a:t>присяга народного депутата</a:t>
            </a:r>
          </a:p>
          <a:p>
            <a:pPr eaLnBrk="1" hangingPunct="1">
              <a:defRPr/>
            </a:pPr>
            <a:r>
              <a:rPr lang="ru-RU" smtClean="0"/>
              <a:t>присяга президента</a:t>
            </a:r>
          </a:p>
          <a:p>
            <a:pPr eaLnBrk="1" hangingPunct="1">
              <a:defRPr/>
            </a:pPr>
            <a:r>
              <a:rPr lang="ru-RU" smtClean="0"/>
              <a:t>присяга судьи</a:t>
            </a:r>
          </a:p>
          <a:p>
            <a:pPr eaLnBrk="1" hangingPunct="1">
              <a:defRPr/>
            </a:pPr>
            <a:r>
              <a:rPr lang="ru-RU" smtClean="0"/>
              <a:t>военная присяга</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152400" y="304800"/>
            <a:ext cx="8991600" cy="6553200"/>
          </a:xfrm>
        </p:spPr>
        <p:txBody>
          <a:bodyPr/>
          <a:lstStyle/>
          <a:p>
            <a:pPr eaLnBrk="1" hangingPunct="1">
              <a:lnSpc>
                <a:spcPct val="80000"/>
              </a:lnSpc>
              <a:defRPr/>
            </a:pPr>
            <a:r>
              <a:rPr lang="ru-RU" sz="1600" dirty="0" smtClean="0"/>
              <a:t>В статье 20 город Киев назван столицей, а в статье 133 ему присвоен специальный статус.</a:t>
            </a:r>
          </a:p>
          <a:p>
            <a:pPr eaLnBrk="1" hangingPunct="1">
              <a:lnSpc>
                <a:spcPct val="80000"/>
              </a:lnSpc>
              <a:defRPr/>
            </a:pPr>
            <a:r>
              <a:rPr lang="ru-RU" sz="1600" dirty="0" smtClean="0"/>
              <a:t>В статье 72 сбор подписей для проведения всеукраинского референдума осуществляется только в областях Украины, тем самым лишив этого права жителей Автономной республики Крым (АРК).</a:t>
            </a:r>
          </a:p>
          <a:p>
            <a:pPr eaLnBrk="1" hangingPunct="1">
              <a:lnSpc>
                <a:spcPct val="80000"/>
              </a:lnSpc>
              <a:defRPr/>
            </a:pPr>
            <a:r>
              <a:rPr lang="ru-RU" sz="1600" dirty="0" smtClean="0"/>
              <a:t>Изменение границ 24 областей Украины и АРК допускается только исключительно решением всеукраинского референдума, чем де-юре Украине придаются черты федеративного устройства. А в статье 85 пункт 29 образование, ликвидация и изменение границ районов объявляется полномочием парламента Украины.</a:t>
            </a:r>
          </a:p>
          <a:p>
            <a:pPr eaLnBrk="1" hangingPunct="1">
              <a:lnSpc>
                <a:spcPct val="80000"/>
              </a:lnSpc>
              <a:defRPr/>
            </a:pPr>
            <a:r>
              <a:rPr lang="ru-RU" sz="1600" dirty="0" smtClean="0"/>
              <a:t>На Украине народ непосредственно принимает участие в осуществлении правосудия через народных заседателей и присяжных (статья 124).</a:t>
            </a:r>
          </a:p>
          <a:p>
            <a:pPr eaLnBrk="1" hangingPunct="1">
              <a:lnSpc>
                <a:spcPct val="80000"/>
              </a:lnSpc>
              <a:defRPr/>
            </a:pPr>
            <a:r>
              <a:rPr lang="ru-RU" sz="1600" dirty="0" smtClean="0"/>
              <a:t>На Украине от имени народа выступает парламент, от имени государства выступает президент, именем Украины устанавливаются судами решения, от имени народа право собственности народа на природные ресурсы осуществляют органы государственной власти и органы местного самоуправления.</a:t>
            </a:r>
          </a:p>
          <a:p>
            <a:pPr eaLnBrk="1" hangingPunct="1">
              <a:lnSpc>
                <a:spcPct val="80000"/>
              </a:lnSpc>
              <a:defRPr/>
            </a:pPr>
            <a:r>
              <a:rPr lang="ru-RU" sz="1600" dirty="0" smtClean="0"/>
              <a:t>На Украине Президент Украины избирается народом на всеукраинских выборах, а смещается с должности парламентом в соответствии с процедурой импичмента.</a:t>
            </a:r>
          </a:p>
          <a:p>
            <a:pPr eaLnBrk="1" hangingPunct="1">
              <a:lnSpc>
                <a:spcPct val="80000"/>
              </a:lnSpc>
              <a:defRPr/>
            </a:pPr>
            <a:r>
              <a:rPr lang="ru-RU" sz="1600" dirty="0" smtClean="0"/>
              <a:t>Украина в статье 1 Конституции провозглашена правовым государством, статье 8 провозглашен принцип верховенство права, статье 124 юрисдикция судов распространяется на все правоотношения, возникающие в государстве, а в статье 80 правосудие ограничено согласием (узурпация судебной ветви власти) парламента.</a:t>
            </a:r>
          </a:p>
          <a:p>
            <a:pPr eaLnBrk="1" hangingPunct="1">
              <a:lnSpc>
                <a:spcPct val="80000"/>
              </a:lnSpc>
              <a:defRPr/>
            </a:pPr>
            <a:r>
              <a:rPr lang="ru-RU" sz="1600" dirty="0" smtClean="0"/>
              <a:t>На Украине прокуратура не отнесена ни к одной ветви власти.</a:t>
            </a:r>
          </a:p>
          <a:p>
            <a:pPr eaLnBrk="1" hangingPunct="1">
              <a:lnSpc>
                <a:spcPct val="80000"/>
              </a:lnSpc>
              <a:defRPr/>
            </a:pPr>
            <a:r>
              <a:rPr lang="ru-RU" sz="1600" dirty="0" smtClean="0"/>
              <a:t>На Украине из трёх ветвей власти народ избирает только законодательную (парламент), а исполнительную (правительство) назначает и судебную (судей, кроме судей конституционного суда) избирает парламент.</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1384300"/>
          </a:xfrm>
        </p:spPr>
        <p:txBody>
          <a:bodyPr/>
          <a:lstStyle/>
          <a:p>
            <a:pPr eaLnBrk="1" hangingPunct="1">
              <a:defRPr/>
            </a:pPr>
            <a:r>
              <a:rPr lang="ru-RU" dirty="0" smtClean="0"/>
              <a:t>История государственного                флага                </a:t>
            </a:r>
          </a:p>
        </p:txBody>
      </p:sp>
      <p:sp>
        <p:nvSpPr>
          <p:cNvPr id="25603" name="Rectangle 3"/>
          <p:cNvSpPr>
            <a:spLocks noGrp="1" noChangeArrowheads="1"/>
          </p:cNvSpPr>
          <p:nvPr>
            <p:ph type="body" idx="1"/>
          </p:nvPr>
        </p:nvSpPr>
        <p:spPr/>
        <p:txBody>
          <a:bodyPr/>
          <a:lstStyle/>
          <a:p>
            <a:pPr marL="609600" indent="-609600" eaLnBrk="1" hangingPunct="1">
              <a:buFontTx/>
              <a:buNone/>
              <a:defRPr/>
            </a:pPr>
            <a:r>
              <a:rPr lang="ru-RU" smtClean="0"/>
              <a:t>     Корни украинской национальной символики исходят из дохристианских времён, когда жёлтый и синий цвета, — символизирующие огонь и воду, превалировали в народных обрядах.</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defRPr/>
            </a:pPr>
            <a:endParaRPr lang="ru-RU" smtClean="0"/>
          </a:p>
        </p:txBody>
      </p:sp>
      <p:sp>
        <p:nvSpPr>
          <p:cNvPr id="29701" name="Rectangle 5"/>
          <p:cNvSpPr>
            <a:spLocks noGrp="1" noChangeArrowheads="1"/>
          </p:cNvSpPr>
          <p:nvPr>
            <p:ph type="body" sz="half" idx="1"/>
          </p:nvPr>
        </p:nvSpPr>
        <p:spPr/>
        <p:txBody>
          <a:bodyPr/>
          <a:lstStyle/>
          <a:p>
            <a:pPr eaLnBrk="1" hangingPunct="1">
              <a:defRPr/>
            </a:pPr>
            <a:r>
              <a:rPr lang="ru-RU" sz="2800" smtClean="0"/>
              <a:t>Во времена Киевской Руси жёлтый и синий цвета оставались столь же популярными. Эти цвета также были использованы на флаге Галицко-Волынского княжества:</a:t>
            </a:r>
          </a:p>
        </p:txBody>
      </p:sp>
      <p:pic>
        <p:nvPicPr>
          <p:cNvPr id="31748" name="Picture 7" descr="HVK"/>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209800"/>
            <a:ext cx="3657600" cy="2789238"/>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pPr eaLnBrk="1" hangingPunct="1">
              <a:defRPr/>
            </a:pPr>
            <a:endParaRPr lang="ru-RU" smtClean="0"/>
          </a:p>
        </p:txBody>
      </p:sp>
      <p:sp>
        <p:nvSpPr>
          <p:cNvPr id="33797" name="Rectangle 5"/>
          <p:cNvSpPr>
            <a:spLocks noGrp="1" noChangeArrowheads="1"/>
          </p:cNvSpPr>
          <p:nvPr>
            <p:ph type="body" sz="half" idx="1"/>
          </p:nvPr>
        </p:nvSpPr>
        <p:spPr/>
        <p:txBody>
          <a:bodyPr/>
          <a:lstStyle/>
          <a:p>
            <a:pPr eaLnBrk="1" hangingPunct="1">
              <a:defRPr/>
            </a:pPr>
            <a:r>
              <a:rPr lang="ru-RU" sz="2800" smtClean="0"/>
              <a:t>В XVI-XVIII веках запорожские казаки в своих флагах широко использовали малиновый, жёлто-синий, красно-чёрный:</a:t>
            </a:r>
          </a:p>
        </p:txBody>
      </p:sp>
      <p:pic>
        <p:nvPicPr>
          <p:cNvPr id="32772" name="Picture 7" descr="CossackHetmana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57400"/>
            <a:ext cx="3733800" cy="3048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ru-RU" smtClean="0"/>
          </a:p>
        </p:txBody>
      </p:sp>
      <p:sp>
        <p:nvSpPr>
          <p:cNvPr id="4198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ru-RU" smtClean="0"/>
              <a:t>  </a:t>
            </a:r>
            <a:r>
              <a:rPr lang="ru-RU" sz="4000" smtClean="0"/>
              <a:t>Во время революции 1848 года в Австрийской империи Главной Руськой радой во Львове впервые был использован жёлто-синий флаг.</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Кимоно">
  <a:themeElements>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Кимоно">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Кимоно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Кимоно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Кимоно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етка с тенью">
  <a:themeElements>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Сетка с тень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Сетка с тенью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Сетка с тенью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етка с тенью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етка с тенью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Сетка с тенью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Сетка с тенью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Сетка с тенью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143</TotalTime>
  <Words>2276</Words>
  <Application>Microsoft Office PowerPoint</Application>
  <PresentationFormat>Экран (4:3)</PresentationFormat>
  <Paragraphs>202</Paragraphs>
  <Slides>52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13</vt:i4>
      </vt:variant>
      <vt:variant>
        <vt:lpstr>Заголовки слайдов</vt:lpstr>
      </vt:variant>
      <vt:variant>
        <vt:i4>52</vt:i4>
      </vt:variant>
    </vt:vector>
  </HeadingPairs>
  <TitlesOfParts>
    <vt:vector size="73" baseType="lpstr">
      <vt:lpstr>Arial</vt:lpstr>
      <vt:lpstr>Tahoma</vt:lpstr>
      <vt:lpstr>Wingdings</vt:lpstr>
      <vt:lpstr>Calibri</vt:lpstr>
      <vt:lpstr>Times New Roman</vt:lpstr>
      <vt:lpstr>Verdana</vt:lpstr>
      <vt:lpstr>Arial Black</vt:lpstr>
      <vt:lpstr>Garamond</vt:lpstr>
      <vt:lpstr>Текстура</vt:lpstr>
      <vt:lpstr>Сетка с тенью</vt:lpstr>
      <vt:lpstr>Океан</vt:lpstr>
      <vt:lpstr>Занавес</vt:lpstr>
      <vt:lpstr>Клен</vt:lpstr>
      <vt:lpstr>Глобус</vt:lpstr>
      <vt:lpstr>Салют</vt:lpstr>
      <vt:lpstr>Граница</vt:lpstr>
      <vt:lpstr>Разрез</vt:lpstr>
      <vt:lpstr>Кимоно</vt:lpstr>
      <vt:lpstr>Трава</vt:lpstr>
      <vt:lpstr>Течение</vt:lpstr>
      <vt:lpstr>Оформление по умолчанию</vt:lpstr>
      <vt:lpstr>Символика Украины</vt:lpstr>
      <vt:lpstr>Статья 20. </vt:lpstr>
      <vt:lpstr>Государственный флаг- это</vt:lpstr>
      <vt:lpstr>Презентация PowerPoint</vt:lpstr>
      <vt:lpstr>Государственный флаг</vt:lpstr>
      <vt:lpstr>История государственного                флага                </vt:lpstr>
      <vt:lpstr>Презентация PowerPoint</vt:lpstr>
      <vt:lpstr>Презентация PowerPoint</vt:lpstr>
      <vt:lpstr>Презентация PowerPoint</vt:lpstr>
      <vt:lpstr>Независимость в 1917—1920 годах</vt:lpstr>
      <vt:lpstr>Презентация PowerPoint</vt:lpstr>
      <vt:lpstr>Государственный Герб Украины</vt:lpstr>
      <vt:lpstr>Презентация PowerPoint</vt:lpstr>
      <vt:lpstr>Теорий о происхождении украинского герба:</vt:lpstr>
      <vt:lpstr>История герба</vt:lpstr>
      <vt:lpstr>Презентация PowerPoint</vt:lpstr>
      <vt:lpstr>Презентация PowerPoint</vt:lpstr>
      <vt:lpstr>Презентация PowerPoint</vt:lpstr>
      <vt:lpstr>Герб Королев-ства       Галиция и Лодомерия</vt:lpstr>
      <vt:lpstr>Герб Западно-Украинской Народной Республики</vt:lpstr>
      <vt:lpstr>Герб Украинского Государства</vt:lpstr>
      <vt:lpstr>Герб Украинской Советской Социалистической Республики</vt:lpstr>
      <vt:lpstr>Презентация PowerPoint</vt:lpstr>
      <vt:lpstr>Презентация PowerPoint</vt:lpstr>
      <vt:lpstr>Герб Подкарпатской Руси</vt:lpstr>
      <vt:lpstr>Современный герб Украины</vt:lpstr>
      <vt:lpstr>Чёрно-белая версия герба</vt:lpstr>
      <vt:lpstr>Схема построения герба</vt:lpstr>
      <vt:lpstr>Подробная схема построения герба</vt:lpstr>
      <vt:lpstr>Гимн Украины</vt:lpstr>
      <vt:lpstr>История создания</vt:lpstr>
      <vt:lpstr>Презентация PowerPoint</vt:lpstr>
      <vt:lpstr>Презентация PowerPoint</vt:lpstr>
      <vt:lpstr>Текст на украинском языке</vt:lpstr>
      <vt:lpstr>Конститу́ция Украи́ны-</vt:lpstr>
      <vt:lpstr>Предыдущие Конституции</vt:lpstr>
      <vt:lpstr>Первая конституция Украины 1919 года.</vt:lpstr>
      <vt:lpstr>Конституция Украины 1996 года</vt:lpstr>
      <vt:lpstr>Структура Конституции (состоит из 15 разделов и 161 статьи):</vt:lpstr>
      <vt:lpstr>Интересные факты</vt:lpstr>
      <vt:lpstr>Конституционный возраст</vt:lpstr>
      <vt:lpstr>Конституционные сроки</vt:lpstr>
      <vt:lpstr>Конституционный количественный состав</vt:lpstr>
      <vt:lpstr>Конституционная неприкосновенность Субъекты: </vt:lpstr>
      <vt:lpstr>Объекты:</vt:lpstr>
      <vt:lpstr>Языки в Конституции Украины</vt:lpstr>
      <vt:lpstr>Отдельный статус в Конституции Украины Отдельный правовой статус определён для:</vt:lpstr>
      <vt:lpstr>Правовой режим в Конституции Украины</vt:lpstr>
      <vt:lpstr>Собственность в Конституции Украины</vt:lpstr>
      <vt:lpstr>Собрание в Конституции Украины</vt:lpstr>
      <vt:lpstr>Присяга в Конституции Украины</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2</cp:revision>
  <cp:lastPrinted>1601-01-01T00:00:00Z</cp:lastPrinted>
  <dcterms:created xsi:type="dcterms:W3CDTF">1601-01-01T00:00:00Z</dcterms:created>
  <dcterms:modified xsi:type="dcterms:W3CDTF">2015-04-08T14:55:16Z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