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7" r:id="rId1"/>
    <p:sldMasterId id="2147483669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7" r:id="rId10"/>
    <p:sldId id="263" r:id="rId11"/>
    <p:sldId id="264" r:id="rId12"/>
    <p:sldId id="273" r:id="rId13"/>
    <p:sldId id="265" r:id="rId14"/>
    <p:sldId id="266" r:id="rId15"/>
    <p:sldId id="269" r:id="rId16"/>
    <p:sldId id="270" r:id="rId17"/>
    <p:sldId id="271" r:id="rId18"/>
    <p:sldId id="272" r:id="rId19"/>
    <p:sldId id="274" r:id="rId20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17" autoAdjust="0"/>
    <p:restoredTop sz="94660"/>
  </p:normalViewPr>
  <p:slideViewPr>
    <p:cSldViewPr>
      <p:cViewPr varScale="1">
        <p:scale>
          <a:sx n="39" d="100"/>
          <a:sy n="39" d="100"/>
        </p:scale>
        <p:origin x="141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133600" y="1371600"/>
            <a:ext cx="6477000" cy="1752600"/>
          </a:xfrm>
        </p:spPr>
        <p:txBody>
          <a:bodyPr/>
          <a:lstStyle>
            <a:lvl1pPr>
              <a:defRPr sz="5400"/>
            </a:lvl1pPr>
          </a:lstStyle>
          <a:p>
            <a:pPr lvl="0"/>
            <a:r>
              <a:rPr lang="ru-RU" altLang="ru-RU" noProof="0" smtClean="0"/>
              <a:t>Образец заголовка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133600" y="3733800"/>
            <a:ext cx="6477000" cy="1981200"/>
          </a:xfrm>
        </p:spPr>
        <p:txBody>
          <a:bodyPr/>
          <a:lstStyle>
            <a:lvl1pPr marL="0" indent="0"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ru-RU" altLang="ru-RU" noProof="0" smtClean="0"/>
              <a:t>Образец подзаголовка</a:t>
            </a:r>
          </a:p>
        </p:txBody>
      </p:sp>
      <p:sp>
        <p:nvSpPr>
          <p:cNvPr id="37892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7086600" y="6248400"/>
            <a:ext cx="1524000" cy="457200"/>
          </a:xfrm>
        </p:spPr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37893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8100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37894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2209800" y="6248400"/>
            <a:ext cx="1219200" cy="457200"/>
          </a:xfrm>
        </p:spPr>
        <p:txBody>
          <a:bodyPr/>
          <a:lstStyle>
            <a:lvl1pPr>
              <a:defRPr/>
            </a:lvl1pPr>
          </a:lstStyle>
          <a:p>
            <a:fld id="{08273CA5-91A7-4241-B239-49FF564AD8AF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37895" name="Line 7"/>
          <p:cNvSpPr>
            <a:spLocks noChangeShapeType="1"/>
          </p:cNvSpPr>
          <p:nvPr/>
        </p:nvSpPr>
        <p:spPr bwMode="auto">
          <a:xfrm>
            <a:off x="1905000" y="1219200"/>
            <a:ext cx="0" cy="2057400"/>
          </a:xfrm>
          <a:prstGeom prst="line">
            <a:avLst/>
          </a:prstGeom>
          <a:noFill/>
          <a:ln w="34925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7896" name="Oval 8"/>
          <p:cNvSpPr>
            <a:spLocks noChangeArrowheads="1"/>
          </p:cNvSpPr>
          <p:nvPr/>
        </p:nvSpPr>
        <p:spPr bwMode="auto">
          <a:xfrm>
            <a:off x="163513" y="2103438"/>
            <a:ext cx="347662" cy="347662"/>
          </a:xfrm>
          <a:prstGeom prst="ellipse">
            <a:avLst/>
          </a:prstGeom>
          <a:solidFill>
            <a:schemeClr val="tx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ru-RU" altLang="ru-RU" sz="2400">
              <a:latin typeface="Times New Roman" panose="02020603050405020304" pitchFamily="18" charset="0"/>
            </a:endParaRPr>
          </a:p>
        </p:txBody>
      </p:sp>
      <p:sp>
        <p:nvSpPr>
          <p:cNvPr id="37897" name="Oval 9"/>
          <p:cNvSpPr>
            <a:spLocks noChangeArrowheads="1"/>
          </p:cNvSpPr>
          <p:nvPr/>
        </p:nvSpPr>
        <p:spPr bwMode="auto">
          <a:xfrm>
            <a:off x="739775" y="2105025"/>
            <a:ext cx="349250" cy="347663"/>
          </a:xfrm>
          <a:prstGeom prst="ellipse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ru-RU" altLang="ru-RU" sz="2400">
              <a:latin typeface="Times New Roman" panose="02020603050405020304" pitchFamily="18" charset="0"/>
            </a:endParaRPr>
          </a:p>
        </p:txBody>
      </p:sp>
      <p:sp>
        <p:nvSpPr>
          <p:cNvPr id="37898" name="Oval 10"/>
          <p:cNvSpPr>
            <a:spLocks noChangeArrowheads="1"/>
          </p:cNvSpPr>
          <p:nvPr/>
        </p:nvSpPr>
        <p:spPr bwMode="auto">
          <a:xfrm>
            <a:off x="1317625" y="2105025"/>
            <a:ext cx="347663" cy="347663"/>
          </a:xfrm>
          <a:prstGeom prst="ellipse">
            <a:avLst/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ru-RU" altLang="ru-RU" sz="24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87B4E7-8013-470A-9855-50FC7CD697C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7847384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90500"/>
            <a:ext cx="1752600" cy="58293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524000" y="190500"/>
            <a:ext cx="5105400" cy="58293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94C4C15-D7EA-4453-857A-DC8CB344CC18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0171760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938" name="Group 2"/>
          <p:cNvGrpSpPr>
            <a:grpSpLocks/>
          </p:cNvGrpSpPr>
          <p:nvPr/>
        </p:nvGrpSpPr>
        <p:grpSpPr bwMode="auto">
          <a:xfrm>
            <a:off x="0" y="0"/>
            <a:ext cx="8763000" cy="5943600"/>
            <a:chOff x="0" y="0"/>
            <a:chExt cx="5520" cy="3744"/>
          </a:xfrm>
        </p:grpSpPr>
        <p:sp>
          <p:nvSpPr>
            <p:cNvPr id="39939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1104" cy="307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ru-RU" altLang="ru-RU" sz="2400">
                <a:latin typeface="Times New Roman" panose="02020603050405020304" pitchFamily="18" charset="0"/>
              </a:endParaRPr>
            </a:p>
          </p:txBody>
        </p:sp>
        <p:grpSp>
          <p:nvGrpSpPr>
            <p:cNvPr id="39940" name="Group 4"/>
            <p:cNvGrpSpPr>
              <a:grpSpLocks/>
            </p:cNvGrpSpPr>
            <p:nvPr userDrawn="1"/>
          </p:nvGrpSpPr>
          <p:grpSpPr bwMode="auto">
            <a:xfrm>
              <a:off x="0" y="2208"/>
              <a:ext cx="5520" cy="1536"/>
              <a:chOff x="0" y="2208"/>
              <a:chExt cx="5520" cy="1536"/>
            </a:xfrm>
          </p:grpSpPr>
          <p:sp>
            <p:nvSpPr>
              <p:cNvPr id="39941" name="Rectangle 5"/>
              <p:cNvSpPr>
                <a:spLocks noChangeArrowheads="1"/>
              </p:cNvSpPr>
              <p:nvPr/>
            </p:nvSpPr>
            <p:spPr bwMode="ltGray">
              <a:xfrm>
                <a:off x="624" y="2208"/>
                <a:ext cx="4896" cy="1536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ru-RU" altLang="ru-RU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9942" name="Rectangle 6"/>
              <p:cNvSpPr>
                <a:spLocks noChangeArrowheads="1"/>
              </p:cNvSpPr>
              <p:nvPr/>
            </p:nvSpPr>
            <p:spPr bwMode="white">
              <a:xfrm>
                <a:off x="654" y="2352"/>
                <a:ext cx="4818" cy="134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ru-RU" altLang="ru-RU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9943" name="Line 7"/>
              <p:cNvSpPr>
                <a:spLocks noChangeShapeType="1"/>
              </p:cNvSpPr>
              <p:nvPr/>
            </p:nvSpPr>
            <p:spPr bwMode="auto">
              <a:xfrm>
                <a:off x="0" y="3072"/>
                <a:ext cx="624" cy="0"/>
              </a:xfrm>
              <a:prstGeom prst="line">
                <a:avLst/>
              </a:prstGeom>
              <a:noFill/>
              <a:ln w="508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39944" name="Group 8"/>
            <p:cNvGrpSpPr>
              <a:grpSpLocks/>
            </p:cNvGrpSpPr>
            <p:nvPr userDrawn="1"/>
          </p:nvGrpSpPr>
          <p:grpSpPr bwMode="auto">
            <a:xfrm>
              <a:off x="400" y="336"/>
              <a:ext cx="5088" cy="192"/>
              <a:chOff x="400" y="336"/>
              <a:chExt cx="5088" cy="192"/>
            </a:xfrm>
          </p:grpSpPr>
          <p:sp>
            <p:nvSpPr>
              <p:cNvPr id="39945" name="Rectangle 9"/>
              <p:cNvSpPr>
                <a:spLocks noChangeArrowheads="1"/>
              </p:cNvSpPr>
              <p:nvPr/>
            </p:nvSpPr>
            <p:spPr bwMode="auto">
              <a:xfrm>
                <a:off x="3952" y="336"/>
                <a:ext cx="1536" cy="19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ru-RU" altLang="ru-RU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9946" name="Line 10"/>
              <p:cNvSpPr>
                <a:spLocks noChangeShapeType="1"/>
              </p:cNvSpPr>
              <p:nvPr/>
            </p:nvSpPr>
            <p:spPr bwMode="auto">
              <a:xfrm>
                <a:off x="400" y="432"/>
                <a:ext cx="5088" cy="0"/>
              </a:xfrm>
              <a:prstGeom prst="line">
                <a:avLst/>
              </a:prstGeom>
              <a:noFill/>
              <a:ln w="444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</p:grpSp>
      <p:sp>
        <p:nvSpPr>
          <p:cNvPr id="39947" name="Rectangle 11"/>
          <p:cNvSpPr>
            <a:spLocks noGrp="1" noChangeArrowheads="1"/>
          </p:cNvSpPr>
          <p:nvPr>
            <p:ph type="ctrTitle"/>
          </p:nvPr>
        </p:nvSpPr>
        <p:spPr>
          <a:xfrm>
            <a:off x="2057400" y="1143000"/>
            <a:ext cx="6629400" cy="2209800"/>
          </a:xfrm>
        </p:spPr>
        <p:txBody>
          <a:bodyPr/>
          <a:lstStyle>
            <a:lvl1pPr>
              <a:defRPr sz="4800"/>
            </a:lvl1pPr>
          </a:lstStyle>
          <a:p>
            <a:pPr lvl="0"/>
            <a:r>
              <a:rPr lang="ru-RU" altLang="ru-RU" noProof="0" smtClean="0"/>
              <a:t>Образец заголовка</a:t>
            </a:r>
          </a:p>
        </p:txBody>
      </p:sp>
      <p:sp>
        <p:nvSpPr>
          <p:cNvPr id="39948" name="Rectangle 1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962400"/>
            <a:ext cx="6858000" cy="1600200"/>
          </a:xfrm>
        </p:spPr>
        <p:txBody>
          <a:bodyPr anchor="ctr"/>
          <a:lstStyle>
            <a:lvl1pPr marL="0" indent="0" algn="ctr"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ru-RU" altLang="ru-RU" noProof="0" smtClean="0"/>
              <a:t>Образец подзаголовка</a:t>
            </a:r>
          </a:p>
        </p:txBody>
      </p:sp>
      <p:sp>
        <p:nvSpPr>
          <p:cNvPr id="39949" name="Rectangle 13"/>
          <p:cNvSpPr>
            <a:spLocks noGrp="1" noChangeArrowheads="1"/>
          </p:cNvSpPr>
          <p:nvPr>
            <p:ph type="dt" sz="half" idx="2"/>
          </p:nvPr>
        </p:nvSpPr>
        <p:spPr>
          <a:xfrm>
            <a:off x="912813" y="6251575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39950" name="Rectangle 14"/>
          <p:cNvSpPr>
            <a:spLocks noGrp="1" noChangeArrowheads="1"/>
          </p:cNvSpPr>
          <p:nvPr>
            <p:ph type="ftr" sz="quarter" idx="3"/>
          </p:nvPr>
        </p:nvSpPr>
        <p:spPr>
          <a:xfrm>
            <a:off x="3354388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39951" name="Rectangle 15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7DA6972C-3158-411A-B835-E06C04D08765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6E3885-C677-4F33-AC0E-5EA923EAA05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46866491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616943-6062-4ADE-BFB2-414A036B1AD9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74652426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914400" y="1600200"/>
            <a:ext cx="3810000" cy="45307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876800" y="1600200"/>
            <a:ext cx="3810000" cy="45307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49F2F2-7AB3-424A-AA1B-9977191244E4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03702121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3BB154D-67EA-48A9-96CF-13CA007926EA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56289975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15BC17-64A9-4C35-982E-1452B4CCA582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63741158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316673-3B0B-4E39-B53C-C34876C51CA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69093382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EE838E-787A-49DB-82A3-EDABEF7BCF92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2239621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743DB08-1828-44C3-ABFD-E9F01D974F3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00167809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B2111AD-6D53-4187-9B8C-F1C4AFF100BE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70561652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609BDE-6475-4BB9-9421-BE73CC85ECB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77537063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43700" y="277813"/>
            <a:ext cx="1943100" cy="585311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14400" y="277813"/>
            <a:ext cx="5676900" cy="585311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C3C60C-8246-4C8D-9A52-92924DC93FE2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6002767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BBCA535-7764-4D9E-9ECD-2C74A47135B8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0237838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524000" y="1905000"/>
            <a:ext cx="34290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105400" y="1905000"/>
            <a:ext cx="34290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C591DDA-3F95-4C7A-BF52-50B7B7AECB66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561097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29354A6-BB5D-4B17-87E3-AE351E7AD98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200003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0A91959-007D-492A-9D84-41BAB2B7DA2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4786239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FA78F6-028C-459A-985E-24F7EF954E3E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0437936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A1CD9EF-DA63-489D-B50F-E0EE8051441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8089628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E11291A-C6AF-4A38-B9E8-8DCA3389B51E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6294143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524000" y="190500"/>
            <a:ext cx="7010400" cy="1527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524000" y="1905000"/>
            <a:ext cx="7010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3686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6294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endParaRPr lang="ru-RU" altLang="ru-RU"/>
          </a:p>
        </p:txBody>
      </p:sp>
      <p:sp>
        <p:nvSpPr>
          <p:cNvPr id="3686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2766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endParaRPr lang="ru-RU" altLang="ru-RU"/>
          </a:p>
        </p:txBody>
      </p:sp>
      <p:sp>
        <p:nvSpPr>
          <p:cNvPr id="3687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524000" y="624840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9928818A-517D-4619-8F9D-975D2DD59D5A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36871" name="Line 7"/>
          <p:cNvSpPr>
            <a:spLocks noChangeShapeType="1"/>
          </p:cNvSpPr>
          <p:nvPr/>
        </p:nvSpPr>
        <p:spPr bwMode="auto">
          <a:xfrm flipV="1">
            <a:off x="1371600" y="304800"/>
            <a:ext cx="0" cy="1295400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6872" name="Oval 8"/>
          <p:cNvSpPr>
            <a:spLocks noChangeArrowheads="1"/>
          </p:cNvSpPr>
          <p:nvPr/>
        </p:nvSpPr>
        <p:spPr bwMode="auto">
          <a:xfrm>
            <a:off x="152400" y="838200"/>
            <a:ext cx="228600" cy="228600"/>
          </a:xfrm>
          <a:prstGeom prst="ellipse">
            <a:avLst/>
          </a:prstGeom>
          <a:solidFill>
            <a:schemeClr val="tx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ru-RU" altLang="ru-RU" sz="2400">
              <a:latin typeface="Times New Roman" panose="02020603050405020304" pitchFamily="18" charset="0"/>
            </a:endParaRPr>
          </a:p>
        </p:txBody>
      </p:sp>
      <p:sp>
        <p:nvSpPr>
          <p:cNvPr id="36873" name="Oval 9"/>
          <p:cNvSpPr>
            <a:spLocks noChangeArrowheads="1"/>
          </p:cNvSpPr>
          <p:nvPr/>
        </p:nvSpPr>
        <p:spPr bwMode="auto">
          <a:xfrm>
            <a:off x="539750" y="838200"/>
            <a:ext cx="228600" cy="228600"/>
          </a:xfrm>
          <a:prstGeom prst="ellipse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ru-RU" altLang="ru-RU" sz="2400">
              <a:latin typeface="Times New Roman" panose="02020603050405020304" pitchFamily="18" charset="0"/>
            </a:endParaRPr>
          </a:p>
        </p:txBody>
      </p:sp>
      <p:sp>
        <p:nvSpPr>
          <p:cNvPr id="36874" name="Oval 10"/>
          <p:cNvSpPr>
            <a:spLocks noChangeArrowheads="1"/>
          </p:cNvSpPr>
          <p:nvPr/>
        </p:nvSpPr>
        <p:spPr bwMode="auto">
          <a:xfrm>
            <a:off x="927100" y="838200"/>
            <a:ext cx="228600" cy="228600"/>
          </a:xfrm>
          <a:prstGeom prst="ellipse">
            <a:avLst/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ru-RU" altLang="ru-RU" sz="2400">
              <a:latin typeface="Times New Roman" panose="02020603050405020304" pitchFamily="18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</p:sldLayoutIdLst>
  <p:timing>
    <p:tnLst>
      <p:par>
        <p:cTn id="1" dur="indefinite" restart="never" nodeType="tmRoot"/>
      </p:par>
    </p:tnLst>
  </p:timing>
  <p:txStyles>
    <p:titleStyle>
      <a:lvl1pPr algn="l" rtl="0" fontAlgn="base">
        <a:spcBef>
          <a:spcPct val="0"/>
        </a:spcBef>
        <a:spcAft>
          <a:spcPct val="0"/>
        </a:spcAft>
        <a:defRPr sz="42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panose="020B0604020202020204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panose="020B0604020202020204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panose="020B0604020202020204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tx1"/>
        </a:buClr>
        <a:buSzPct val="70000"/>
        <a:buFont typeface="Wingdings" panose="05000000000000000000" pitchFamily="2" charset="2"/>
        <a:buChar char="¢"/>
        <a:defRPr sz="30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anose="05000000000000000000" pitchFamily="2" charset="2"/>
        <a:buChar char="l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8914" name="Group 2"/>
          <p:cNvGrpSpPr>
            <a:grpSpLocks/>
          </p:cNvGrpSpPr>
          <p:nvPr/>
        </p:nvGrpSpPr>
        <p:grpSpPr bwMode="auto">
          <a:xfrm>
            <a:off x="0" y="0"/>
            <a:ext cx="8686800" cy="4876800"/>
            <a:chOff x="0" y="0"/>
            <a:chExt cx="5472" cy="3072"/>
          </a:xfrm>
        </p:grpSpPr>
        <p:sp>
          <p:nvSpPr>
            <p:cNvPr id="38915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384" cy="307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ru-RU" altLang="ru-RU" sz="2400">
                <a:latin typeface="Times New Roman" panose="02020603050405020304" pitchFamily="18" charset="0"/>
              </a:endParaRPr>
            </a:p>
          </p:txBody>
        </p:sp>
        <p:grpSp>
          <p:nvGrpSpPr>
            <p:cNvPr id="38916" name="Group 4"/>
            <p:cNvGrpSpPr>
              <a:grpSpLocks/>
            </p:cNvGrpSpPr>
            <p:nvPr/>
          </p:nvGrpSpPr>
          <p:grpSpPr bwMode="auto">
            <a:xfrm>
              <a:off x="240" y="893"/>
              <a:ext cx="5232" cy="115"/>
              <a:chOff x="240" y="893"/>
              <a:chExt cx="5232" cy="115"/>
            </a:xfrm>
          </p:grpSpPr>
          <p:sp>
            <p:nvSpPr>
              <p:cNvPr id="38917" name="Rectangle 5"/>
              <p:cNvSpPr>
                <a:spLocks noChangeArrowheads="1"/>
              </p:cNvSpPr>
              <p:nvPr/>
            </p:nvSpPr>
            <p:spPr bwMode="auto">
              <a:xfrm>
                <a:off x="4320" y="893"/>
                <a:ext cx="1152" cy="115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ru-RU" altLang="ru-RU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8918" name="Line 6"/>
              <p:cNvSpPr>
                <a:spLocks noChangeShapeType="1"/>
              </p:cNvSpPr>
              <p:nvPr/>
            </p:nvSpPr>
            <p:spPr bwMode="auto">
              <a:xfrm>
                <a:off x="240" y="941"/>
                <a:ext cx="5232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</p:grpSp>
      <p:sp>
        <p:nvSpPr>
          <p:cNvPr id="38919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277813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38920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600200"/>
            <a:ext cx="77724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38921" name="Rectangle 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51575"/>
            <a:ext cx="1981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endParaRPr lang="ru-RU" altLang="ru-RU"/>
          </a:p>
        </p:txBody>
      </p:sp>
      <p:sp>
        <p:nvSpPr>
          <p:cNvPr id="38922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2484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endParaRPr lang="ru-RU" altLang="ru-RU"/>
          </a:p>
        </p:txBody>
      </p:sp>
      <p:sp>
        <p:nvSpPr>
          <p:cNvPr id="38923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fld id="{2BA348F9-A424-468D-80E0-72E3E3F1CC5F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38924" name="Line 12"/>
          <p:cNvSpPr>
            <a:spLocks noChangeShapeType="1"/>
          </p:cNvSpPr>
          <p:nvPr/>
        </p:nvSpPr>
        <p:spPr bwMode="auto">
          <a:xfrm>
            <a:off x="0" y="4876800"/>
            <a:ext cx="609600" cy="0"/>
          </a:xfrm>
          <a:prstGeom prst="line">
            <a:avLst/>
          </a:prstGeom>
          <a:noFill/>
          <a:ln w="44450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81" r:id="rId2"/>
    <p:sldLayoutId id="2147483682" r:id="rId3"/>
    <p:sldLayoutId id="2147483683" r:id="rId4"/>
    <p:sldLayoutId id="2147483684" r:id="rId5"/>
    <p:sldLayoutId id="2147483685" r:id="rId6"/>
    <p:sldLayoutId id="2147483686" r:id="rId7"/>
    <p:sldLayoutId id="2147483687" r:id="rId8"/>
    <p:sldLayoutId id="2147483688" r:id="rId9"/>
    <p:sldLayoutId id="2147483689" r:id="rId10"/>
    <p:sldLayoutId id="2147483690" r:id="rId11"/>
  </p:sldLayoutIdLst>
  <p:timing>
    <p:tnLst>
      <p:par>
        <p:cTn id="1" dur="indefinite" restart="never" nodeType="tmRoot"/>
      </p:par>
    </p:tnLst>
  </p:timing>
  <p:txStyles>
    <p:titleStyle>
      <a:lvl1pPr algn="l" rtl="0" fontAlgn="base">
        <a:spcBef>
          <a:spcPct val="0"/>
        </a:spcBef>
        <a:spcAft>
          <a:spcPct val="0"/>
        </a:spcAft>
        <a:defRPr sz="42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anose="02020603050405020304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anose="02020603050405020304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anose="02020603050405020304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anose="02020603050405020304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anose="02020603050405020304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anose="02020603050405020304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anose="02020603050405020304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anose="02020603050405020304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anose="05000000000000000000" pitchFamily="2" charset="2"/>
        <a:buChar char="n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anose="05000000000000000000" pitchFamily="2" charset="2"/>
        <a:buChar char="n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anose="05000000000000000000" pitchFamily="2" charset="2"/>
        <a:buChar char="n"/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6.xml"/><Relationship Id="rId1" Type="http://schemas.openxmlformats.org/officeDocument/2006/relationships/audio" Target="file:///E:\&#1078;)\&#1076;&#1086;&#1082;&#1091;&#1084;&#1077;&#1085;&#1090;&#1099;\&#1059;&#1076;&#1043;&#1059;\&#1055;&#1088;&#1072;&#1074;&#1086;\gimn_rf_t1.mp3" TargetMode="Externa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7.xml"/><Relationship Id="rId1" Type="http://schemas.openxmlformats.org/officeDocument/2006/relationships/audio" Target="file:///E:\&#1078;)\&#1076;&#1086;&#1082;&#1091;&#1084;&#1077;&#1085;&#1090;&#1099;\&#1059;&#1076;&#1043;&#1059;\&#1055;&#1088;&#1072;&#1074;&#1086;\&#1055;&#1077;&#1089;&#1085;&#1103;%20&#1080;&#1079;%20&#1082;&#1092;%20-%20&#1058;&#1080;&#1090;&#1072;&#1085;&#1080;&#1082;%20(zvukoff.ru).mp3" TargetMode="Externa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ru-RU" altLang="ru-RU" i="1">
                <a:latin typeface="Monotype Corsiva" panose="03010101010201010101" pitchFamily="66" charset="0"/>
              </a:rPr>
              <a:t>Презентация по теме «Конституция РФ»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altLang="ru-RU" i="1">
                <a:latin typeface="Monotype Corsiva" panose="03010101010201010101" pitchFamily="66" charset="0"/>
              </a:rPr>
              <a:t>Выполнила: Бутусова Анастасия</a:t>
            </a:r>
          </a:p>
          <a:p>
            <a:r>
              <a:rPr lang="ru-RU" altLang="ru-RU" i="1">
                <a:latin typeface="Monotype Corsiva" panose="03010101010201010101" pitchFamily="66" charset="0"/>
              </a:rPr>
              <a:t>602-11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533400" y="2286000"/>
            <a:ext cx="7010400" cy="4114800"/>
          </a:xfrm>
        </p:spPr>
        <p:txBody>
          <a:bodyPr/>
          <a:lstStyle/>
          <a:p>
            <a:r>
              <a:rPr lang="ru-RU" altLang="ru-RU" sz="3200">
                <a:effectLst>
                  <a:outerShdw blurRad="38100" dist="38100" dir="2700000" algn="tl">
                    <a:srgbClr val="C0C0C0"/>
                  </a:outerShdw>
                </a:effectLst>
                <a:latin typeface="Monotype Corsiva" panose="03010101010201010101" pitchFamily="66" charset="0"/>
              </a:rPr>
              <a:t>Судебная власть. Глава 7, ст. 118-129.</a:t>
            </a:r>
          </a:p>
          <a:p>
            <a:endParaRPr lang="ru-RU" altLang="ru-RU" sz="3200">
              <a:effectLst>
                <a:outerShdw blurRad="38100" dist="38100" dir="2700000" algn="tl">
                  <a:srgbClr val="C0C0C0"/>
                </a:outerShdw>
              </a:effectLst>
              <a:latin typeface="Monotype Corsiva" panose="03010101010201010101" pitchFamily="66" charset="0"/>
            </a:endParaRPr>
          </a:p>
          <a:p>
            <a:r>
              <a:rPr lang="ru-RU" altLang="ru-RU" sz="3200">
                <a:effectLst>
                  <a:outerShdw blurRad="38100" dist="38100" dir="2700000" algn="tl">
                    <a:srgbClr val="C0C0C0"/>
                  </a:outerShdw>
                </a:effectLst>
                <a:latin typeface="Monotype Corsiva" panose="03010101010201010101" pitchFamily="66" charset="0"/>
              </a:rPr>
              <a:t>Местное самоуправление. Глава 8, ст. 130-133.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7349" name="Picture 5" descr="schema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914400"/>
            <a:ext cx="6629400" cy="5154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altLang="ru-RU" sz="36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Monotype Corsiva" panose="03010101010201010101" pitchFamily="66" charset="0"/>
              </a:rPr>
              <a:t>Конституционные поправки и пересмотр конституции. Глава 9, ст. 134-137.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-1219200" y="5410200"/>
            <a:ext cx="7010400" cy="4114800"/>
          </a:xfrm>
        </p:spPr>
        <p:txBody>
          <a:bodyPr/>
          <a:lstStyle/>
          <a:p>
            <a:pPr algn="ctr"/>
            <a:r>
              <a:rPr lang="ru-RU" altLang="ru-RU" sz="7200">
                <a:effectLst>
                  <a:outerShdw blurRad="38100" dist="38100" dir="2700000" algn="tl">
                    <a:srgbClr val="C0C0C0"/>
                  </a:outerShdw>
                </a:effectLst>
                <a:latin typeface="Monotype Corsiva" panose="03010101010201010101" pitchFamily="66" charset="0"/>
              </a:rPr>
              <a:t>4 ноября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28600"/>
            <a:ext cx="9144000" cy="1527175"/>
          </a:xfrm>
        </p:spPr>
        <p:txBody>
          <a:bodyPr/>
          <a:lstStyle/>
          <a:p>
            <a:pPr algn="ctr"/>
            <a:r>
              <a:rPr lang="ru-RU" altLang="ru-RU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Monotype Corsiva" panose="03010101010201010101" pitchFamily="66" charset="0"/>
              </a:rPr>
              <a:t>Права человека </a:t>
            </a:r>
            <a:br>
              <a:rPr lang="ru-RU" altLang="ru-RU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Monotype Corsiva" panose="03010101010201010101" pitchFamily="66" charset="0"/>
              </a:rPr>
            </a:br>
            <a:r>
              <a:rPr lang="ru-RU" altLang="ru-RU" sz="40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Monotype Corsiva" panose="03010101010201010101" pitchFamily="66" charset="0"/>
              </a:rPr>
              <a:t>(классификация прав и свобод человека)</a:t>
            </a: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ru-RU" altLang="ru-RU" sz="26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Monotype Corsiva" panose="03010101010201010101" pitchFamily="66" charset="0"/>
              </a:rPr>
              <a:t>1) в зависимости от сферы жизнедеятельности общества:</a:t>
            </a:r>
          </a:p>
          <a:p>
            <a:pPr>
              <a:lnSpc>
                <a:spcPct val="90000"/>
              </a:lnSpc>
            </a:pPr>
            <a:r>
              <a:rPr lang="ru-RU" altLang="ru-RU" sz="26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Monotype Corsiva" panose="03010101010201010101" pitchFamily="66" charset="0"/>
              </a:rPr>
              <a:t>Гражданские (личные)</a:t>
            </a:r>
          </a:p>
          <a:p>
            <a:pPr>
              <a:lnSpc>
                <a:spcPct val="90000"/>
              </a:lnSpc>
            </a:pPr>
            <a:r>
              <a:rPr lang="ru-RU" altLang="ru-RU" sz="26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Monotype Corsiva" panose="03010101010201010101" pitchFamily="66" charset="0"/>
              </a:rPr>
              <a:t>Экономические права</a:t>
            </a:r>
          </a:p>
          <a:p>
            <a:pPr>
              <a:lnSpc>
                <a:spcPct val="90000"/>
              </a:lnSpc>
            </a:pPr>
            <a:r>
              <a:rPr lang="ru-RU" altLang="ru-RU" sz="26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Monotype Corsiva" panose="03010101010201010101" pitchFamily="66" charset="0"/>
              </a:rPr>
              <a:t>Политические права</a:t>
            </a:r>
          </a:p>
          <a:p>
            <a:pPr>
              <a:lnSpc>
                <a:spcPct val="90000"/>
              </a:lnSpc>
            </a:pPr>
            <a:r>
              <a:rPr lang="ru-RU" altLang="ru-RU" sz="26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Monotype Corsiva" panose="03010101010201010101" pitchFamily="66" charset="0"/>
              </a:rPr>
              <a:t>Социальные права</a:t>
            </a:r>
          </a:p>
          <a:p>
            <a:pPr>
              <a:lnSpc>
                <a:spcPct val="90000"/>
              </a:lnSpc>
            </a:pPr>
            <a:r>
              <a:rPr lang="ru-RU" altLang="ru-RU" sz="26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Monotype Corsiva" panose="03010101010201010101" pitchFamily="66" charset="0"/>
              </a:rPr>
              <a:t>Культурные права</a:t>
            </a:r>
          </a:p>
          <a:p>
            <a:pPr>
              <a:lnSpc>
                <a:spcPct val="90000"/>
              </a:lnSpc>
            </a:pPr>
            <a:r>
              <a:rPr lang="ru-RU" altLang="ru-RU" sz="26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Monotype Corsiva" panose="03010101010201010101" pitchFamily="66" charset="0"/>
              </a:rPr>
              <a:t>Экологические права</a:t>
            </a:r>
          </a:p>
          <a:p>
            <a:pPr>
              <a:lnSpc>
                <a:spcPct val="90000"/>
              </a:lnSpc>
            </a:pPr>
            <a:r>
              <a:rPr lang="ru-RU" altLang="ru-RU" sz="26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Monotype Corsiva" panose="03010101010201010101" pitchFamily="66" charset="0"/>
              </a:rPr>
              <a:t>Информационные права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0" y="0"/>
            <a:ext cx="7010400" cy="4114800"/>
          </a:xfrm>
        </p:spPr>
        <p:txBody>
          <a:bodyPr/>
          <a:lstStyle/>
          <a:p>
            <a:pPr algn="ctr">
              <a:buFont typeface="Wingdings" panose="05000000000000000000" pitchFamily="2" charset="2"/>
              <a:buNone/>
            </a:pPr>
            <a:r>
              <a:rPr lang="ru-RU" altLang="ru-RU" sz="3600">
                <a:effectLst>
                  <a:outerShdw blurRad="38100" dist="38100" dir="2700000" algn="tl">
                    <a:srgbClr val="C0C0C0"/>
                  </a:outerShdw>
                </a:effectLst>
                <a:latin typeface="Monotype Corsiva" panose="03010101010201010101" pitchFamily="66" charset="0"/>
              </a:rPr>
              <a:t>2) По конституционным обязанностям:</a:t>
            </a:r>
          </a:p>
          <a:p>
            <a:r>
              <a:rPr lang="ru-RU" altLang="ru-RU" sz="3600">
                <a:effectLst>
                  <a:outerShdw blurRad="38100" dist="38100" dir="2700000" algn="tl">
                    <a:srgbClr val="C0C0C0"/>
                  </a:outerShdw>
                </a:effectLst>
                <a:latin typeface="Monotype Corsiva" panose="03010101010201010101" pitchFamily="66" charset="0"/>
              </a:rPr>
              <a:t>Общие, распространяющиеся на все население страны.</a:t>
            </a:r>
          </a:p>
          <a:p>
            <a:r>
              <a:rPr lang="ru-RU" altLang="ru-RU" sz="3600">
                <a:effectLst>
                  <a:outerShdw blurRad="38100" dist="38100" dir="2700000" algn="tl">
                    <a:srgbClr val="C0C0C0"/>
                  </a:outerShdw>
                </a:effectLst>
                <a:latin typeface="Monotype Corsiva" panose="03010101010201010101" pitchFamily="66" charset="0"/>
              </a:rPr>
              <a:t>Конкретные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altLang="ru-RU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Monotype Corsiva" panose="03010101010201010101" pitchFamily="66" charset="0"/>
              </a:rPr>
              <a:t>Гарантии прав человека и гражданина</a:t>
            </a: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ru-RU" altLang="ru-RU" sz="3200">
                <a:effectLst>
                  <a:outerShdw blurRad="38100" dist="38100" dir="2700000" algn="tl">
                    <a:srgbClr val="C0C0C0"/>
                  </a:outerShdw>
                </a:effectLst>
                <a:latin typeface="Monotype Corsiva" panose="03010101010201010101" pitchFamily="66" charset="0"/>
              </a:rPr>
              <a:t>По сфере действия:</a:t>
            </a:r>
          </a:p>
          <a:p>
            <a:r>
              <a:rPr lang="ru-RU" altLang="ru-RU" sz="3200">
                <a:effectLst>
                  <a:outerShdw blurRad="38100" dist="38100" dir="2700000" algn="tl">
                    <a:srgbClr val="C0C0C0"/>
                  </a:outerShdw>
                </a:effectLst>
                <a:latin typeface="Monotype Corsiva" panose="03010101010201010101" pitchFamily="66" charset="0"/>
              </a:rPr>
              <a:t>Международные правовые гарантии</a:t>
            </a:r>
          </a:p>
          <a:p>
            <a:r>
              <a:rPr lang="ru-RU" altLang="ru-RU" sz="3200">
                <a:effectLst>
                  <a:outerShdw blurRad="38100" dist="38100" dir="2700000" algn="tl">
                    <a:srgbClr val="C0C0C0"/>
                  </a:outerShdw>
                </a:effectLst>
                <a:latin typeface="Monotype Corsiva" panose="03010101010201010101" pitchFamily="66" charset="0"/>
              </a:rPr>
              <a:t>Гарантии региональных международных сообществ</a:t>
            </a:r>
          </a:p>
          <a:p>
            <a:r>
              <a:rPr lang="ru-RU" altLang="ru-RU" sz="3200">
                <a:effectLst>
                  <a:outerShdw blurRad="38100" dist="38100" dir="2700000" algn="tl">
                    <a:srgbClr val="C0C0C0"/>
                  </a:outerShdw>
                </a:effectLst>
                <a:latin typeface="Monotype Corsiva" panose="03010101010201010101" pitchFamily="66" charset="0"/>
              </a:rPr>
              <a:t>Внутригосударственные гарантии</a:t>
            </a:r>
          </a:p>
          <a:p>
            <a:r>
              <a:rPr lang="ru-RU" altLang="ru-RU" sz="3200">
                <a:effectLst>
                  <a:outerShdw blurRad="38100" dist="38100" dir="2700000" algn="tl">
                    <a:srgbClr val="C0C0C0"/>
                  </a:outerShdw>
                </a:effectLst>
                <a:latin typeface="Monotype Corsiva" panose="03010101010201010101" pitchFamily="66" charset="0"/>
              </a:rPr>
              <a:t>Автономные гарантии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ru-RU" altLang="ru-RU" sz="3600">
                <a:effectLst>
                  <a:outerShdw blurRad="38100" dist="38100" dir="2700000" algn="tl">
                    <a:srgbClr val="C0C0C0"/>
                  </a:outerShdw>
                </a:effectLst>
                <a:latin typeface="Monotype Corsiva" panose="03010101010201010101" pitchFamily="66" charset="0"/>
              </a:rPr>
              <a:t>По содержанию и видам деятельности:</a:t>
            </a:r>
          </a:p>
          <a:p>
            <a:r>
              <a:rPr lang="ru-RU" altLang="ru-RU" sz="3600">
                <a:effectLst>
                  <a:outerShdw blurRad="38100" dist="38100" dir="2700000" algn="tl">
                    <a:srgbClr val="C0C0C0"/>
                  </a:outerShdw>
                </a:effectLst>
                <a:latin typeface="Monotype Corsiva" panose="03010101010201010101" pitchFamily="66" charset="0"/>
              </a:rPr>
              <a:t>Экономико-правовые гарантии</a:t>
            </a:r>
          </a:p>
          <a:p>
            <a:r>
              <a:rPr lang="ru-RU" altLang="ru-RU" sz="3600">
                <a:effectLst>
                  <a:outerShdw blurRad="38100" dist="38100" dir="2700000" algn="tl">
                    <a:srgbClr val="C0C0C0"/>
                  </a:outerShdw>
                </a:effectLst>
                <a:latin typeface="Monotype Corsiva" panose="03010101010201010101" pitchFamily="66" charset="0"/>
              </a:rPr>
              <a:t>Политико-правовые</a:t>
            </a:r>
          </a:p>
          <a:p>
            <a:r>
              <a:rPr lang="ru-RU" altLang="ru-RU" sz="3600">
                <a:effectLst>
                  <a:outerShdw blurRad="38100" dist="38100" dir="2700000" algn="tl">
                    <a:srgbClr val="C0C0C0"/>
                  </a:outerShdw>
                </a:effectLst>
                <a:latin typeface="Monotype Corsiva" panose="03010101010201010101" pitchFamily="66" charset="0"/>
              </a:rPr>
              <a:t>Социально-правовые</a:t>
            </a:r>
          </a:p>
          <a:p>
            <a:r>
              <a:rPr lang="ru-RU" altLang="ru-RU" sz="3600">
                <a:effectLst>
                  <a:outerShdw blurRad="38100" dist="38100" dir="2700000" algn="tl">
                    <a:srgbClr val="C0C0C0"/>
                  </a:outerShdw>
                </a:effectLst>
                <a:latin typeface="Monotype Corsiva" panose="03010101010201010101" pitchFamily="66" charset="0"/>
              </a:rPr>
              <a:t>Правовые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/>
            <a:endParaRPr lang="ru-RU" altLang="ru-RU" sz="5000">
              <a:latin typeface="Monotype Corsiva" panose="03010101010201010101" pitchFamily="66" charset="0"/>
            </a:endParaRPr>
          </a:p>
          <a:p>
            <a:pPr algn="ctr"/>
            <a:endParaRPr lang="ru-RU" altLang="ru-RU" sz="5000">
              <a:latin typeface="Monotype Corsiva" panose="03010101010201010101" pitchFamily="66" charset="0"/>
            </a:endParaRPr>
          </a:p>
          <a:p>
            <a:pPr algn="ctr"/>
            <a:r>
              <a:rPr lang="ru-RU" altLang="ru-RU" sz="5000">
                <a:latin typeface="Monotype Corsiva" panose="03010101010201010101" pitchFamily="66" charset="0"/>
              </a:rPr>
              <a:t>Благодарю за просмотр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83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83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583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371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4800">
                <a:effectLst>
                  <a:outerShdw blurRad="38100" dist="38100" dir="2700000" algn="tl">
                    <a:srgbClr val="C0C0C0"/>
                  </a:outerShdw>
                </a:effectLst>
                <a:latin typeface="Monotype Corsiva" panose="03010101010201010101" pitchFamily="66" charset="0"/>
              </a:rPr>
              <a:t>Гимн Российской Федерации</a:t>
            </a:r>
          </a:p>
        </p:txBody>
      </p:sp>
      <p:pic>
        <p:nvPicPr>
          <p:cNvPr id="27656" name="gimn_rf_t1.mp3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9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76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)">
                                      <p:cBhvr>
                                        <p:cTn id="9" dur="1" fill="hold"/>
                                        <p:tgtEl>
                                          <p:spTgt spid="2765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10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7656"/>
                </p:tgtEl>
              </p:cMediaNode>
            </p:audio>
          </p:childTnLst>
        </p:cTn>
      </p:par>
    </p:tnLst>
    <p:bldLst>
      <p:bldP spid="2765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133600" y="190500"/>
            <a:ext cx="7010400" cy="2324100"/>
          </a:xfrm>
        </p:spPr>
        <p:txBody>
          <a:bodyPr/>
          <a:lstStyle/>
          <a:p>
            <a:r>
              <a:rPr lang="ru-RU" altLang="ru-RU" sz="5400">
                <a:effectLst>
                  <a:outerShdw blurRad="38100" dist="38100" dir="2700000" algn="tl">
                    <a:srgbClr val="C0C0C0"/>
                  </a:outerShdw>
                </a:effectLst>
                <a:latin typeface="Monotype Corsiva" panose="03010101010201010101" pitchFamily="66" charset="0"/>
              </a:rPr>
              <a:t>Герб и Флаг Российской Федерации</a:t>
            </a:r>
          </a:p>
        </p:txBody>
      </p:sp>
      <p:pic>
        <p:nvPicPr>
          <p:cNvPr id="28676" name="Песня из кф - Титаник (zvukoff.ru).mp3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62484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86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1" fill="hold"/>
                                        <p:tgtEl>
                                          <p:spTgt spid="2867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numSld="20">
                <p:cTn id="11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8676"/>
                </p:tgtEl>
              </p:cMediaNode>
            </p:audio>
          </p:childTnLst>
        </p:cTn>
      </p:par>
    </p:tnLst>
    <p:bldLst>
      <p:bldP spid="2867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2" name="Rectangle 6"/>
          <p:cNvSpPr>
            <a:spLocks noGrp="1" noChangeArrowheads="1"/>
          </p:cNvSpPr>
          <p:nvPr>
            <p:ph type="title"/>
          </p:nvPr>
        </p:nvSpPr>
        <p:spPr>
          <a:xfrm>
            <a:off x="1295400" y="3429000"/>
            <a:ext cx="7010400" cy="1527175"/>
          </a:xfrm>
        </p:spPr>
        <p:txBody>
          <a:bodyPr/>
          <a:lstStyle/>
          <a:p>
            <a:pPr algn="ctr"/>
            <a:r>
              <a:rPr lang="ru-RU" altLang="ru-RU" sz="5400">
                <a:effectLst>
                  <a:outerShdw blurRad="38100" dist="38100" dir="2700000" algn="tl">
                    <a:srgbClr val="C0C0C0"/>
                  </a:outerShdw>
                </a:effectLst>
                <a:latin typeface="Monotype Corsiva" panose="03010101010201010101" pitchFamily="66" charset="0"/>
              </a:rPr>
              <a:t>Структура Конституции РФ: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970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970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97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97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70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E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altLang="ru-RU" sz="4800">
                <a:latin typeface="Monotype Corsiva" panose="03010101010201010101" pitchFamily="66" charset="0"/>
              </a:rPr>
              <a:t>Преамбула</a:t>
            </a:r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>
              <a:lnSpc>
                <a:spcPct val="90000"/>
              </a:lnSpc>
            </a:pPr>
            <a:r>
              <a:rPr lang="ru-RU" altLang="ru-RU" sz="2100">
                <a:effectLst>
                  <a:outerShdw blurRad="38100" dist="38100" dir="2700000" algn="tl">
                    <a:srgbClr val="FFFFFF"/>
                  </a:outerShdw>
                </a:effectLst>
                <a:latin typeface="Monotype Corsiva" panose="03010101010201010101" pitchFamily="66" charset="0"/>
              </a:rPr>
              <a:t>Мы, многонациональный народ Российской Федерации, соединенные общей судьбой на своей земле, утверждая права и свободы человека, гражданский мир и согласие, сохраняя исторически сложившееся государственное единство, исходя из общепризнанных принципов равноправия и самоопределения народов, чтя память предков, передавших нам любовь и уважение к Отечеству, веру в добро и справедливость, возрождая суверенную государственность России и утверждая незыблемость ее демократической основы, стремясь обеспечить благополучие и процветание России, исходя из ответственности за свою Родину перед нынешним и будущими поколениями, сознавая себя частью мирового сообщества, принимаем КОНСТИТУЦИЮ РОССИЙСКОЙ ФЕДЕРАЦИИ.</a:t>
            </a:r>
            <a:r>
              <a:rPr lang="ru-RU" altLang="ru-RU" sz="2100">
                <a:latin typeface="Monotype Corsiva" panose="03010101010201010101" pitchFamily="66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19200" y="533400"/>
            <a:ext cx="7010400" cy="5715000"/>
          </a:xfrm>
        </p:spPr>
        <p:txBody>
          <a:bodyPr/>
          <a:lstStyle/>
          <a:p>
            <a:r>
              <a:rPr lang="ru-RU" altLang="ru-RU" sz="4400">
                <a:effectLst>
                  <a:outerShdw blurRad="38100" dist="38100" dir="2700000" algn="tl">
                    <a:srgbClr val="C0C0C0"/>
                  </a:outerShdw>
                </a:effectLst>
                <a:latin typeface="Monotype Corsiva" panose="03010101010201010101" pitchFamily="66" charset="0"/>
              </a:rPr>
              <a:t>Основы конституционного строя. </a:t>
            </a:r>
            <a:r>
              <a:rPr lang="ru-RU" altLang="ru-RU" sz="3600">
                <a:effectLst>
                  <a:outerShdw blurRad="38100" dist="38100" dir="2700000" algn="tl">
                    <a:srgbClr val="C0C0C0"/>
                  </a:outerShdw>
                </a:effectLst>
                <a:latin typeface="Monotype Corsiva" panose="03010101010201010101" pitchFamily="66" charset="0"/>
              </a:rPr>
              <a:t>Глава 1, ст. 1-16.</a:t>
            </a:r>
          </a:p>
          <a:p>
            <a:r>
              <a:rPr lang="ru-RU" altLang="ru-RU" sz="4400">
                <a:effectLst>
                  <a:outerShdw blurRad="38100" dist="38100" dir="2700000" algn="tl">
                    <a:srgbClr val="C0C0C0"/>
                  </a:outerShdw>
                </a:effectLst>
                <a:latin typeface="Monotype Corsiva" panose="03010101010201010101" pitchFamily="66" charset="0"/>
              </a:rPr>
              <a:t>Права и свободы человека и гражданина.</a:t>
            </a:r>
            <a:r>
              <a:rPr lang="ru-RU" altLang="ru-RU" sz="3600">
                <a:effectLst>
                  <a:outerShdw blurRad="38100" dist="38100" dir="2700000" algn="tl">
                    <a:srgbClr val="C0C0C0"/>
                  </a:outerShdw>
                </a:effectLst>
                <a:latin typeface="Monotype Corsiva" panose="03010101010201010101" pitchFamily="66" charset="0"/>
              </a:rPr>
              <a:t> Глава 2, ст. 17-64.</a:t>
            </a:r>
          </a:p>
          <a:p>
            <a:r>
              <a:rPr lang="ru-RU" altLang="ru-RU" sz="4400">
                <a:effectLst>
                  <a:outerShdw blurRad="38100" dist="38100" dir="2700000" algn="tl">
                    <a:srgbClr val="C0C0C0"/>
                  </a:outerShdw>
                </a:effectLst>
                <a:latin typeface="Monotype Corsiva" panose="03010101010201010101" pitchFamily="66" charset="0"/>
              </a:rPr>
              <a:t>Федеративное устройство.</a:t>
            </a:r>
            <a:r>
              <a:rPr lang="ru-RU" altLang="ru-RU" sz="3600">
                <a:effectLst>
                  <a:outerShdw blurRad="38100" dist="38100" dir="2700000" algn="tl">
                    <a:srgbClr val="C0C0C0"/>
                  </a:outerShdw>
                </a:effectLst>
                <a:latin typeface="Monotype Corsiva" panose="03010101010201010101" pitchFamily="66" charset="0"/>
              </a:rPr>
              <a:t> Глава 3, ст. 65-79.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E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altLang="ru-RU" sz="4800">
                <a:latin typeface="Monotype Corsiva" panose="03010101010201010101" pitchFamily="66" charset="0"/>
              </a:rPr>
              <a:t>Президент РФ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905000"/>
            <a:ext cx="7010400" cy="4114800"/>
          </a:xfrm>
        </p:spPr>
        <p:txBody>
          <a:bodyPr/>
          <a:lstStyle/>
          <a:p>
            <a:r>
              <a:rPr lang="ru-RU" altLang="ru-RU">
                <a:latin typeface="Monotype Corsiva" panose="03010101010201010101" pitchFamily="66" charset="0"/>
              </a:rPr>
              <a:t>Глава 4, ст. 80-93.</a:t>
            </a:r>
          </a:p>
          <a:p>
            <a:endParaRPr lang="ru-RU" altLang="ru-RU">
              <a:latin typeface="Monotype Corsiva" panose="03010101010201010101" pitchFamily="66" charset="0"/>
            </a:endParaRPr>
          </a:p>
        </p:txBody>
      </p:sp>
      <p:sp>
        <p:nvSpPr>
          <p:cNvPr id="32772" name="Rectangle 4"/>
          <p:cNvSpPr>
            <a:spLocks noChangeArrowheads="1"/>
          </p:cNvSpPr>
          <p:nvPr/>
        </p:nvSpPr>
        <p:spPr bwMode="auto">
          <a:xfrm>
            <a:off x="228600" y="2514600"/>
            <a:ext cx="3200400" cy="3662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Tx/>
              <a:buAutoNum type="arabicPeriod"/>
            </a:pPr>
            <a:r>
              <a:rPr lang="ru-RU" altLang="ru-RU"/>
              <a:t>Президент Российской Федерации является главой государства. </a:t>
            </a:r>
          </a:p>
          <a:p>
            <a:r>
              <a:rPr lang="ru-RU" altLang="ru-RU"/>
              <a:t>4. Президент Российской Федерации как глава государства представляет Российскую Федерацию внутри страны и в международных отношениях. </a:t>
            </a:r>
          </a:p>
          <a:p>
            <a:endParaRPr lang="ru-RU" altLang="ru-RU"/>
          </a:p>
          <a:p>
            <a:pPr>
              <a:buFontTx/>
              <a:buAutoNum type="arabicPeriod"/>
            </a:pPr>
            <a:endParaRPr lang="ru-RU" altLang="ru-RU"/>
          </a:p>
        </p:txBody>
      </p:sp>
      <p:pic>
        <p:nvPicPr>
          <p:cNvPr id="32773" name="Picture 5" descr="511_NpAdvHov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1400" y="1524000"/>
            <a:ext cx="5334000" cy="4781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E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0" y="304800"/>
            <a:ext cx="7010400" cy="2286000"/>
          </a:xfrm>
        </p:spPr>
        <p:txBody>
          <a:bodyPr/>
          <a:lstStyle/>
          <a:p>
            <a:r>
              <a:rPr lang="ru-RU" altLang="ru-RU" sz="3100">
                <a:latin typeface="Monotype Corsiva" panose="03010101010201010101" pitchFamily="66" charset="0"/>
              </a:rPr>
              <a:t>Федеральное Собрание. Глава 5, ст. 94-109.</a:t>
            </a:r>
          </a:p>
          <a:p>
            <a:r>
              <a:rPr lang="ru-RU" altLang="ru-RU" sz="3100">
                <a:latin typeface="Monotype Corsiva" panose="03010101010201010101" pitchFamily="66" charset="0"/>
              </a:rPr>
              <a:t>Правительство РФ. Глава 6, ст. 110-117.</a:t>
            </a:r>
          </a:p>
        </p:txBody>
      </p:sp>
      <p:pic>
        <p:nvPicPr>
          <p:cNvPr id="33796" name="Picture 4" descr="53bc4dadc65c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828800"/>
            <a:ext cx="4191000" cy="4041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3797" name="Picture 5" descr="3792715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1828800"/>
            <a:ext cx="4114800" cy="411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Эхо">
  <a:themeElements>
    <a:clrScheme name="Эхо 7">
      <a:dk1>
        <a:srgbClr val="336666"/>
      </a:dk1>
      <a:lt1>
        <a:srgbClr val="FFFFFF"/>
      </a:lt1>
      <a:dk2>
        <a:srgbClr val="000000"/>
      </a:dk2>
      <a:lt2>
        <a:srgbClr val="666699"/>
      </a:lt2>
      <a:accent1>
        <a:srgbClr val="99CCCC"/>
      </a:accent1>
      <a:accent2>
        <a:srgbClr val="CCCCCC"/>
      </a:accent2>
      <a:accent3>
        <a:srgbClr val="FFFFFF"/>
      </a:accent3>
      <a:accent4>
        <a:srgbClr val="2A5656"/>
      </a:accent4>
      <a:accent5>
        <a:srgbClr val="CAE2E2"/>
      </a:accent5>
      <a:accent6>
        <a:srgbClr val="B9B9B9"/>
      </a:accent6>
      <a:hlink>
        <a:srgbClr val="006666"/>
      </a:hlink>
      <a:folHlink>
        <a:srgbClr val="B2B2B2"/>
      </a:folHlink>
    </a:clrScheme>
    <a:fontScheme name="Эхо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Эхо 1">
        <a:dk1>
          <a:srgbClr val="25252F"/>
        </a:dk1>
        <a:lt1>
          <a:srgbClr val="9999FF"/>
        </a:lt1>
        <a:dk2>
          <a:srgbClr val="000000"/>
        </a:dk2>
        <a:lt2>
          <a:srgbClr val="FFFFFF"/>
        </a:lt2>
        <a:accent1>
          <a:srgbClr val="3366FF"/>
        </a:accent1>
        <a:accent2>
          <a:srgbClr val="003399"/>
        </a:accent2>
        <a:accent3>
          <a:srgbClr val="AAAAAA"/>
        </a:accent3>
        <a:accent4>
          <a:srgbClr val="8282DA"/>
        </a:accent4>
        <a:accent5>
          <a:srgbClr val="ADB8FF"/>
        </a:accent5>
        <a:accent6>
          <a:srgbClr val="002D8A"/>
        </a:accent6>
        <a:hlink>
          <a:srgbClr val="009999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Эхо 2">
        <a:dk1>
          <a:srgbClr val="314183"/>
        </a:dk1>
        <a:lt1>
          <a:srgbClr val="FFFFFF"/>
        </a:lt1>
        <a:dk2>
          <a:srgbClr val="0B1E45"/>
        </a:dk2>
        <a:lt2>
          <a:srgbClr val="FFFFFF"/>
        </a:lt2>
        <a:accent1>
          <a:srgbClr val="6666FF"/>
        </a:accent1>
        <a:accent2>
          <a:srgbClr val="0066FF"/>
        </a:accent2>
        <a:accent3>
          <a:srgbClr val="AAABB0"/>
        </a:accent3>
        <a:accent4>
          <a:srgbClr val="DADADA"/>
        </a:accent4>
        <a:accent5>
          <a:srgbClr val="B8B8FF"/>
        </a:accent5>
        <a:accent6>
          <a:srgbClr val="005CE7"/>
        </a:accent6>
        <a:hlink>
          <a:srgbClr val="006699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Эхо 3">
        <a:dk1>
          <a:srgbClr val="194349"/>
        </a:dk1>
        <a:lt1>
          <a:srgbClr val="FFFFCC"/>
        </a:lt1>
        <a:dk2>
          <a:srgbClr val="006666"/>
        </a:dk2>
        <a:lt2>
          <a:srgbClr val="FFFFFF"/>
        </a:lt2>
        <a:accent1>
          <a:srgbClr val="99CC00"/>
        </a:accent1>
        <a:accent2>
          <a:srgbClr val="00B6B2"/>
        </a:accent2>
        <a:accent3>
          <a:srgbClr val="AAB8B8"/>
        </a:accent3>
        <a:accent4>
          <a:srgbClr val="DADAAE"/>
        </a:accent4>
        <a:accent5>
          <a:srgbClr val="CAE2AA"/>
        </a:accent5>
        <a:accent6>
          <a:srgbClr val="00A5A1"/>
        </a:accent6>
        <a:hlink>
          <a:srgbClr val="669900"/>
        </a:hlink>
        <a:folHlink>
          <a:srgbClr val="6666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Эхо 4">
        <a:dk1>
          <a:srgbClr val="194349"/>
        </a:dk1>
        <a:lt1>
          <a:srgbClr val="FFFFCC"/>
        </a:lt1>
        <a:dk2>
          <a:srgbClr val="0000FF"/>
        </a:dk2>
        <a:lt2>
          <a:srgbClr val="FFFFFF"/>
        </a:lt2>
        <a:accent1>
          <a:srgbClr val="0099FF"/>
        </a:accent1>
        <a:accent2>
          <a:srgbClr val="33CC33"/>
        </a:accent2>
        <a:accent3>
          <a:srgbClr val="AAAAFF"/>
        </a:accent3>
        <a:accent4>
          <a:srgbClr val="DADAAE"/>
        </a:accent4>
        <a:accent5>
          <a:srgbClr val="AACAFF"/>
        </a:accent5>
        <a:accent6>
          <a:srgbClr val="2DB92D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Эхо 5">
        <a:dk1>
          <a:srgbClr val="194349"/>
        </a:dk1>
        <a:lt1>
          <a:srgbClr val="FFFFCC"/>
        </a:lt1>
        <a:dk2>
          <a:srgbClr val="72A497"/>
        </a:dk2>
        <a:lt2>
          <a:srgbClr val="000000"/>
        </a:lt2>
        <a:accent1>
          <a:srgbClr val="805D32"/>
        </a:accent1>
        <a:accent2>
          <a:srgbClr val="7D2F3C"/>
        </a:accent2>
        <a:accent3>
          <a:srgbClr val="BCCFC9"/>
        </a:accent3>
        <a:accent4>
          <a:srgbClr val="DADAAE"/>
        </a:accent4>
        <a:accent5>
          <a:srgbClr val="C0B6AD"/>
        </a:accent5>
        <a:accent6>
          <a:srgbClr val="712A35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Эхо 6">
        <a:dk1>
          <a:srgbClr val="1C1C1C"/>
        </a:dk1>
        <a:lt1>
          <a:srgbClr val="FFFFFF"/>
        </a:lt1>
        <a:dk2>
          <a:srgbClr val="710F0F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BB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666699"/>
        </a:hlink>
        <a:folHlink>
          <a:srgbClr val="99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Эхо 7">
        <a:dk1>
          <a:srgbClr val="336666"/>
        </a:dk1>
        <a:lt1>
          <a:srgbClr val="FFFFFF"/>
        </a:lt1>
        <a:dk2>
          <a:srgbClr val="000000"/>
        </a:dk2>
        <a:lt2>
          <a:srgbClr val="666699"/>
        </a:lt2>
        <a:accent1>
          <a:srgbClr val="99CCCC"/>
        </a:accent1>
        <a:accent2>
          <a:srgbClr val="CCCCCC"/>
        </a:accent2>
        <a:accent3>
          <a:srgbClr val="FFFFFF"/>
        </a:accent3>
        <a:accent4>
          <a:srgbClr val="2A5656"/>
        </a:accent4>
        <a:accent5>
          <a:srgbClr val="CAE2E2"/>
        </a:accent5>
        <a:accent6>
          <a:srgbClr val="B9B9B9"/>
        </a:accent6>
        <a:hlink>
          <a:srgbClr val="006666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Эхо 8">
        <a:dk1>
          <a:srgbClr val="000000"/>
        </a:dk1>
        <a:lt1>
          <a:srgbClr val="FFFFFF"/>
        </a:lt1>
        <a:dk2>
          <a:srgbClr val="000000"/>
        </a:dk2>
        <a:lt2>
          <a:srgbClr val="666699"/>
        </a:lt2>
        <a:accent1>
          <a:srgbClr val="FF9900"/>
        </a:accent1>
        <a:accent2>
          <a:srgbClr val="FF0000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0000"/>
        </a:accent6>
        <a:hlink>
          <a:srgbClr val="336699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Эхо 9">
        <a:dk1>
          <a:srgbClr val="000000"/>
        </a:dk1>
        <a:lt1>
          <a:srgbClr val="FFFFFF"/>
        </a:lt1>
        <a:dk2>
          <a:srgbClr val="000000"/>
        </a:dk2>
        <a:lt2>
          <a:srgbClr val="666699"/>
        </a:lt2>
        <a:accent1>
          <a:srgbClr val="CC3300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E2ADAA"/>
        </a:accent5>
        <a:accent6>
          <a:srgbClr val="B98A00"/>
        </a:accent6>
        <a:hlink>
          <a:srgbClr val="CC660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Эхо 10">
        <a:dk1>
          <a:srgbClr val="000000"/>
        </a:dk1>
        <a:lt1>
          <a:srgbClr val="FFFFFF"/>
        </a:lt1>
        <a:dk2>
          <a:srgbClr val="000000"/>
        </a:dk2>
        <a:lt2>
          <a:srgbClr val="666699"/>
        </a:lt2>
        <a:accent1>
          <a:srgbClr val="666699"/>
        </a:accent1>
        <a:accent2>
          <a:srgbClr val="9999FF"/>
        </a:accent2>
        <a:accent3>
          <a:srgbClr val="FFFFFF"/>
        </a:accent3>
        <a:accent4>
          <a:srgbClr val="000000"/>
        </a:accent4>
        <a:accent5>
          <a:srgbClr val="B8B8CA"/>
        </a:accent5>
        <a:accent6>
          <a:srgbClr val="8A8AE7"/>
        </a:accent6>
        <a:hlink>
          <a:srgbClr val="3366FF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Слои">
  <a:themeElements>
    <a:clrScheme name="Слои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Слои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Слои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лои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лои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лои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лои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лои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лои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лои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лои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лои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131</TotalTime>
  <Words>322</Words>
  <Application>Microsoft Office PowerPoint</Application>
  <PresentationFormat>Экран (4:3)</PresentationFormat>
  <Paragraphs>48</Paragraphs>
  <Slides>18</Slides>
  <Notes>0</Notes>
  <HiddenSlides>0</HiddenSlides>
  <MMClips>2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18</vt:i4>
      </vt:variant>
    </vt:vector>
  </HeadingPairs>
  <TitlesOfParts>
    <vt:vector size="24" baseType="lpstr">
      <vt:lpstr>Arial</vt:lpstr>
      <vt:lpstr>Times New Roman</vt:lpstr>
      <vt:lpstr>Wingdings</vt:lpstr>
      <vt:lpstr>Monotype Corsiva</vt:lpstr>
      <vt:lpstr>Эхо</vt:lpstr>
      <vt:lpstr>Слои</vt:lpstr>
      <vt:lpstr>Презентация по теме «Конституция РФ»</vt:lpstr>
      <vt:lpstr>Гимн Российской Федерации</vt:lpstr>
      <vt:lpstr>Герб и Флаг Российской Федерации</vt:lpstr>
      <vt:lpstr>Структура Конституции РФ:</vt:lpstr>
      <vt:lpstr>Преамбула</vt:lpstr>
      <vt:lpstr>Презентация PowerPoint</vt:lpstr>
      <vt:lpstr>Президент РФ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Права человека  (классификация прав и свобод человека)</vt:lpstr>
      <vt:lpstr>Презентация PowerPoint</vt:lpstr>
      <vt:lpstr>Гарантии прав человека и гражданина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admin</cp:lastModifiedBy>
  <cp:revision>6</cp:revision>
  <cp:lastPrinted>1601-01-01T00:00:00Z</cp:lastPrinted>
  <dcterms:created xsi:type="dcterms:W3CDTF">1601-01-01T00:00:00Z</dcterms:created>
  <dcterms:modified xsi:type="dcterms:W3CDTF">2015-04-08T15:43:11Z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