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7736DE-FFA4-4B5A-BE2A-8486AA888D15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031D38F-EA12-4F43-B8F9-6A79DDF91607}">
      <dgm:prSet phldrT="[Текст]"/>
      <dgm:spPr/>
      <dgm:t>
        <a:bodyPr/>
        <a:lstStyle/>
        <a:p>
          <a:r>
            <a:rPr lang="ru-RU" dirty="0" smtClean="0"/>
            <a:t>Оригинальный образец</a:t>
          </a:r>
          <a:endParaRPr lang="ru-RU" dirty="0"/>
        </a:p>
      </dgm:t>
    </dgm:pt>
    <dgm:pt modelId="{0DCF7324-C7E1-4AE4-B94A-D632E0080F71}" type="parTrans" cxnId="{924BDB07-54FC-4EEC-ACF5-A105FDAC346C}">
      <dgm:prSet/>
      <dgm:spPr/>
      <dgm:t>
        <a:bodyPr/>
        <a:lstStyle/>
        <a:p>
          <a:endParaRPr lang="ru-RU"/>
        </a:p>
      </dgm:t>
    </dgm:pt>
    <dgm:pt modelId="{818FB4CF-69D0-451D-85C1-4355DF9441F0}" type="sibTrans" cxnId="{924BDB07-54FC-4EEC-ACF5-A105FDAC346C}">
      <dgm:prSet/>
      <dgm:spPr/>
      <dgm:t>
        <a:bodyPr/>
        <a:lstStyle/>
        <a:p>
          <a:endParaRPr lang="ru-RU"/>
        </a:p>
      </dgm:t>
    </dgm:pt>
    <dgm:pt modelId="{12E0EB4A-7E70-47B0-AB4C-39E2D81076D2}">
      <dgm:prSet phldrT="[Текст]"/>
      <dgm:spPr/>
      <dgm:t>
        <a:bodyPr/>
        <a:lstStyle/>
        <a:p>
          <a:r>
            <a:rPr lang="ru-RU" dirty="0" smtClean="0"/>
            <a:t>Депозит с жидкостью</a:t>
          </a:r>
          <a:endParaRPr lang="ru-RU" dirty="0"/>
        </a:p>
      </dgm:t>
    </dgm:pt>
    <dgm:pt modelId="{99C883FA-145C-4282-9C76-F9E1397A55F3}" type="parTrans" cxnId="{2A0ACD3E-DE4A-4973-B4C0-6AD61C38E8F1}">
      <dgm:prSet/>
      <dgm:spPr/>
      <dgm:t>
        <a:bodyPr/>
        <a:lstStyle/>
        <a:p>
          <a:endParaRPr lang="ru-RU" dirty="0"/>
        </a:p>
      </dgm:t>
    </dgm:pt>
    <dgm:pt modelId="{75E69080-5ED4-4094-B75A-2C765DA6C689}" type="sibTrans" cxnId="{2A0ACD3E-DE4A-4973-B4C0-6AD61C38E8F1}">
      <dgm:prSet/>
      <dgm:spPr/>
      <dgm:t>
        <a:bodyPr/>
        <a:lstStyle/>
        <a:p>
          <a:endParaRPr lang="ru-RU"/>
        </a:p>
      </dgm:t>
    </dgm:pt>
    <dgm:pt modelId="{7E665D4A-30AF-4F1E-9010-7CCF809138B7}">
      <dgm:prSet phldrT="[Текст]"/>
      <dgm:spPr/>
      <dgm:t>
        <a:bodyPr/>
        <a:lstStyle/>
        <a:p>
          <a:r>
            <a:rPr lang="ru-RU" dirty="0" smtClean="0"/>
            <a:t>Сухой депозит</a:t>
          </a:r>
          <a:endParaRPr lang="ru-RU" dirty="0"/>
        </a:p>
      </dgm:t>
    </dgm:pt>
    <dgm:pt modelId="{F899DCE7-5094-41CA-AB66-0703C8477C5F}" type="parTrans" cxnId="{AD570043-4476-4805-84BA-CE1F9C710CAF}">
      <dgm:prSet/>
      <dgm:spPr/>
      <dgm:t>
        <a:bodyPr/>
        <a:lstStyle/>
        <a:p>
          <a:endParaRPr lang="ru-RU" dirty="0"/>
        </a:p>
      </dgm:t>
    </dgm:pt>
    <dgm:pt modelId="{5D7C0A1A-A674-457D-95D4-C2B872F0E2D0}" type="sibTrans" cxnId="{AD570043-4476-4805-84BA-CE1F9C710CAF}">
      <dgm:prSet/>
      <dgm:spPr/>
      <dgm:t>
        <a:bodyPr/>
        <a:lstStyle/>
        <a:p>
          <a:endParaRPr lang="ru-RU"/>
        </a:p>
      </dgm:t>
    </dgm:pt>
    <dgm:pt modelId="{3B004BA5-4F28-4831-832F-9EE62BDC4B30}">
      <dgm:prSet/>
      <dgm:spPr/>
      <dgm:t>
        <a:bodyPr/>
        <a:lstStyle/>
        <a:p>
          <a:r>
            <a:rPr lang="ru-RU" dirty="0" smtClean="0"/>
            <a:t>Перегонка с прямым холодильником </a:t>
          </a:r>
          <a:endParaRPr lang="ru-RU" dirty="0"/>
        </a:p>
      </dgm:t>
    </dgm:pt>
    <dgm:pt modelId="{728FF21C-3904-4AC8-9993-2FD9253E7CFF}" type="parTrans" cxnId="{7B2D0DA2-5514-4484-83C6-EC8553BBADE9}">
      <dgm:prSet/>
      <dgm:spPr/>
      <dgm:t>
        <a:bodyPr/>
        <a:lstStyle/>
        <a:p>
          <a:endParaRPr lang="ru-RU" dirty="0"/>
        </a:p>
      </dgm:t>
    </dgm:pt>
    <dgm:pt modelId="{19221530-FE87-491E-8185-C4631B0F735D}" type="sibTrans" cxnId="{7B2D0DA2-5514-4484-83C6-EC8553BBADE9}">
      <dgm:prSet/>
      <dgm:spPr/>
      <dgm:t>
        <a:bodyPr/>
        <a:lstStyle/>
        <a:p>
          <a:endParaRPr lang="ru-RU"/>
        </a:p>
      </dgm:t>
    </dgm:pt>
    <dgm:pt modelId="{4D401FE6-A5CA-423B-BA20-325B8C370FC2}">
      <dgm:prSet/>
      <dgm:spPr/>
      <dgm:t>
        <a:bodyPr/>
        <a:lstStyle/>
        <a:p>
          <a:r>
            <a:rPr lang="ru-RU" dirty="0" smtClean="0"/>
            <a:t>Дистиллят</a:t>
          </a:r>
          <a:endParaRPr lang="ru-RU" dirty="0"/>
        </a:p>
      </dgm:t>
    </dgm:pt>
    <dgm:pt modelId="{8AC25630-14EF-4E9D-9A1A-DA322E21C15D}" type="parTrans" cxnId="{AD2A5A1B-10B0-48B1-B0B0-54D54735FEA7}">
      <dgm:prSet/>
      <dgm:spPr/>
      <dgm:t>
        <a:bodyPr/>
        <a:lstStyle/>
        <a:p>
          <a:endParaRPr lang="ru-RU" dirty="0"/>
        </a:p>
      </dgm:t>
    </dgm:pt>
    <dgm:pt modelId="{816EAE6D-BA94-4274-A4E2-CCAD883C773C}" type="sibTrans" cxnId="{AD2A5A1B-10B0-48B1-B0B0-54D54735FEA7}">
      <dgm:prSet/>
      <dgm:spPr/>
      <dgm:t>
        <a:bodyPr/>
        <a:lstStyle/>
        <a:p>
          <a:endParaRPr lang="ru-RU"/>
        </a:p>
      </dgm:t>
    </dgm:pt>
    <dgm:pt modelId="{923311AE-FD1A-4BC4-AD04-CA378A0515ED}">
      <dgm:prSet/>
      <dgm:spPr/>
      <dgm:t>
        <a:bodyPr/>
        <a:lstStyle/>
        <a:p>
          <a:r>
            <a:rPr lang="ru-RU" dirty="0" smtClean="0"/>
            <a:t>Объем углеводородов</a:t>
          </a:r>
          <a:endParaRPr lang="ru-RU" dirty="0"/>
        </a:p>
      </dgm:t>
    </dgm:pt>
    <dgm:pt modelId="{FB2F5411-EDB6-4C05-8A09-C22F985F3C29}" type="parTrans" cxnId="{639F34E7-C752-4ECF-9842-11EA3EA1DA87}">
      <dgm:prSet/>
      <dgm:spPr/>
      <dgm:t>
        <a:bodyPr/>
        <a:lstStyle/>
        <a:p>
          <a:endParaRPr lang="ru-RU" dirty="0"/>
        </a:p>
      </dgm:t>
    </dgm:pt>
    <dgm:pt modelId="{5E39B770-2B9A-4185-94D1-37D63294B8F4}" type="sibTrans" cxnId="{639F34E7-C752-4ECF-9842-11EA3EA1DA87}">
      <dgm:prSet/>
      <dgm:spPr/>
      <dgm:t>
        <a:bodyPr/>
        <a:lstStyle/>
        <a:p>
          <a:endParaRPr lang="ru-RU"/>
        </a:p>
      </dgm:t>
    </dgm:pt>
    <dgm:pt modelId="{F1BFD3EC-7238-43C2-AF9A-BCF637F921C1}">
      <dgm:prSet/>
      <dgm:spPr/>
      <dgm:t>
        <a:bodyPr/>
        <a:lstStyle/>
        <a:p>
          <a:r>
            <a:rPr lang="ru-RU" dirty="0" smtClean="0"/>
            <a:t>ИК анализ</a:t>
          </a:r>
          <a:endParaRPr lang="ru-RU" dirty="0"/>
        </a:p>
      </dgm:t>
    </dgm:pt>
    <dgm:pt modelId="{C372C025-07D7-45C6-AEE9-811A91590CDF}" type="parTrans" cxnId="{F681865B-56AF-4F9D-9390-61DF6A85EF10}">
      <dgm:prSet/>
      <dgm:spPr/>
      <dgm:t>
        <a:bodyPr/>
        <a:lstStyle/>
        <a:p>
          <a:endParaRPr lang="ru-RU" dirty="0"/>
        </a:p>
      </dgm:t>
    </dgm:pt>
    <dgm:pt modelId="{E4796505-67B5-4A97-AD11-122437A644DF}" type="sibTrans" cxnId="{F681865B-56AF-4F9D-9390-61DF6A85EF10}">
      <dgm:prSet/>
      <dgm:spPr/>
      <dgm:t>
        <a:bodyPr/>
        <a:lstStyle/>
        <a:p>
          <a:endParaRPr lang="ru-RU"/>
        </a:p>
      </dgm:t>
    </dgm:pt>
    <dgm:pt modelId="{834390F8-692B-4585-A512-645AA51E2592}">
      <dgm:prSet/>
      <dgm:spPr/>
      <dgm:t>
        <a:bodyPr/>
        <a:lstStyle/>
        <a:p>
          <a:r>
            <a:rPr lang="ru-RU" dirty="0" smtClean="0"/>
            <a:t>Сухой депозит</a:t>
          </a:r>
          <a:endParaRPr lang="ru-RU" dirty="0"/>
        </a:p>
      </dgm:t>
    </dgm:pt>
    <dgm:pt modelId="{4E0C2AF3-062B-425E-8F5B-D51B9DAD764A}" type="parTrans" cxnId="{CF846F47-2F9F-4F05-918E-076A4A23FF32}">
      <dgm:prSet/>
      <dgm:spPr/>
      <dgm:t>
        <a:bodyPr/>
        <a:lstStyle/>
        <a:p>
          <a:endParaRPr lang="ru-RU" dirty="0"/>
        </a:p>
      </dgm:t>
    </dgm:pt>
    <dgm:pt modelId="{F5FD6DEE-6849-4A75-94AE-2812AEC78FA9}" type="sibTrans" cxnId="{CF846F47-2F9F-4F05-918E-076A4A23FF32}">
      <dgm:prSet/>
      <dgm:spPr/>
      <dgm:t>
        <a:bodyPr/>
        <a:lstStyle/>
        <a:p>
          <a:endParaRPr lang="ru-RU"/>
        </a:p>
      </dgm:t>
    </dgm:pt>
    <dgm:pt modelId="{585C198A-7270-4B68-BFB4-C39DFCA1A046}">
      <dgm:prSet/>
      <dgm:spPr/>
      <dgm:t>
        <a:bodyPr/>
        <a:lstStyle/>
        <a:p>
          <a:r>
            <a:rPr lang="ru-RU" dirty="0" smtClean="0"/>
            <a:t>Объем воды</a:t>
          </a:r>
          <a:endParaRPr lang="ru-RU" dirty="0"/>
        </a:p>
      </dgm:t>
    </dgm:pt>
    <dgm:pt modelId="{3D217291-00C3-49AD-A886-68F41317018C}" type="parTrans" cxnId="{72212A69-8A53-44B6-B811-4D9D9AFA790F}">
      <dgm:prSet/>
      <dgm:spPr/>
      <dgm:t>
        <a:bodyPr/>
        <a:lstStyle/>
        <a:p>
          <a:endParaRPr lang="ru-RU" dirty="0"/>
        </a:p>
      </dgm:t>
    </dgm:pt>
    <dgm:pt modelId="{7C249411-7D6E-49BA-8067-BD0D36D3BC65}" type="sibTrans" cxnId="{72212A69-8A53-44B6-B811-4D9D9AFA790F}">
      <dgm:prSet/>
      <dgm:spPr/>
      <dgm:t>
        <a:bodyPr/>
        <a:lstStyle/>
        <a:p>
          <a:endParaRPr lang="ru-RU"/>
        </a:p>
      </dgm:t>
    </dgm:pt>
    <dgm:pt modelId="{4ADD8082-5A90-4122-B68C-E630DAB8FD6D}">
      <dgm:prSet/>
      <dgm:spPr/>
      <dgm:t>
        <a:bodyPr/>
        <a:lstStyle/>
        <a:p>
          <a:r>
            <a:rPr lang="ru-RU" dirty="0" smtClean="0"/>
            <a:t>Горячая промывка с толуолом</a:t>
          </a:r>
          <a:endParaRPr lang="ru-RU" dirty="0"/>
        </a:p>
      </dgm:t>
    </dgm:pt>
    <dgm:pt modelId="{6B6D889F-69CC-4D69-B1CF-4FFDDF8C998A}" type="sibTrans" cxnId="{44B6B342-6464-4198-8B49-B42A45FC0747}">
      <dgm:prSet/>
      <dgm:spPr/>
      <dgm:t>
        <a:bodyPr/>
        <a:lstStyle/>
        <a:p>
          <a:endParaRPr lang="ru-RU"/>
        </a:p>
      </dgm:t>
    </dgm:pt>
    <dgm:pt modelId="{6C24DA83-0AE4-466D-BBFC-671648C35CA9}" type="parTrans" cxnId="{44B6B342-6464-4198-8B49-B42A45FC0747}">
      <dgm:prSet/>
      <dgm:spPr/>
      <dgm:t>
        <a:bodyPr/>
        <a:lstStyle/>
        <a:p>
          <a:endParaRPr lang="ru-RU" dirty="0"/>
        </a:p>
      </dgm:t>
    </dgm:pt>
    <dgm:pt modelId="{80E08221-6FDA-4CAC-BA4B-0B656B6AB49C}">
      <dgm:prSet/>
      <dgm:spPr/>
      <dgm:t>
        <a:bodyPr/>
        <a:lstStyle/>
        <a:p>
          <a:r>
            <a:rPr lang="ru-RU" dirty="0" smtClean="0"/>
            <a:t>Горячая промывка водой</a:t>
          </a:r>
          <a:endParaRPr lang="ru-RU" dirty="0"/>
        </a:p>
      </dgm:t>
    </dgm:pt>
    <dgm:pt modelId="{5E1504AC-9BAF-4C35-BDFC-5317A58A3AE3}" type="parTrans" cxnId="{FBDC53D9-BE80-401D-8254-923BF315E7E4}">
      <dgm:prSet/>
      <dgm:spPr/>
      <dgm:t>
        <a:bodyPr/>
        <a:lstStyle/>
        <a:p>
          <a:endParaRPr lang="ru-RU" dirty="0"/>
        </a:p>
      </dgm:t>
    </dgm:pt>
    <dgm:pt modelId="{C01978E5-4A0A-4744-BB14-23AA3C1684AB}" type="sibTrans" cxnId="{FBDC53D9-BE80-401D-8254-923BF315E7E4}">
      <dgm:prSet/>
      <dgm:spPr/>
      <dgm:t>
        <a:bodyPr/>
        <a:lstStyle/>
        <a:p>
          <a:endParaRPr lang="ru-RU"/>
        </a:p>
      </dgm:t>
    </dgm:pt>
    <dgm:pt modelId="{67BB2E71-A18D-4FCD-8FEF-8959319907BB}">
      <dgm:prSet/>
      <dgm:spPr/>
      <dgm:t>
        <a:bodyPr/>
        <a:lstStyle/>
        <a:p>
          <a:r>
            <a:rPr lang="ru-RU" dirty="0" smtClean="0"/>
            <a:t>Горячая промывка с соляной кислотой</a:t>
          </a:r>
          <a:endParaRPr lang="ru-RU" dirty="0"/>
        </a:p>
      </dgm:t>
    </dgm:pt>
    <dgm:pt modelId="{BA726B53-89B6-4E93-8C77-0668CB931538}" type="parTrans" cxnId="{9BB756FE-61B9-4333-8C30-F08046A38208}">
      <dgm:prSet/>
      <dgm:spPr/>
      <dgm:t>
        <a:bodyPr/>
        <a:lstStyle/>
        <a:p>
          <a:endParaRPr lang="ru-RU" dirty="0"/>
        </a:p>
      </dgm:t>
    </dgm:pt>
    <dgm:pt modelId="{BD300B71-2FB4-4217-A313-C3617653CB36}" type="sibTrans" cxnId="{9BB756FE-61B9-4333-8C30-F08046A38208}">
      <dgm:prSet/>
      <dgm:spPr/>
      <dgm:t>
        <a:bodyPr/>
        <a:lstStyle/>
        <a:p>
          <a:endParaRPr lang="ru-RU"/>
        </a:p>
      </dgm:t>
    </dgm:pt>
    <dgm:pt modelId="{154F01EF-3693-41F4-885E-4913B692CFD6}">
      <dgm:prSet/>
      <dgm:spPr/>
      <dgm:t>
        <a:bodyPr/>
        <a:lstStyle/>
        <a:p>
          <a:r>
            <a:rPr lang="ru-RU" dirty="0" smtClean="0"/>
            <a:t>Упаривание</a:t>
          </a:r>
          <a:endParaRPr lang="ru-RU" dirty="0"/>
        </a:p>
      </dgm:t>
    </dgm:pt>
    <dgm:pt modelId="{F1319BE2-5E0B-4C63-A7D5-159EF9271CE7}" type="parTrans" cxnId="{EA0DCC25-454F-4A6B-889B-101D5BD1E5D6}">
      <dgm:prSet/>
      <dgm:spPr/>
      <dgm:t>
        <a:bodyPr/>
        <a:lstStyle/>
        <a:p>
          <a:endParaRPr lang="ru-RU" dirty="0"/>
        </a:p>
      </dgm:t>
    </dgm:pt>
    <dgm:pt modelId="{66D8C58C-59E2-473C-AB8B-93367B882F58}" type="sibTrans" cxnId="{EA0DCC25-454F-4A6B-889B-101D5BD1E5D6}">
      <dgm:prSet/>
      <dgm:spPr/>
      <dgm:t>
        <a:bodyPr/>
        <a:lstStyle/>
        <a:p>
          <a:endParaRPr lang="ru-RU"/>
        </a:p>
      </dgm:t>
    </dgm:pt>
    <dgm:pt modelId="{0A3743A7-A814-42B9-9757-F29FD5F19B38}" type="asst">
      <dgm:prSet/>
      <dgm:spPr/>
      <dgm:t>
        <a:bodyPr/>
        <a:lstStyle/>
        <a:p>
          <a:r>
            <a:rPr lang="ru-RU" dirty="0" smtClean="0"/>
            <a:t>Анализ на ААС</a:t>
          </a:r>
          <a:endParaRPr lang="ru-RU" dirty="0"/>
        </a:p>
      </dgm:t>
    </dgm:pt>
    <dgm:pt modelId="{F185AAB6-60F6-451C-8208-8D70C84AC00A}" type="parTrans" cxnId="{2A2CA7CC-1533-4B94-A404-068AF6C198AD}">
      <dgm:prSet/>
      <dgm:spPr/>
      <dgm:t>
        <a:bodyPr/>
        <a:lstStyle/>
        <a:p>
          <a:endParaRPr lang="ru-RU" dirty="0"/>
        </a:p>
      </dgm:t>
    </dgm:pt>
    <dgm:pt modelId="{362DB475-B047-4179-8D45-8400119E7F78}" type="sibTrans" cxnId="{2A2CA7CC-1533-4B94-A404-068AF6C198AD}">
      <dgm:prSet/>
      <dgm:spPr/>
      <dgm:t>
        <a:bodyPr/>
        <a:lstStyle/>
        <a:p>
          <a:endParaRPr lang="ru-RU"/>
        </a:p>
      </dgm:t>
    </dgm:pt>
    <dgm:pt modelId="{4B8F4943-9441-42C4-A25F-15FBD858E33D}" type="asst">
      <dgm:prSet/>
      <dgm:spPr/>
      <dgm:t>
        <a:bodyPr/>
        <a:lstStyle/>
        <a:p>
          <a:r>
            <a:rPr lang="ru-RU" dirty="0" smtClean="0"/>
            <a:t>Анализ на ААС</a:t>
          </a:r>
          <a:endParaRPr lang="ru-RU" dirty="0"/>
        </a:p>
      </dgm:t>
    </dgm:pt>
    <dgm:pt modelId="{39267B4F-74DB-4EBF-8876-81C203FE2780}" type="parTrans" cxnId="{E4A621A7-86AC-4CD5-844A-D72372883CC5}">
      <dgm:prSet/>
      <dgm:spPr/>
      <dgm:t>
        <a:bodyPr/>
        <a:lstStyle/>
        <a:p>
          <a:endParaRPr lang="ru-RU" dirty="0"/>
        </a:p>
      </dgm:t>
    </dgm:pt>
    <dgm:pt modelId="{066F858B-C8C9-446B-B090-DBB86E2E3878}" type="sibTrans" cxnId="{E4A621A7-86AC-4CD5-844A-D72372883CC5}">
      <dgm:prSet/>
      <dgm:spPr/>
      <dgm:t>
        <a:bodyPr/>
        <a:lstStyle/>
        <a:p>
          <a:endParaRPr lang="ru-RU"/>
        </a:p>
      </dgm:t>
    </dgm:pt>
    <dgm:pt modelId="{6F955456-C295-4FBD-A879-0CF4B7F74369}">
      <dgm:prSet/>
      <dgm:spPr/>
      <dgm:t>
        <a:bodyPr/>
        <a:lstStyle/>
        <a:p>
          <a:r>
            <a:rPr lang="ru-RU" dirty="0" smtClean="0"/>
            <a:t>Выделение не растворимого осадка</a:t>
          </a:r>
          <a:endParaRPr lang="ru-RU" dirty="0"/>
        </a:p>
      </dgm:t>
    </dgm:pt>
    <dgm:pt modelId="{AEC48381-ED33-4533-A4B9-7187A608EC55}" type="parTrans" cxnId="{C4FA1008-970F-4EAC-91CF-28C5EF95047D}">
      <dgm:prSet/>
      <dgm:spPr/>
      <dgm:t>
        <a:bodyPr/>
        <a:lstStyle/>
        <a:p>
          <a:endParaRPr lang="ru-RU" dirty="0"/>
        </a:p>
      </dgm:t>
    </dgm:pt>
    <dgm:pt modelId="{F4ABCF9D-23EC-4841-B832-9F7959A99CF1}" type="sibTrans" cxnId="{C4FA1008-970F-4EAC-91CF-28C5EF95047D}">
      <dgm:prSet/>
      <dgm:spPr/>
      <dgm:t>
        <a:bodyPr/>
        <a:lstStyle/>
        <a:p>
          <a:endParaRPr lang="ru-RU"/>
        </a:p>
      </dgm:t>
    </dgm:pt>
    <dgm:pt modelId="{F312E3E5-EB26-4B36-97D4-21DEB3C7CA0A}">
      <dgm:prSet/>
      <dgm:spPr/>
      <dgm:t>
        <a:bodyPr/>
        <a:lstStyle/>
        <a:p>
          <a:r>
            <a:rPr lang="ru-RU" dirty="0" smtClean="0"/>
            <a:t>ИК анализ</a:t>
          </a:r>
          <a:endParaRPr lang="ru-RU" dirty="0"/>
        </a:p>
      </dgm:t>
    </dgm:pt>
    <dgm:pt modelId="{2B7F76C9-F344-4047-9333-E959C33E4A0F}" type="parTrans" cxnId="{5760D821-5176-42BD-A202-70805F0A0295}">
      <dgm:prSet/>
      <dgm:spPr/>
      <dgm:t>
        <a:bodyPr/>
        <a:lstStyle/>
        <a:p>
          <a:endParaRPr lang="ru-RU" dirty="0"/>
        </a:p>
      </dgm:t>
    </dgm:pt>
    <dgm:pt modelId="{30A2C8FD-87FC-4309-B8D0-8A2E042A1F7A}" type="sibTrans" cxnId="{5760D821-5176-42BD-A202-70805F0A0295}">
      <dgm:prSet/>
      <dgm:spPr/>
      <dgm:t>
        <a:bodyPr/>
        <a:lstStyle/>
        <a:p>
          <a:endParaRPr lang="ru-RU"/>
        </a:p>
      </dgm:t>
    </dgm:pt>
    <dgm:pt modelId="{64B73AD1-D3D6-49CA-927C-6BADC4960EB0}">
      <dgm:prSet/>
      <dgm:spPr/>
      <dgm:t>
        <a:bodyPr/>
        <a:lstStyle/>
        <a:p>
          <a:r>
            <a:rPr lang="ru-RU" dirty="0" smtClean="0"/>
            <a:t>ИК анализ</a:t>
          </a:r>
          <a:endParaRPr lang="ru-RU" dirty="0"/>
        </a:p>
      </dgm:t>
    </dgm:pt>
    <dgm:pt modelId="{B77775C7-577E-47DD-B760-F39DF9EC77D3}" type="parTrans" cxnId="{8BB0BD66-F3AA-458F-BF70-7777B22DEB1F}">
      <dgm:prSet/>
      <dgm:spPr/>
      <dgm:t>
        <a:bodyPr/>
        <a:lstStyle/>
        <a:p>
          <a:endParaRPr lang="ru-RU" dirty="0"/>
        </a:p>
      </dgm:t>
    </dgm:pt>
    <dgm:pt modelId="{8E1B40BE-B6F0-4EA2-A140-D4B34BB4B2BD}" type="sibTrans" cxnId="{8BB0BD66-F3AA-458F-BF70-7777B22DEB1F}">
      <dgm:prSet/>
      <dgm:spPr/>
      <dgm:t>
        <a:bodyPr/>
        <a:lstStyle/>
        <a:p>
          <a:endParaRPr lang="ru-RU"/>
        </a:p>
      </dgm:t>
    </dgm:pt>
    <dgm:pt modelId="{B6CC0C03-7F63-46AA-B624-5485CE54F12A}" type="pres">
      <dgm:prSet presAssocID="{827736DE-FFA4-4B5A-BE2A-8486AA888D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8133DC-2ECE-4011-B07A-CB72AB126D80}" type="pres">
      <dgm:prSet presAssocID="{E031D38F-EA12-4F43-B8F9-6A79DDF91607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8470EEA-8320-4B4F-B8B2-BD0311A36EA7}" type="pres">
      <dgm:prSet presAssocID="{E031D38F-EA12-4F43-B8F9-6A79DDF91607}" presName="rootComposite1" presStyleCnt="0"/>
      <dgm:spPr/>
      <dgm:t>
        <a:bodyPr/>
        <a:lstStyle/>
        <a:p>
          <a:endParaRPr lang="ru-RU"/>
        </a:p>
      </dgm:t>
    </dgm:pt>
    <dgm:pt modelId="{8246616F-A2AC-452D-B776-D1F6B8A66E42}" type="pres">
      <dgm:prSet presAssocID="{E031D38F-EA12-4F43-B8F9-6A79DDF9160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B7FF3C-4A21-444D-BA61-BE472D78F4E0}" type="pres">
      <dgm:prSet presAssocID="{E031D38F-EA12-4F43-B8F9-6A79DDF9160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7D8CDD2-688B-4622-B6DC-0483A341D009}" type="pres">
      <dgm:prSet presAssocID="{E031D38F-EA12-4F43-B8F9-6A79DDF91607}" presName="hierChild2" presStyleCnt="0"/>
      <dgm:spPr/>
      <dgm:t>
        <a:bodyPr/>
        <a:lstStyle/>
        <a:p>
          <a:endParaRPr lang="ru-RU"/>
        </a:p>
      </dgm:t>
    </dgm:pt>
    <dgm:pt modelId="{66779C35-31DD-454C-9594-073C558E32FB}" type="pres">
      <dgm:prSet presAssocID="{99C883FA-145C-4282-9C76-F9E1397A55F3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DACF9D4-B779-4705-9DB2-BB60031A6C34}" type="pres">
      <dgm:prSet presAssocID="{12E0EB4A-7E70-47B0-AB4C-39E2D81076D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EE4FDF-C7D2-4907-AF7D-EB2295E5E61C}" type="pres">
      <dgm:prSet presAssocID="{12E0EB4A-7E70-47B0-AB4C-39E2D81076D2}" presName="rootComposite" presStyleCnt="0"/>
      <dgm:spPr/>
      <dgm:t>
        <a:bodyPr/>
        <a:lstStyle/>
        <a:p>
          <a:endParaRPr lang="ru-RU"/>
        </a:p>
      </dgm:t>
    </dgm:pt>
    <dgm:pt modelId="{3AD1661F-12C9-440D-BC4E-C576652BEDAB}" type="pres">
      <dgm:prSet presAssocID="{12E0EB4A-7E70-47B0-AB4C-39E2D81076D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D286E6-EA17-42C4-9914-4FD2C6C16FC6}" type="pres">
      <dgm:prSet presAssocID="{12E0EB4A-7E70-47B0-AB4C-39E2D81076D2}" presName="rootConnector" presStyleLbl="node2" presStyleIdx="0" presStyleCnt="2"/>
      <dgm:spPr/>
      <dgm:t>
        <a:bodyPr/>
        <a:lstStyle/>
        <a:p>
          <a:endParaRPr lang="ru-RU"/>
        </a:p>
      </dgm:t>
    </dgm:pt>
    <dgm:pt modelId="{DCAC3009-0F7E-4AD6-84EF-3226D68592E2}" type="pres">
      <dgm:prSet presAssocID="{12E0EB4A-7E70-47B0-AB4C-39E2D81076D2}" presName="hierChild4" presStyleCnt="0"/>
      <dgm:spPr/>
      <dgm:t>
        <a:bodyPr/>
        <a:lstStyle/>
        <a:p>
          <a:endParaRPr lang="ru-RU"/>
        </a:p>
      </dgm:t>
    </dgm:pt>
    <dgm:pt modelId="{98A0BF86-19CA-4711-9150-660E3DBF2732}" type="pres">
      <dgm:prSet presAssocID="{728FF21C-3904-4AC8-9993-2FD9253E7CFF}" presName="Name37" presStyleLbl="parChTrans1D3" presStyleIdx="0" presStyleCnt="2"/>
      <dgm:spPr/>
      <dgm:t>
        <a:bodyPr/>
        <a:lstStyle/>
        <a:p>
          <a:endParaRPr lang="ru-RU"/>
        </a:p>
      </dgm:t>
    </dgm:pt>
    <dgm:pt modelId="{53050FED-D636-4EFF-9BC3-4D661AF0B46B}" type="pres">
      <dgm:prSet presAssocID="{3B004BA5-4F28-4831-832F-9EE62BDC4B3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4CFE974-7150-4DA5-9277-E018AAA8E3FE}" type="pres">
      <dgm:prSet presAssocID="{3B004BA5-4F28-4831-832F-9EE62BDC4B30}" presName="rootComposite" presStyleCnt="0"/>
      <dgm:spPr/>
      <dgm:t>
        <a:bodyPr/>
        <a:lstStyle/>
        <a:p>
          <a:endParaRPr lang="ru-RU"/>
        </a:p>
      </dgm:t>
    </dgm:pt>
    <dgm:pt modelId="{A05730B2-3716-446B-B7EC-A483C34FF29B}" type="pres">
      <dgm:prSet presAssocID="{3B004BA5-4F28-4831-832F-9EE62BDC4B30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F0FD18-4B14-4995-AAF4-1A9C60C47C9E}" type="pres">
      <dgm:prSet presAssocID="{3B004BA5-4F28-4831-832F-9EE62BDC4B30}" presName="rootConnector" presStyleLbl="node3" presStyleIdx="0" presStyleCnt="2"/>
      <dgm:spPr/>
      <dgm:t>
        <a:bodyPr/>
        <a:lstStyle/>
        <a:p>
          <a:endParaRPr lang="ru-RU"/>
        </a:p>
      </dgm:t>
    </dgm:pt>
    <dgm:pt modelId="{860E58E7-88DB-4FD5-9762-8C7783B56427}" type="pres">
      <dgm:prSet presAssocID="{3B004BA5-4F28-4831-832F-9EE62BDC4B30}" presName="hierChild4" presStyleCnt="0"/>
      <dgm:spPr/>
      <dgm:t>
        <a:bodyPr/>
        <a:lstStyle/>
        <a:p>
          <a:endParaRPr lang="ru-RU"/>
        </a:p>
      </dgm:t>
    </dgm:pt>
    <dgm:pt modelId="{2FB6D86D-4444-42B2-A02B-28002C27487B}" type="pres">
      <dgm:prSet presAssocID="{8AC25630-14EF-4E9D-9A1A-DA322E21C15D}" presName="Name37" presStyleLbl="parChTrans1D4" presStyleIdx="0" presStyleCnt="13"/>
      <dgm:spPr/>
      <dgm:t>
        <a:bodyPr/>
        <a:lstStyle/>
        <a:p>
          <a:endParaRPr lang="ru-RU"/>
        </a:p>
      </dgm:t>
    </dgm:pt>
    <dgm:pt modelId="{2081B750-FD83-47E2-AF02-55446EB0A677}" type="pres">
      <dgm:prSet presAssocID="{4D401FE6-A5CA-423B-BA20-325B8C370FC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A428608-A431-4752-9D34-A00229333539}" type="pres">
      <dgm:prSet presAssocID="{4D401FE6-A5CA-423B-BA20-325B8C370FC2}" presName="rootComposite" presStyleCnt="0"/>
      <dgm:spPr/>
      <dgm:t>
        <a:bodyPr/>
        <a:lstStyle/>
        <a:p>
          <a:endParaRPr lang="ru-RU"/>
        </a:p>
      </dgm:t>
    </dgm:pt>
    <dgm:pt modelId="{AAAA60AC-6A66-4187-8FAE-9DBDD379D0FA}" type="pres">
      <dgm:prSet presAssocID="{4D401FE6-A5CA-423B-BA20-325B8C370FC2}" presName="rootText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35A0B5-9365-47B2-9E1F-900745BCD2F5}" type="pres">
      <dgm:prSet presAssocID="{4D401FE6-A5CA-423B-BA20-325B8C370FC2}" presName="rootConnector" presStyleLbl="node4" presStyleIdx="0" presStyleCnt="11"/>
      <dgm:spPr/>
      <dgm:t>
        <a:bodyPr/>
        <a:lstStyle/>
        <a:p>
          <a:endParaRPr lang="ru-RU"/>
        </a:p>
      </dgm:t>
    </dgm:pt>
    <dgm:pt modelId="{0B3B475A-28DA-4ABE-9C9B-A8FD7DD694B8}" type="pres">
      <dgm:prSet presAssocID="{4D401FE6-A5CA-423B-BA20-325B8C370FC2}" presName="hierChild4" presStyleCnt="0"/>
      <dgm:spPr/>
      <dgm:t>
        <a:bodyPr/>
        <a:lstStyle/>
        <a:p>
          <a:endParaRPr lang="ru-RU"/>
        </a:p>
      </dgm:t>
    </dgm:pt>
    <dgm:pt modelId="{57EE3E94-E946-4D1C-A573-B1A28FC71432}" type="pres">
      <dgm:prSet presAssocID="{FB2F5411-EDB6-4C05-8A09-C22F985F3C29}" presName="Name37" presStyleLbl="parChTrans1D4" presStyleIdx="1" presStyleCnt="13"/>
      <dgm:spPr/>
      <dgm:t>
        <a:bodyPr/>
        <a:lstStyle/>
        <a:p>
          <a:endParaRPr lang="ru-RU"/>
        </a:p>
      </dgm:t>
    </dgm:pt>
    <dgm:pt modelId="{8FAD3E48-B2DE-41AC-8608-99F13A917610}" type="pres">
      <dgm:prSet presAssocID="{923311AE-FD1A-4BC4-AD04-CA378A0515E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166E321-C707-4921-AC29-4614E2861B3D}" type="pres">
      <dgm:prSet presAssocID="{923311AE-FD1A-4BC4-AD04-CA378A0515ED}" presName="rootComposite" presStyleCnt="0"/>
      <dgm:spPr/>
      <dgm:t>
        <a:bodyPr/>
        <a:lstStyle/>
        <a:p>
          <a:endParaRPr lang="ru-RU"/>
        </a:p>
      </dgm:t>
    </dgm:pt>
    <dgm:pt modelId="{73643CE8-1650-407E-9FA6-FA9806A71228}" type="pres">
      <dgm:prSet presAssocID="{923311AE-FD1A-4BC4-AD04-CA378A0515ED}" presName="rootText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013628-BDF4-449F-90E5-FECBB261A85C}" type="pres">
      <dgm:prSet presAssocID="{923311AE-FD1A-4BC4-AD04-CA378A0515ED}" presName="rootConnector" presStyleLbl="node4" presStyleIdx="1" presStyleCnt="11"/>
      <dgm:spPr/>
      <dgm:t>
        <a:bodyPr/>
        <a:lstStyle/>
        <a:p>
          <a:endParaRPr lang="ru-RU"/>
        </a:p>
      </dgm:t>
    </dgm:pt>
    <dgm:pt modelId="{9C9A912B-FB4B-4866-A852-59F456BD1D7B}" type="pres">
      <dgm:prSet presAssocID="{923311AE-FD1A-4BC4-AD04-CA378A0515ED}" presName="hierChild4" presStyleCnt="0"/>
      <dgm:spPr/>
      <dgm:t>
        <a:bodyPr/>
        <a:lstStyle/>
        <a:p>
          <a:endParaRPr lang="ru-RU"/>
        </a:p>
      </dgm:t>
    </dgm:pt>
    <dgm:pt modelId="{95F4F89E-0BB4-491E-B55B-E75607753BDD}" type="pres">
      <dgm:prSet presAssocID="{C372C025-07D7-45C6-AEE9-811A91590CDF}" presName="Name37" presStyleLbl="parChTrans1D4" presStyleIdx="2" presStyleCnt="13"/>
      <dgm:spPr/>
      <dgm:t>
        <a:bodyPr/>
        <a:lstStyle/>
        <a:p>
          <a:endParaRPr lang="ru-RU"/>
        </a:p>
      </dgm:t>
    </dgm:pt>
    <dgm:pt modelId="{435A9FEE-2ACC-48BE-AC4D-76774D5DF733}" type="pres">
      <dgm:prSet presAssocID="{F1BFD3EC-7238-43C2-AF9A-BCF637F921C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61E0089-360C-410C-B255-6A8D1DF55CFE}" type="pres">
      <dgm:prSet presAssocID="{F1BFD3EC-7238-43C2-AF9A-BCF637F921C1}" presName="rootComposite" presStyleCnt="0"/>
      <dgm:spPr/>
      <dgm:t>
        <a:bodyPr/>
        <a:lstStyle/>
        <a:p>
          <a:endParaRPr lang="ru-RU"/>
        </a:p>
      </dgm:t>
    </dgm:pt>
    <dgm:pt modelId="{F77381C3-972D-4249-972A-56583704E9BB}" type="pres">
      <dgm:prSet presAssocID="{F1BFD3EC-7238-43C2-AF9A-BCF637F921C1}" presName="rootText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7D8BCA-1F0F-4DFE-BF5B-BA9026AA792D}" type="pres">
      <dgm:prSet presAssocID="{F1BFD3EC-7238-43C2-AF9A-BCF637F921C1}" presName="rootConnector" presStyleLbl="node4" presStyleIdx="2" presStyleCnt="11"/>
      <dgm:spPr/>
      <dgm:t>
        <a:bodyPr/>
        <a:lstStyle/>
        <a:p>
          <a:endParaRPr lang="ru-RU"/>
        </a:p>
      </dgm:t>
    </dgm:pt>
    <dgm:pt modelId="{50C27B51-C122-4859-ABB9-A65A4A62CF12}" type="pres">
      <dgm:prSet presAssocID="{F1BFD3EC-7238-43C2-AF9A-BCF637F921C1}" presName="hierChild4" presStyleCnt="0"/>
      <dgm:spPr/>
      <dgm:t>
        <a:bodyPr/>
        <a:lstStyle/>
        <a:p>
          <a:endParaRPr lang="ru-RU"/>
        </a:p>
      </dgm:t>
    </dgm:pt>
    <dgm:pt modelId="{C37B1D5C-7766-4839-A997-3808FA303DD8}" type="pres">
      <dgm:prSet presAssocID="{F1BFD3EC-7238-43C2-AF9A-BCF637F921C1}" presName="hierChild5" presStyleCnt="0"/>
      <dgm:spPr/>
      <dgm:t>
        <a:bodyPr/>
        <a:lstStyle/>
        <a:p>
          <a:endParaRPr lang="ru-RU"/>
        </a:p>
      </dgm:t>
    </dgm:pt>
    <dgm:pt modelId="{0C75BA2A-53A9-44E5-B30E-6BFABC1D292F}" type="pres">
      <dgm:prSet presAssocID="{923311AE-FD1A-4BC4-AD04-CA378A0515ED}" presName="hierChild5" presStyleCnt="0"/>
      <dgm:spPr/>
      <dgm:t>
        <a:bodyPr/>
        <a:lstStyle/>
        <a:p>
          <a:endParaRPr lang="ru-RU"/>
        </a:p>
      </dgm:t>
    </dgm:pt>
    <dgm:pt modelId="{58238EB7-E273-4D7C-8DD3-30CAAB0CC934}" type="pres">
      <dgm:prSet presAssocID="{3D217291-00C3-49AD-A886-68F41317018C}" presName="Name37" presStyleLbl="parChTrans1D4" presStyleIdx="3" presStyleCnt="13"/>
      <dgm:spPr/>
      <dgm:t>
        <a:bodyPr/>
        <a:lstStyle/>
        <a:p>
          <a:endParaRPr lang="ru-RU"/>
        </a:p>
      </dgm:t>
    </dgm:pt>
    <dgm:pt modelId="{4D8DCC21-A7AC-42B4-8CBC-DE0D47ACF429}" type="pres">
      <dgm:prSet presAssocID="{585C198A-7270-4B68-BFB4-C39DFCA1A046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FEEF850-CADF-44DA-97EE-4988D3A4A38B}" type="pres">
      <dgm:prSet presAssocID="{585C198A-7270-4B68-BFB4-C39DFCA1A046}" presName="rootComposite" presStyleCnt="0"/>
      <dgm:spPr/>
      <dgm:t>
        <a:bodyPr/>
        <a:lstStyle/>
        <a:p>
          <a:endParaRPr lang="ru-RU"/>
        </a:p>
      </dgm:t>
    </dgm:pt>
    <dgm:pt modelId="{6155B390-4879-4D3F-BF6A-8B6B6F6ADD96}" type="pres">
      <dgm:prSet presAssocID="{585C198A-7270-4B68-BFB4-C39DFCA1A046}" presName="rootText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CE6CBA-B1F4-4499-A786-7C8BB9C63100}" type="pres">
      <dgm:prSet presAssocID="{585C198A-7270-4B68-BFB4-C39DFCA1A046}" presName="rootConnector" presStyleLbl="node4" presStyleIdx="3" presStyleCnt="11"/>
      <dgm:spPr/>
      <dgm:t>
        <a:bodyPr/>
        <a:lstStyle/>
        <a:p>
          <a:endParaRPr lang="ru-RU"/>
        </a:p>
      </dgm:t>
    </dgm:pt>
    <dgm:pt modelId="{CECD7B07-4F56-4706-A61F-1FF37DC8D43B}" type="pres">
      <dgm:prSet presAssocID="{585C198A-7270-4B68-BFB4-C39DFCA1A046}" presName="hierChild4" presStyleCnt="0"/>
      <dgm:spPr/>
      <dgm:t>
        <a:bodyPr/>
        <a:lstStyle/>
        <a:p>
          <a:endParaRPr lang="ru-RU"/>
        </a:p>
      </dgm:t>
    </dgm:pt>
    <dgm:pt modelId="{D702034A-AF2F-4A84-A3B0-EB6385A10836}" type="pres">
      <dgm:prSet presAssocID="{585C198A-7270-4B68-BFB4-C39DFCA1A046}" presName="hierChild5" presStyleCnt="0"/>
      <dgm:spPr/>
      <dgm:t>
        <a:bodyPr/>
        <a:lstStyle/>
        <a:p>
          <a:endParaRPr lang="ru-RU"/>
        </a:p>
      </dgm:t>
    </dgm:pt>
    <dgm:pt modelId="{CC84BC9A-C823-499F-81D6-70334E3E98EE}" type="pres">
      <dgm:prSet presAssocID="{4D401FE6-A5CA-423B-BA20-325B8C370FC2}" presName="hierChild5" presStyleCnt="0"/>
      <dgm:spPr/>
      <dgm:t>
        <a:bodyPr/>
        <a:lstStyle/>
        <a:p>
          <a:endParaRPr lang="ru-RU"/>
        </a:p>
      </dgm:t>
    </dgm:pt>
    <dgm:pt modelId="{5B9944F2-F21D-48CC-A852-AF2D162CC284}" type="pres">
      <dgm:prSet presAssocID="{4E0C2AF3-062B-425E-8F5B-D51B9DAD764A}" presName="Name37" presStyleLbl="parChTrans1D4" presStyleIdx="4" presStyleCnt="13"/>
      <dgm:spPr/>
      <dgm:t>
        <a:bodyPr/>
        <a:lstStyle/>
        <a:p>
          <a:endParaRPr lang="ru-RU"/>
        </a:p>
      </dgm:t>
    </dgm:pt>
    <dgm:pt modelId="{9E58541D-36BF-4ADA-BDC2-54CD6407F2D7}" type="pres">
      <dgm:prSet presAssocID="{834390F8-692B-4585-A512-645AA51E259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B704651-953E-4E95-9CE5-767E26173317}" type="pres">
      <dgm:prSet presAssocID="{834390F8-692B-4585-A512-645AA51E2592}" presName="rootComposite" presStyleCnt="0"/>
      <dgm:spPr/>
      <dgm:t>
        <a:bodyPr/>
        <a:lstStyle/>
        <a:p>
          <a:endParaRPr lang="ru-RU"/>
        </a:p>
      </dgm:t>
    </dgm:pt>
    <dgm:pt modelId="{3A33F9BA-787A-4DA8-90AD-219C1CC906BB}" type="pres">
      <dgm:prSet presAssocID="{834390F8-692B-4585-A512-645AA51E2592}" presName="rootText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3D631C-25B2-4356-8959-778811B161B5}" type="pres">
      <dgm:prSet presAssocID="{834390F8-692B-4585-A512-645AA51E2592}" presName="rootConnector" presStyleLbl="node4" presStyleIdx="4" presStyleCnt="11"/>
      <dgm:spPr/>
      <dgm:t>
        <a:bodyPr/>
        <a:lstStyle/>
        <a:p>
          <a:endParaRPr lang="ru-RU"/>
        </a:p>
      </dgm:t>
    </dgm:pt>
    <dgm:pt modelId="{75F7AD4C-D29B-4F27-A1E0-BA0C9B14B8D5}" type="pres">
      <dgm:prSet presAssocID="{834390F8-692B-4585-A512-645AA51E2592}" presName="hierChild4" presStyleCnt="0"/>
      <dgm:spPr/>
      <dgm:t>
        <a:bodyPr/>
        <a:lstStyle/>
        <a:p>
          <a:endParaRPr lang="ru-RU"/>
        </a:p>
      </dgm:t>
    </dgm:pt>
    <dgm:pt modelId="{94766FE1-2867-4D83-98C0-58BF0970B817}" type="pres">
      <dgm:prSet presAssocID="{834390F8-692B-4585-A512-645AA51E2592}" presName="hierChild5" presStyleCnt="0"/>
      <dgm:spPr/>
      <dgm:t>
        <a:bodyPr/>
        <a:lstStyle/>
        <a:p>
          <a:endParaRPr lang="ru-RU"/>
        </a:p>
      </dgm:t>
    </dgm:pt>
    <dgm:pt modelId="{1F6A8377-AB4D-4CBF-BC38-5B48B2B7B0D9}" type="pres">
      <dgm:prSet presAssocID="{3B004BA5-4F28-4831-832F-9EE62BDC4B30}" presName="hierChild5" presStyleCnt="0"/>
      <dgm:spPr/>
      <dgm:t>
        <a:bodyPr/>
        <a:lstStyle/>
        <a:p>
          <a:endParaRPr lang="ru-RU"/>
        </a:p>
      </dgm:t>
    </dgm:pt>
    <dgm:pt modelId="{87B5DE21-A807-4C29-BB5D-FB2B13123C32}" type="pres">
      <dgm:prSet presAssocID="{12E0EB4A-7E70-47B0-AB4C-39E2D81076D2}" presName="hierChild5" presStyleCnt="0"/>
      <dgm:spPr/>
      <dgm:t>
        <a:bodyPr/>
        <a:lstStyle/>
        <a:p>
          <a:endParaRPr lang="ru-RU"/>
        </a:p>
      </dgm:t>
    </dgm:pt>
    <dgm:pt modelId="{83C76C64-C13D-477B-B687-12F31D248F3E}" type="pres">
      <dgm:prSet presAssocID="{F899DCE7-5094-41CA-AB66-0703C8477C5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324DB45E-CB2B-4589-A8C8-125ED36DE619}" type="pres">
      <dgm:prSet presAssocID="{7E665D4A-30AF-4F1E-9010-7CCF809138B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525D941-BFE0-4A7D-8AAF-541644A61D41}" type="pres">
      <dgm:prSet presAssocID="{7E665D4A-30AF-4F1E-9010-7CCF809138B7}" presName="rootComposite" presStyleCnt="0"/>
      <dgm:spPr/>
      <dgm:t>
        <a:bodyPr/>
        <a:lstStyle/>
        <a:p>
          <a:endParaRPr lang="ru-RU"/>
        </a:p>
      </dgm:t>
    </dgm:pt>
    <dgm:pt modelId="{049958C1-E5F1-41E6-B223-F2D604C81BDE}" type="pres">
      <dgm:prSet presAssocID="{7E665D4A-30AF-4F1E-9010-7CCF809138B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347910-E102-4E85-B255-0AFCD4D8B5B5}" type="pres">
      <dgm:prSet presAssocID="{7E665D4A-30AF-4F1E-9010-7CCF809138B7}" presName="rootConnector" presStyleLbl="node2" presStyleIdx="1" presStyleCnt="2"/>
      <dgm:spPr/>
      <dgm:t>
        <a:bodyPr/>
        <a:lstStyle/>
        <a:p>
          <a:endParaRPr lang="ru-RU"/>
        </a:p>
      </dgm:t>
    </dgm:pt>
    <dgm:pt modelId="{9C15E461-0AF7-40EA-8E58-1998F3D73DED}" type="pres">
      <dgm:prSet presAssocID="{7E665D4A-30AF-4F1E-9010-7CCF809138B7}" presName="hierChild4" presStyleCnt="0"/>
      <dgm:spPr/>
      <dgm:t>
        <a:bodyPr/>
        <a:lstStyle/>
        <a:p>
          <a:endParaRPr lang="ru-RU"/>
        </a:p>
      </dgm:t>
    </dgm:pt>
    <dgm:pt modelId="{ECB14056-98D1-4B6B-9C92-EF38AB2046E6}" type="pres">
      <dgm:prSet presAssocID="{6C24DA83-0AE4-466D-BBFC-671648C35CA9}" presName="Name37" presStyleLbl="parChTrans1D3" presStyleIdx="1" presStyleCnt="2"/>
      <dgm:spPr/>
      <dgm:t>
        <a:bodyPr/>
        <a:lstStyle/>
        <a:p>
          <a:endParaRPr lang="ru-RU"/>
        </a:p>
      </dgm:t>
    </dgm:pt>
    <dgm:pt modelId="{4F72ED2E-EA25-4F4F-A6CA-242466DE0DC1}" type="pres">
      <dgm:prSet presAssocID="{4ADD8082-5A90-4122-B68C-E630DAB8FD6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49F53CB-F080-4911-B7F6-08C84D66A080}" type="pres">
      <dgm:prSet presAssocID="{4ADD8082-5A90-4122-B68C-E630DAB8FD6D}" presName="rootComposite" presStyleCnt="0"/>
      <dgm:spPr/>
      <dgm:t>
        <a:bodyPr/>
        <a:lstStyle/>
        <a:p>
          <a:endParaRPr lang="ru-RU"/>
        </a:p>
      </dgm:t>
    </dgm:pt>
    <dgm:pt modelId="{75B77FFD-0940-4E69-A5B4-CB91F0709957}" type="pres">
      <dgm:prSet presAssocID="{4ADD8082-5A90-4122-B68C-E630DAB8FD6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156B3A-1E03-48E7-AA3F-9DC13EC656AD}" type="pres">
      <dgm:prSet presAssocID="{4ADD8082-5A90-4122-B68C-E630DAB8FD6D}" presName="rootConnector" presStyleLbl="node3" presStyleIdx="1" presStyleCnt="2"/>
      <dgm:spPr/>
      <dgm:t>
        <a:bodyPr/>
        <a:lstStyle/>
        <a:p>
          <a:endParaRPr lang="ru-RU"/>
        </a:p>
      </dgm:t>
    </dgm:pt>
    <dgm:pt modelId="{C8F5EF7A-603B-4190-AA9B-BB96DB812C3E}" type="pres">
      <dgm:prSet presAssocID="{4ADD8082-5A90-4122-B68C-E630DAB8FD6D}" presName="hierChild4" presStyleCnt="0"/>
      <dgm:spPr/>
      <dgm:t>
        <a:bodyPr/>
        <a:lstStyle/>
        <a:p>
          <a:endParaRPr lang="ru-RU"/>
        </a:p>
      </dgm:t>
    </dgm:pt>
    <dgm:pt modelId="{867E1D4A-9BB5-4DF3-A91D-78C5C78CD925}" type="pres">
      <dgm:prSet presAssocID="{5E1504AC-9BAF-4C35-BDFC-5317A58A3AE3}" presName="Name37" presStyleLbl="parChTrans1D4" presStyleIdx="5" presStyleCnt="13"/>
      <dgm:spPr/>
      <dgm:t>
        <a:bodyPr/>
        <a:lstStyle/>
        <a:p>
          <a:endParaRPr lang="ru-RU"/>
        </a:p>
      </dgm:t>
    </dgm:pt>
    <dgm:pt modelId="{D7B4EDBC-8497-451A-A254-D81286E82AEE}" type="pres">
      <dgm:prSet presAssocID="{80E08221-6FDA-4CAC-BA4B-0B656B6AB49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DE5AA95-CF99-41F9-B808-A78A808D37CA}" type="pres">
      <dgm:prSet presAssocID="{80E08221-6FDA-4CAC-BA4B-0B656B6AB49C}" presName="rootComposite" presStyleCnt="0"/>
      <dgm:spPr/>
      <dgm:t>
        <a:bodyPr/>
        <a:lstStyle/>
        <a:p>
          <a:endParaRPr lang="ru-RU"/>
        </a:p>
      </dgm:t>
    </dgm:pt>
    <dgm:pt modelId="{C0033B50-1DB6-4083-86C2-C130422B6D23}" type="pres">
      <dgm:prSet presAssocID="{80E08221-6FDA-4CAC-BA4B-0B656B6AB49C}" presName="rootText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6F1779-507A-455C-8BB2-650369738F73}" type="pres">
      <dgm:prSet presAssocID="{80E08221-6FDA-4CAC-BA4B-0B656B6AB49C}" presName="rootConnector" presStyleLbl="node4" presStyleIdx="5" presStyleCnt="11"/>
      <dgm:spPr/>
      <dgm:t>
        <a:bodyPr/>
        <a:lstStyle/>
        <a:p>
          <a:endParaRPr lang="ru-RU"/>
        </a:p>
      </dgm:t>
    </dgm:pt>
    <dgm:pt modelId="{D19250E1-81B2-4C4A-9481-14B2FA925FF4}" type="pres">
      <dgm:prSet presAssocID="{80E08221-6FDA-4CAC-BA4B-0B656B6AB49C}" presName="hierChild4" presStyleCnt="0"/>
      <dgm:spPr/>
      <dgm:t>
        <a:bodyPr/>
        <a:lstStyle/>
        <a:p>
          <a:endParaRPr lang="ru-RU"/>
        </a:p>
      </dgm:t>
    </dgm:pt>
    <dgm:pt modelId="{17EE1A59-F9AC-42B6-A8EB-92D4AFCCD976}" type="pres">
      <dgm:prSet presAssocID="{BA726B53-89B6-4E93-8C77-0668CB931538}" presName="Name37" presStyleLbl="parChTrans1D4" presStyleIdx="6" presStyleCnt="13"/>
      <dgm:spPr/>
      <dgm:t>
        <a:bodyPr/>
        <a:lstStyle/>
        <a:p>
          <a:endParaRPr lang="ru-RU"/>
        </a:p>
      </dgm:t>
    </dgm:pt>
    <dgm:pt modelId="{8D2AFD2B-7BB3-447D-84F4-90891DFFEF7F}" type="pres">
      <dgm:prSet presAssocID="{67BB2E71-A18D-4FCD-8FEF-8959319907B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B7D4489-278B-4DF6-B57A-D6E0B9563BA8}" type="pres">
      <dgm:prSet presAssocID="{67BB2E71-A18D-4FCD-8FEF-8959319907BB}" presName="rootComposite" presStyleCnt="0"/>
      <dgm:spPr/>
      <dgm:t>
        <a:bodyPr/>
        <a:lstStyle/>
        <a:p>
          <a:endParaRPr lang="ru-RU"/>
        </a:p>
      </dgm:t>
    </dgm:pt>
    <dgm:pt modelId="{EBAD057F-A693-4FEF-9006-319BC37D7869}" type="pres">
      <dgm:prSet presAssocID="{67BB2E71-A18D-4FCD-8FEF-8959319907BB}" presName="rootText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5454EE-835B-4657-ABEF-028FF1995BF8}" type="pres">
      <dgm:prSet presAssocID="{67BB2E71-A18D-4FCD-8FEF-8959319907BB}" presName="rootConnector" presStyleLbl="node4" presStyleIdx="6" presStyleCnt="11"/>
      <dgm:spPr/>
      <dgm:t>
        <a:bodyPr/>
        <a:lstStyle/>
        <a:p>
          <a:endParaRPr lang="ru-RU"/>
        </a:p>
      </dgm:t>
    </dgm:pt>
    <dgm:pt modelId="{630A4335-6A00-47A8-9307-7F1AEFA88408}" type="pres">
      <dgm:prSet presAssocID="{67BB2E71-A18D-4FCD-8FEF-8959319907BB}" presName="hierChild4" presStyleCnt="0"/>
      <dgm:spPr/>
      <dgm:t>
        <a:bodyPr/>
        <a:lstStyle/>
        <a:p>
          <a:endParaRPr lang="ru-RU"/>
        </a:p>
      </dgm:t>
    </dgm:pt>
    <dgm:pt modelId="{6AC575DE-7692-4A42-B158-C7E3184AF0D0}" type="pres">
      <dgm:prSet presAssocID="{AEC48381-ED33-4533-A4B9-7187A608EC55}" presName="Name37" presStyleLbl="parChTrans1D4" presStyleIdx="7" presStyleCnt="13"/>
      <dgm:spPr/>
      <dgm:t>
        <a:bodyPr/>
        <a:lstStyle/>
        <a:p>
          <a:endParaRPr lang="ru-RU"/>
        </a:p>
      </dgm:t>
    </dgm:pt>
    <dgm:pt modelId="{2C4E3030-80F8-4C21-AFD0-168EFEF3E936}" type="pres">
      <dgm:prSet presAssocID="{6F955456-C295-4FBD-A879-0CF4B7F74369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3CF67E-60D1-4F2F-845D-87B32D52DF38}" type="pres">
      <dgm:prSet presAssocID="{6F955456-C295-4FBD-A879-0CF4B7F74369}" presName="rootComposite" presStyleCnt="0"/>
      <dgm:spPr/>
      <dgm:t>
        <a:bodyPr/>
        <a:lstStyle/>
        <a:p>
          <a:endParaRPr lang="ru-RU"/>
        </a:p>
      </dgm:t>
    </dgm:pt>
    <dgm:pt modelId="{1CE7AD3A-3DFD-4758-AE90-D269642E8E6D}" type="pres">
      <dgm:prSet presAssocID="{6F955456-C295-4FBD-A879-0CF4B7F74369}" presName="rootText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A5EB9C-EA53-402E-B90D-75232389E916}" type="pres">
      <dgm:prSet presAssocID="{6F955456-C295-4FBD-A879-0CF4B7F74369}" presName="rootConnector" presStyleLbl="node4" presStyleIdx="7" presStyleCnt="11"/>
      <dgm:spPr/>
      <dgm:t>
        <a:bodyPr/>
        <a:lstStyle/>
        <a:p>
          <a:endParaRPr lang="ru-RU"/>
        </a:p>
      </dgm:t>
    </dgm:pt>
    <dgm:pt modelId="{FF733DCB-AD76-4BC7-B959-CF118AF7E007}" type="pres">
      <dgm:prSet presAssocID="{6F955456-C295-4FBD-A879-0CF4B7F74369}" presName="hierChild4" presStyleCnt="0"/>
      <dgm:spPr/>
      <dgm:t>
        <a:bodyPr/>
        <a:lstStyle/>
        <a:p>
          <a:endParaRPr lang="ru-RU"/>
        </a:p>
      </dgm:t>
    </dgm:pt>
    <dgm:pt modelId="{10D102EA-17EF-4A4B-BF2C-FA5F3073329A}" type="pres">
      <dgm:prSet presAssocID="{2B7F76C9-F344-4047-9333-E959C33E4A0F}" presName="Name37" presStyleLbl="parChTrans1D4" presStyleIdx="8" presStyleCnt="13"/>
      <dgm:spPr/>
      <dgm:t>
        <a:bodyPr/>
        <a:lstStyle/>
        <a:p>
          <a:endParaRPr lang="ru-RU"/>
        </a:p>
      </dgm:t>
    </dgm:pt>
    <dgm:pt modelId="{505EF188-3AAF-4DB2-B41A-A1C6E68ED5DD}" type="pres">
      <dgm:prSet presAssocID="{F312E3E5-EB26-4B36-97D4-21DEB3C7CA0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E0A7D50-AB8E-42E6-AAC6-325848E1DABC}" type="pres">
      <dgm:prSet presAssocID="{F312E3E5-EB26-4B36-97D4-21DEB3C7CA0A}" presName="rootComposite" presStyleCnt="0"/>
      <dgm:spPr/>
      <dgm:t>
        <a:bodyPr/>
        <a:lstStyle/>
        <a:p>
          <a:endParaRPr lang="ru-RU"/>
        </a:p>
      </dgm:t>
    </dgm:pt>
    <dgm:pt modelId="{58FAE0AD-D229-4440-8106-D41DF4440B4C}" type="pres">
      <dgm:prSet presAssocID="{F312E3E5-EB26-4B36-97D4-21DEB3C7CA0A}" presName="rootText" presStyleLbl="node4" presStyleIdx="8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C10BEF-AE3F-4F67-AA99-0887E2E8DD0F}" type="pres">
      <dgm:prSet presAssocID="{F312E3E5-EB26-4B36-97D4-21DEB3C7CA0A}" presName="rootConnector" presStyleLbl="node4" presStyleIdx="8" presStyleCnt="11"/>
      <dgm:spPr/>
      <dgm:t>
        <a:bodyPr/>
        <a:lstStyle/>
        <a:p>
          <a:endParaRPr lang="ru-RU"/>
        </a:p>
      </dgm:t>
    </dgm:pt>
    <dgm:pt modelId="{61651C20-B7AB-445F-9100-98302A37FEE7}" type="pres">
      <dgm:prSet presAssocID="{F312E3E5-EB26-4B36-97D4-21DEB3C7CA0A}" presName="hierChild4" presStyleCnt="0"/>
      <dgm:spPr/>
      <dgm:t>
        <a:bodyPr/>
        <a:lstStyle/>
        <a:p>
          <a:endParaRPr lang="ru-RU"/>
        </a:p>
      </dgm:t>
    </dgm:pt>
    <dgm:pt modelId="{A147F88A-562E-478C-875F-9470E8ED684D}" type="pres">
      <dgm:prSet presAssocID="{F312E3E5-EB26-4B36-97D4-21DEB3C7CA0A}" presName="hierChild5" presStyleCnt="0"/>
      <dgm:spPr/>
      <dgm:t>
        <a:bodyPr/>
        <a:lstStyle/>
        <a:p>
          <a:endParaRPr lang="ru-RU"/>
        </a:p>
      </dgm:t>
    </dgm:pt>
    <dgm:pt modelId="{C8319A54-2E9D-4CEE-903F-C37BD4AE1E35}" type="pres">
      <dgm:prSet presAssocID="{6F955456-C295-4FBD-A879-0CF4B7F74369}" presName="hierChild5" presStyleCnt="0"/>
      <dgm:spPr/>
      <dgm:t>
        <a:bodyPr/>
        <a:lstStyle/>
        <a:p>
          <a:endParaRPr lang="ru-RU"/>
        </a:p>
      </dgm:t>
    </dgm:pt>
    <dgm:pt modelId="{690CF8BA-38A1-49E8-9994-B2F471E620AA}" type="pres">
      <dgm:prSet presAssocID="{67BB2E71-A18D-4FCD-8FEF-8959319907BB}" presName="hierChild5" presStyleCnt="0"/>
      <dgm:spPr/>
      <dgm:t>
        <a:bodyPr/>
        <a:lstStyle/>
        <a:p>
          <a:endParaRPr lang="ru-RU"/>
        </a:p>
      </dgm:t>
    </dgm:pt>
    <dgm:pt modelId="{579214B0-3BDF-423C-9AB4-641C2AFAB261}" type="pres">
      <dgm:prSet presAssocID="{39267B4F-74DB-4EBF-8876-81C203FE2780}" presName="Name111" presStyleLbl="parChTrans1D4" presStyleIdx="9" presStyleCnt="13"/>
      <dgm:spPr/>
      <dgm:t>
        <a:bodyPr/>
        <a:lstStyle/>
        <a:p>
          <a:endParaRPr lang="ru-RU"/>
        </a:p>
      </dgm:t>
    </dgm:pt>
    <dgm:pt modelId="{1873EDE1-147F-43B1-8CEE-E0E6D8D60C3E}" type="pres">
      <dgm:prSet presAssocID="{4B8F4943-9441-42C4-A25F-15FBD858E33D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10221BA-F68F-49FA-B444-DA005F37533E}" type="pres">
      <dgm:prSet presAssocID="{4B8F4943-9441-42C4-A25F-15FBD858E33D}" presName="rootComposite3" presStyleCnt="0"/>
      <dgm:spPr/>
      <dgm:t>
        <a:bodyPr/>
        <a:lstStyle/>
        <a:p>
          <a:endParaRPr lang="ru-RU"/>
        </a:p>
      </dgm:t>
    </dgm:pt>
    <dgm:pt modelId="{A4302FFA-506E-4D5C-8691-2D7DC7B0B301}" type="pres">
      <dgm:prSet presAssocID="{4B8F4943-9441-42C4-A25F-15FBD858E33D}" presName="rootText3" presStyleLbl="asst4" presStyleIdx="0" presStyleCnt="2" custLinFactX="35006" custLinFactNeighborX="100000" custLinFactNeighborY="-209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BEBCE4-73A3-4FC6-9BF4-6F0845B5C231}" type="pres">
      <dgm:prSet presAssocID="{4B8F4943-9441-42C4-A25F-15FBD858E33D}" presName="rootConnector3" presStyleLbl="asst4" presStyleIdx="0" presStyleCnt="2"/>
      <dgm:spPr/>
      <dgm:t>
        <a:bodyPr/>
        <a:lstStyle/>
        <a:p>
          <a:endParaRPr lang="ru-RU"/>
        </a:p>
      </dgm:t>
    </dgm:pt>
    <dgm:pt modelId="{C49040FF-4FC9-468F-A313-75ABCE1FE324}" type="pres">
      <dgm:prSet presAssocID="{4B8F4943-9441-42C4-A25F-15FBD858E33D}" presName="hierChild6" presStyleCnt="0"/>
      <dgm:spPr/>
      <dgm:t>
        <a:bodyPr/>
        <a:lstStyle/>
        <a:p>
          <a:endParaRPr lang="ru-RU"/>
        </a:p>
      </dgm:t>
    </dgm:pt>
    <dgm:pt modelId="{A792AE4D-9296-4E3D-A8E4-3ABCB7D69D0E}" type="pres">
      <dgm:prSet presAssocID="{4B8F4943-9441-42C4-A25F-15FBD858E33D}" presName="hierChild7" presStyleCnt="0"/>
      <dgm:spPr/>
      <dgm:t>
        <a:bodyPr/>
        <a:lstStyle/>
        <a:p>
          <a:endParaRPr lang="ru-RU"/>
        </a:p>
      </dgm:t>
    </dgm:pt>
    <dgm:pt modelId="{C8981224-31B1-4F97-B483-AEFED14C1824}" type="pres">
      <dgm:prSet presAssocID="{80E08221-6FDA-4CAC-BA4B-0B656B6AB49C}" presName="hierChild5" presStyleCnt="0"/>
      <dgm:spPr/>
      <dgm:t>
        <a:bodyPr/>
        <a:lstStyle/>
        <a:p>
          <a:endParaRPr lang="ru-RU"/>
        </a:p>
      </dgm:t>
    </dgm:pt>
    <dgm:pt modelId="{FA4AC4BB-079F-42B4-BF2C-C5CD8494DA60}" type="pres">
      <dgm:prSet presAssocID="{F185AAB6-60F6-451C-8208-8D70C84AC00A}" presName="Name111" presStyleLbl="parChTrans1D4" presStyleIdx="10" presStyleCnt="13"/>
      <dgm:spPr/>
      <dgm:t>
        <a:bodyPr/>
        <a:lstStyle/>
        <a:p>
          <a:endParaRPr lang="ru-RU"/>
        </a:p>
      </dgm:t>
    </dgm:pt>
    <dgm:pt modelId="{9451EB80-196E-415E-8B66-F4A66A7E47D9}" type="pres">
      <dgm:prSet presAssocID="{0A3743A7-A814-42B9-9757-F29FD5F19B38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987F2B6-DBF9-4749-9722-989724682CA3}" type="pres">
      <dgm:prSet presAssocID="{0A3743A7-A814-42B9-9757-F29FD5F19B38}" presName="rootComposite3" presStyleCnt="0"/>
      <dgm:spPr/>
      <dgm:t>
        <a:bodyPr/>
        <a:lstStyle/>
        <a:p>
          <a:endParaRPr lang="ru-RU"/>
        </a:p>
      </dgm:t>
    </dgm:pt>
    <dgm:pt modelId="{47EF03E4-7316-49BA-AF91-4415E57BD0E0}" type="pres">
      <dgm:prSet presAssocID="{0A3743A7-A814-42B9-9757-F29FD5F19B38}" presName="rootText3" presStyleLbl="asst4" presStyleIdx="1" presStyleCnt="2" custLinFactX="20761" custLinFactNeighborX="100000" custLinFactNeighborY="-198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9952D8-3EB8-42EA-B7A2-72E197CFE781}" type="pres">
      <dgm:prSet presAssocID="{0A3743A7-A814-42B9-9757-F29FD5F19B38}" presName="rootConnector3" presStyleLbl="asst4" presStyleIdx="1" presStyleCnt="2"/>
      <dgm:spPr/>
      <dgm:t>
        <a:bodyPr/>
        <a:lstStyle/>
        <a:p>
          <a:endParaRPr lang="ru-RU"/>
        </a:p>
      </dgm:t>
    </dgm:pt>
    <dgm:pt modelId="{9A484478-0FAA-4EE7-89BF-63B8E547EB45}" type="pres">
      <dgm:prSet presAssocID="{0A3743A7-A814-42B9-9757-F29FD5F19B38}" presName="hierChild6" presStyleCnt="0"/>
      <dgm:spPr/>
      <dgm:t>
        <a:bodyPr/>
        <a:lstStyle/>
        <a:p>
          <a:endParaRPr lang="ru-RU"/>
        </a:p>
      </dgm:t>
    </dgm:pt>
    <dgm:pt modelId="{519C127E-F531-485B-9CA8-052CD5B843C4}" type="pres">
      <dgm:prSet presAssocID="{0A3743A7-A814-42B9-9757-F29FD5F19B38}" presName="hierChild7" presStyleCnt="0"/>
      <dgm:spPr/>
      <dgm:t>
        <a:bodyPr/>
        <a:lstStyle/>
        <a:p>
          <a:endParaRPr lang="ru-RU"/>
        </a:p>
      </dgm:t>
    </dgm:pt>
    <dgm:pt modelId="{0B16112A-23B4-4565-9278-BAFA7285C1DE}" type="pres">
      <dgm:prSet presAssocID="{F1319BE2-5E0B-4C63-A7D5-159EF9271CE7}" presName="Name37" presStyleLbl="parChTrans1D4" presStyleIdx="11" presStyleCnt="13"/>
      <dgm:spPr/>
      <dgm:t>
        <a:bodyPr/>
        <a:lstStyle/>
        <a:p>
          <a:endParaRPr lang="ru-RU"/>
        </a:p>
      </dgm:t>
    </dgm:pt>
    <dgm:pt modelId="{0D6EA6DD-C3EC-448A-B3D1-32787E3008CB}" type="pres">
      <dgm:prSet presAssocID="{154F01EF-3693-41F4-885E-4913B692CFD6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A226124-E491-4326-8A2A-C0D0C640FF25}" type="pres">
      <dgm:prSet presAssocID="{154F01EF-3693-41F4-885E-4913B692CFD6}" presName="rootComposite" presStyleCnt="0"/>
      <dgm:spPr/>
      <dgm:t>
        <a:bodyPr/>
        <a:lstStyle/>
        <a:p>
          <a:endParaRPr lang="ru-RU"/>
        </a:p>
      </dgm:t>
    </dgm:pt>
    <dgm:pt modelId="{19A9C9A1-F44B-46B6-B3F1-DF2EA2D8AE65}" type="pres">
      <dgm:prSet presAssocID="{154F01EF-3693-41F4-885E-4913B692CFD6}" presName="rootText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60EF3E-5767-4DA1-B24E-83B20127D410}" type="pres">
      <dgm:prSet presAssocID="{154F01EF-3693-41F4-885E-4913B692CFD6}" presName="rootConnector" presStyleLbl="node4" presStyleIdx="9" presStyleCnt="11"/>
      <dgm:spPr/>
      <dgm:t>
        <a:bodyPr/>
        <a:lstStyle/>
        <a:p>
          <a:endParaRPr lang="ru-RU"/>
        </a:p>
      </dgm:t>
    </dgm:pt>
    <dgm:pt modelId="{2195B6AF-9F5C-42F2-B539-3A52D1AFF3E0}" type="pres">
      <dgm:prSet presAssocID="{154F01EF-3693-41F4-885E-4913B692CFD6}" presName="hierChild4" presStyleCnt="0"/>
      <dgm:spPr/>
      <dgm:t>
        <a:bodyPr/>
        <a:lstStyle/>
        <a:p>
          <a:endParaRPr lang="ru-RU"/>
        </a:p>
      </dgm:t>
    </dgm:pt>
    <dgm:pt modelId="{194C3DBE-BCA7-4871-BA8B-38EFDE4D7906}" type="pres">
      <dgm:prSet presAssocID="{B77775C7-577E-47DD-B760-F39DF9EC77D3}" presName="Name37" presStyleLbl="parChTrans1D4" presStyleIdx="12" presStyleCnt="13"/>
      <dgm:spPr/>
      <dgm:t>
        <a:bodyPr/>
        <a:lstStyle/>
        <a:p>
          <a:endParaRPr lang="ru-RU"/>
        </a:p>
      </dgm:t>
    </dgm:pt>
    <dgm:pt modelId="{839AFC13-F30E-469C-BB0A-419897B963E7}" type="pres">
      <dgm:prSet presAssocID="{64B73AD1-D3D6-49CA-927C-6BADC4960EB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2BEE89B-04FB-4876-B6C6-53826463A0CB}" type="pres">
      <dgm:prSet presAssocID="{64B73AD1-D3D6-49CA-927C-6BADC4960EB0}" presName="rootComposite" presStyleCnt="0"/>
      <dgm:spPr/>
      <dgm:t>
        <a:bodyPr/>
        <a:lstStyle/>
        <a:p>
          <a:endParaRPr lang="ru-RU"/>
        </a:p>
      </dgm:t>
    </dgm:pt>
    <dgm:pt modelId="{52CF6D9D-F6F3-4D73-B31F-46601745FD15}" type="pres">
      <dgm:prSet presAssocID="{64B73AD1-D3D6-49CA-927C-6BADC4960EB0}" presName="rootText" presStyleLbl="node4" presStyleIdx="10" presStyleCnt="11" custLinFactNeighborX="88990" custLinFactNeighborY="-982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5074BE-2244-4307-998A-01CAEB5F6350}" type="pres">
      <dgm:prSet presAssocID="{64B73AD1-D3D6-49CA-927C-6BADC4960EB0}" presName="rootConnector" presStyleLbl="node4" presStyleIdx="10" presStyleCnt="11"/>
      <dgm:spPr/>
      <dgm:t>
        <a:bodyPr/>
        <a:lstStyle/>
        <a:p>
          <a:endParaRPr lang="ru-RU"/>
        </a:p>
      </dgm:t>
    </dgm:pt>
    <dgm:pt modelId="{ACC3E8BB-BA9C-42C5-B48D-A135E7AA13E0}" type="pres">
      <dgm:prSet presAssocID="{64B73AD1-D3D6-49CA-927C-6BADC4960EB0}" presName="hierChild4" presStyleCnt="0"/>
      <dgm:spPr/>
      <dgm:t>
        <a:bodyPr/>
        <a:lstStyle/>
        <a:p>
          <a:endParaRPr lang="ru-RU"/>
        </a:p>
      </dgm:t>
    </dgm:pt>
    <dgm:pt modelId="{09AE02F6-C77E-48AA-A88D-EDC6C5C3412B}" type="pres">
      <dgm:prSet presAssocID="{64B73AD1-D3D6-49CA-927C-6BADC4960EB0}" presName="hierChild5" presStyleCnt="0"/>
      <dgm:spPr/>
      <dgm:t>
        <a:bodyPr/>
        <a:lstStyle/>
        <a:p>
          <a:endParaRPr lang="ru-RU"/>
        </a:p>
      </dgm:t>
    </dgm:pt>
    <dgm:pt modelId="{4E77DAF1-F7D6-4505-A526-E7F0D87BFE81}" type="pres">
      <dgm:prSet presAssocID="{154F01EF-3693-41F4-885E-4913B692CFD6}" presName="hierChild5" presStyleCnt="0"/>
      <dgm:spPr/>
      <dgm:t>
        <a:bodyPr/>
        <a:lstStyle/>
        <a:p>
          <a:endParaRPr lang="ru-RU"/>
        </a:p>
      </dgm:t>
    </dgm:pt>
    <dgm:pt modelId="{BE425EFD-F0A7-47B0-B6D7-4D0BCFC97299}" type="pres">
      <dgm:prSet presAssocID="{4ADD8082-5A90-4122-B68C-E630DAB8FD6D}" presName="hierChild5" presStyleCnt="0"/>
      <dgm:spPr/>
      <dgm:t>
        <a:bodyPr/>
        <a:lstStyle/>
        <a:p>
          <a:endParaRPr lang="ru-RU"/>
        </a:p>
      </dgm:t>
    </dgm:pt>
    <dgm:pt modelId="{30B402E1-CDE0-49F4-9B9D-76BDCB3A8228}" type="pres">
      <dgm:prSet presAssocID="{7E665D4A-30AF-4F1E-9010-7CCF809138B7}" presName="hierChild5" presStyleCnt="0"/>
      <dgm:spPr/>
      <dgm:t>
        <a:bodyPr/>
        <a:lstStyle/>
        <a:p>
          <a:endParaRPr lang="ru-RU"/>
        </a:p>
      </dgm:t>
    </dgm:pt>
    <dgm:pt modelId="{4159A035-B198-4D31-AEFB-34A5DB2E1195}" type="pres">
      <dgm:prSet presAssocID="{E031D38F-EA12-4F43-B8F9-6A79DDF91607}" presName="hierChild3" presStyleCnt="0"/>
      <dgm:spPr/>
      <dgm:t>
        <a:bodyPr/>
        <a:lstStyle/>
        <a:p>
          <a:endParaRPr lang="ru-RU"/>
        </a:p>
      </dgm:t>
    </dgm:pt>
  </dgm:ptLst>
  <dgm:cxnLst>
    <dgm:cxn modelId="{FBDC53D9-BE80-401D-8254-923BF315E7E4}" srcId="{4ADD8082-5A90-4122-B68C-E630DAB8FD6D}" destId="{80E08221-6FDA-4CAC-BA4B-0B656B6AB49C}" srcOrd="0" destOrd="0" parTransId="{5E1504AC-9BAF-4C35-BDFC-5317A58A3AE3}" sibTransId="{C01978E5-4A0A-4744-BB14-23AA3C1684AB}"/>
    <dgm:cxn modelId="{F681865B-56AF-4F9D-9390-61DF6A85EF10}" srcId="{923311AE-FD1A-4BC4-AD04-CA378A0515ED}" destId="{F1BFD3EC-7238-43C2-AF9A-BCF637F921C1}" srcOrd="0" destOrd="0" parTransId="{C372C025-07D7-45C6-AEE9-811A91590CDF}" sibTransId="{E4796505-67B5-4A97-AD11-122437A644DF}"/>
    <dgm:cxn modelId="{5760D821-5176-42BD-A202-70805F0A0295}" srcId="{6F955456-C295-4FBD-A879-0CF4B7F74369}" destId="{F312E3E5-EB26-4B36-97D4-21DEB3C7CA0A}" srcOrd="0" destOrd="0" parTransId="{2B7F76C9-F344-4047-9333-E959C33E4A0F}" sibTransId="{30A2C8FD-87FC-4309-B8D0-8A2E042A1F7A}"/>
    <dgm:cxn modelId="{72179BF0-2E63-495E-8824-1DF958637735}" type="presOf" srcId="{E031D38F-EA12-4F43-B8F9-6A79DDF91607}" destId="{8246616F-A2AC-452D-B776-D1F6B8A66E42}" srcOrd="0" destOrd="0" presId="urn:microsoft.com/office/officeart/2005/8/layout/orgChart1"/>
    <dgm:cxn modelId="{944A4735-6EE1-48BD-A705-6F8837C7BA04}" type="presOf" srcId="{64B73AD1-D3D6-49CA-927C-6BADC4960EB0}" destId="{52CF6D9D-F6F3-4D73-B31F-46601745FD15}" srcOrd="0" destOrd="0" presId="urn:microsoft.com/office/officeart/2005/8/layout/orgChart1"/>
    <dgm:cxn modelId="{906AE10A-7ABF-4526-ABCA-248D5BF178FF}" type="presOf" srcId="{4D401FE6-A5CA-423B-BA20-325B8C370FC2}" destId="{AAAA60AC-6A66-4187-8FAE-9DBDD379D0FA}" srcOrd="0" destOrd="0" presId="urn:microsoft.com/office/officeart/2005/8/layout/orgChart1"/>
    <dgm:cxn modelId="{9D40FEDD-A4F1-45E4-8898-F8E01C2B2213}" type="presOf" srcId="{12E0EB4A-7E70-47B0-AB4C-39E2D81076D2}" destId="{3AD1661F-12C9-440D-BC4E-C576652BEDAB}" srcOrd="0" destOrd="0" presId="urn:microsoft.com/office/officeart/2005/8/layout/orgChart1"/>
    <dgm:cxn modelId="{E4A621A7-86AC-4CD5-844A-D72372883CC5}" srcId="{67BB2E71-A18D-4FCD-8FEF-8959319907BB}" destId="{4B8F4943-9441-42C4-A25F-15FBD858E33D}" srcOrd="0" destOrd="0" parTransId="{39267B4F-74DB-4EBF-8876-81C203FE2780}" sibTransId="{066F858B-C8C9-446B-B090-DBB86E2E3878}"/>
    <dgm:cxn modelId="{AD2A5A1B-10B0-48B1-B0B0-54D54735FEA7}" srcId="{3B004BA5-4F28-4831-832F-9EE62BDC4B30}" destId="{4D401FE6-A5CA-423B-BA20-325B8C370FC2}" srcOrd="0" destOrd="0" parTransId="{8AC25630-14EF-4E9D-9A1A-DA322E21C15D}" sibTransId="{816EAE6D-BA94-4274-A4E2-CCAD883C773C}"/>
    <dgm:cxn modelId="{ABF62CEE-9076-4DC4-AB8D-BF1547B5FC13}" type="presOf" srcId="{7E665D4A-30AF-4F1E-9010-7CCF809138B7}" destId="{99347910-E102-4E85-B255-0AFCD4D8B5B5}" srcOrd="1" destOrd="0" presId="urn:microsoft.com/office/officeart/2005/8/layout/orgChart1"/>
    <dgm:cxn modelId="{8577410A-B00C-4618-9D7B-0FBD3F25DE75}" type="presOf" srcId="{F1BFD3EC-7238-43C2-AF9A-BCF637F921C1}" destId="{F77381C3-972D-4249-972A-56583704E9BB}" srcOrd="0" destOrd="0" presId="urn:microsoft.com/office/officeart/2005/8/layout/orgChart1"/>
    <dgm:cxn modelId="{5D847756-F0BC-4397-BBE8-28E0BEF75733}" type="presOf" srcId="{80E08221-6FDA-4CAC-BA4B-0B656B6AB49C}" destId="{C0033B50-1DB6-4083-86C2-C130422B6D23}" srcOrd="0" destOrd="0" presId="urn:microsoft.com/office/officeart/2005/8/layout/orgChart1"/>
    <dgm:cxn modelId="{AECC652C-C94F-45CC-A498-BC82C3CF9E93}" type="presOf" srcId="{728FF21C-3904-4AC8-9993-2FD9253E7CFF}" destId="{98A0BF86-19CA-4711-9150-660E3DBF2732}" srcOrd="0" destOrd="0" presId="urn:microsoft.com/office/officeart/2005/8/layout/orgChart1"/>
    <dgm:cxn modelId="{2FA6B3C7-9570-4ED1-B57C-3AAEDCBC4C9E}" type="presOf" srcId="{E031D38F-EA12-4F43-B8F9-6A79DDF91607}" destId="{ECB7FF3C-4A21-444D-BA61-BE472D78F4E0}" srcOrd="1" destOrd="0" presId="urn:microsoft.com/office/officeart/2005/8/layout/orgChart1"/>
    <dgm:cxn modelId="{61D7C6F6-00AC-4AE1-AB5E-14CD9226BD04}" type="presOf" srcId="{C372C025-07D7-45C6-AEE9-811A91590CDF}" destId="{95F4F89E-0BB4-491E-B55B-E75607753BDD}" srcOrd="0" destOrd="0" presId="urn:microsoft.com/office/officeart/2005/8/layout/orgChart1"/>
    <dgm:cxn modelId="{5C23890E-88C7-4E8D-AAB3-1CA9347FF014}" type="presOf" srcId="{39267B4F-74DB-4EBF-8876-81C203FE2780}" destId="{579214B0-3BDF-423C-9AB4-641C2AFAB261}" srcOrd="0" destOrd="0" presId="urn:microsoft.com/office/officeart/2005/8/layout/orgChart1"/>
    <dgm:cxn modelId="{90BFA929-5739-412A-B50A-76CE1AB4C8F0}" type="presOf" srcId="{154F01EF-3693-41F4-885E-4913B692CFD6}" destId="{19A9C9A1-F44B-46B6-B3F1-DF2EA2D8AE65}" srcOrd="0" destOrd="0" presId="urn:microsoft.com/office/officeart/2005/8/layout/orgChart1"/>
    <dgm:cxn modelId="{7BA51728-301C-4E6C-9B9D-5DA5B6F62B65}" type="presOf" srcId="{0A3743A7-A814-42B9-9757-F29FD5F19B38}" destId="{749952D8-3EB8-42EA-B7A2-72E197CFE781}" srcOrd="1" destOrd="0" presId="urn:microsoft.com/office/officeart/2005/8/layout/orgChart1"/>
    <dgm:cxn modelId="{18B93D42-D62E-4501-9615-EEFA1A6530E7}" type="presOf" srcId="{4E0C2AF3-062B-425E-8F5B-D51B9DAD764A}" destId="{5B9944F2-F21D-48CC-A852-AF2D162CC284}" srcOrd="0" destOrd="0" presId="urn:microsoft.com/office/officeart/2005/8/layout/orgChart1"/>
    <dgm:cxn modelId="{2A0ACD3E-DE4A-4973-B4C0-6AD61C38E8F1}" srcId="{E031D38F-EA12-4F43-B8F9-6A79DDF91607}" destId="{12E0EB4A-7E70-47B0-AB4C-39E2D81076D2}" srcOrd="0" destOrd="0" parTransId="{99C883FA-145C-4282-9C76-F9E1397A55F3}" sibTransId="{75E69080-5ED4-4094-B75A-2C765DA6C689}"/>
    <dgm:cxn modelId="{829F2503-9795-4A21-9092-A96FA27CB18E}" type="presOf" srcId="{64B73AD1-D3D6-49CA-927C-6BADC4960EB0}" destId="{CE5074BE-2244-4307-998A-01CAEB5F6350}" srcOrd="1" destOrd="0" presId="urn:microsoft.com/office/officeart/2005/8/layout/orgChart1"/>
    <dgm:cxn modelId="{AADF2D3F-648D-4ADD-9495-B6557477B9FB}" type="presOf" srcId="{67BB2E71-A18D-4FCD-8FEF-8959319907BB}" destId="{755454EE-835B-4657-ABEF-028FF1995BF8}" srcOrd="1" destOrd="0" presId="urn:microsoft.com/office/officeart/2005/8/layout/orgChart1"/>
    <dgm:cxn modelId="{FBB898A3-435D-4C4C-B484-7CCEBEC2080A}" type="presOf" srcId="{5E1504AC-9BAF-4C35-BDFC-5317A58A3AE3}" destId="{867E1D4A-9BB5-4DF3-A91D-78C5C78CD925}" srcOrd="0" destOrd="0" presId="urn:microsoft.com/office/officeart/2005/8/layout/orgChart1"/>
    <dgm:cxn modelId="{8BB0BD66-F3AA-458F-BF70-7777B22DEB1F}" srcId="{154F01EF-3693-41F4-885E-4913B692CFD6}" destId="{64B73AD1-D3D6-49CA-927C-6BADC4960EB0}" srcOrd="0" destOrd="0" parTransId="{B77775C7-577E-47DD-B760-F39DF9EC77D3}" sibTransId="{8E1B40BE-B6F0-4EA2-A140-D4B34BB4B2BD}"/>
    <dgm:cxn modelId="{6AF0A07D-032A-49F7-BAF4-5CC47708981B}" type="presOf" srcId="{3B004BA5-4F28-4831-832F-9EE62BDC4B30}" destId="{A05730B2-3716-446B-B7EC-A483C34FF29B}" srcOrd="0" destOrd="0" presId="urn:microsoft.com/office/officeart/2005/8/layout/orgChart1"/>
    <dgm:cxn modelId="{3DDB6363-1B94-47C2-99A1-328DCFF99A6F}" type="presOf" srcId="{585C198A-7270-4B68-BFB4-C39DFCA1A046}" destId="{C4CE6CBA-B1F4-4499-A786-7C8BB9C63100}" srcOrd="1" destOrd="0" presId="urn:microsoft.com/office/officeart/2005/8/layout/orgChart1"/>
    <dgm:cxn modelId="{CE5C73B9-EA0F-4B5F-A9BA-4B30067929C1}" type="presOf" srcId="{154F01EF-3693-41F4-885E-4913B692CFD6}" destId="{3460EF3E-5767-4DA1-B24E-83B20127D410}" srcOrd="1" destOrd="0" presId="urn:microsoft.com/office/officeart/2005/8/layout/orgChart1"/>
    <dgm:cxn modelId="{A93CA97B-9E5C-448E-9BCC-6955E2AFF289}" type="presOf" srcId="{834390F8-692B-4585-A512-645AA51E2592}" destId="{913D631C-25B2-4356-8959-778811B161B5}" srcOrd="1" destOrd="0" presId="urn:microsoft.com/office/officeart/2005/8/layout/orgChart1"/>
    <dgm:cxn modelId="{EA0DCC25-454F-4A6B-889B-101D5BD1E5D6}" srcId="{4ADD8082-5A90-4122-B68C-E630DAB8FD6D}" destId="{154F01EF-3693-41F4-885E-4913B692CFD6}" srcOrd="1" destOrd="0" parTransId="{F1319BE2-5E0B-4C63-A7D5-159EF9271CE7}" sibTransId="{66D8C58C-59E2-473C-AB8B-93367B882F58}"/>
    <dgm:cxn modelId="{F75410D5-8F5C-49A6-ACCA-4E23413DF0B1}" type="presOf" srcId="{4B8F4943-9441-42C4-A25F-15FBD858E33D}" destId="{51BEBCE4-73A3-4FC6-9BF4-6F0845B5C231}" srcOrd="1" destOrd="0" presId="urn:microsoft.com/office/officeart/2005/8/layout/orgChart1"/>
    <dgm:cxn modelId="{C4FA1008-970F-4EAC-91CF-28C5EF95047D}" srcId="{67BB2E71-A18D-4FCD-8FEF-8959319907BB}" destId="{6F955456-C295-4FBD-A879-0CF4B7F74369}" srcOrd="1" destOrd="0" parTransId="{AEC48381-ED33-4533-A4B9-7187A608EC55}" sibTransId="{F4ABCF9D-23EC-4841-B832-9F7959A99CF1}"/>
    <dgm:cxn modelId="{9BB756FE-61B9-4333-8C30-F08046A38208}" srcId="{80E08221-6FDA-4CAC-BA4B-0B656B6AB49C}" destId="{67BB2E71-A18D-4FCD-8FEF-8959319907BB}" srcOrd="0" destOrd="0" parTransId="{BA726B53-89B6-4E93-8C77-0668CB931538}" sibTransId="{BD300B71-2FB4-4217-A313-C3617653CB36}"/>
    <dgm:cxn modelId="{C45C6DF7-2DF1-4E93-A5A0-06BA175991A8}" type="presOf" srcId="{6F955456-C295-4FBD-A879-0CF4B7F74369}" destId="{C6A5EB9C-EA53-402E-B90D-75232389E916}" srcOrd="1" destOrd="0" presId="urn:microsoft.com/office/officeart/2005/8/layout/orgChart1"/>
    <dgm:cxn modelId="{25774533-B3D0-47F9-BE30-CFF820EB1981}" type="presOf" srcId="{923311AE-FD1A-4BC4-AD04-CA378A0515ED}" destId="{01013628-BDF4-449F-90E5-FECBB261A85C}" srcOrd="1" destOrd="0" presId="urn:microsoft.com/office/officeart/2005/8/layout/orgChart1"/>
    <dgm:cxn modelId="{218085C5-8D9C-409C-9510-765EF101289A}" type="presOf" srcId="{4ADD8082-5A90-4122-B68C-E630DAB8FD6D}" destId="{8D156B3A-1E03-48E7-AA3F-9DC13EC656AD}" srcOrd="1" destOrd="0" presId="urn:microsoft.com/office/officeart/2005/8/layout/orgChart1"/>
    <dgm:cxn modelId="{A553CEC4-B75C-40B4-BC81-7936BDC707B9}" type="presOf" srcId="{F312E3E5-EB26-4B36-97D4-21DEB3C7CA0A}" destId="{27C10BEF-AE3F-4F67-AA99-0887E2E8DD0F}" srcOrd="1" destOrd="0" presId="urn:microsoft.com/office/officeart/2005/8/layout/orgChart1"/>
    <dgm:cxn modelId="{95678A67-A30E-4E87-BFEB-3FED39AD43FB}" type="presOf" srcId="{6C24DA83-0AE4-466D-BBFC-671648C35CA9}" destId="{ECB14056-98D1-4B6B-9C92-EF38AB2046E6}" srcOrd="0" destOrd="0" presId="urn:microsoft.com/office/officeart/2005/8/layout/orgChart1"/>
    <dgm:cxn modelId="{7224757D-0EFC-4A49-BF9C-83852386EB9F}" type="presOf" srcId="{F185AAB6-60F6-451C-8208-8D70C84AC00A}" destId="{FA4AC4BB-079F-42B4-BF2C-C5CD8494DA60}" srcOrd="0" destOrd="0" presId="urn:microsoft.com/office/officeart/2005/8/layout/orgChart1"/>
    <dgm:cxn modelId="{5F7966BB-243C-4F06-8735-7AA23C25E002}" type="presOf" srcId="{8AC25630-14EF-4E9D-9A1A-DA322E21C15D}" destId="{2FB6D86D-4444-42B2-A02B-28002C27487B}" srcOrd="0" destOrd="0" presId="urn:microsoft.com/office/officeart/2005/8/layout/orgChart1"/>
    <dgm:cxn modelId="{01962AF3-ED49-4994-BE04-2B1190EADA44}" type="presOf" srcId="{F1BFD3EC-7238-43C2-AF9A-BCF637F921C1}" destId="{287D8BCA-1F0F-4DFE-BF5B-BA9026AA792D}" srcOrd="1" destOrd="0" presId="urn:microsoft.com/office/officeart/2005/8/layout/orgChart1"/>
    <dgm:cxn modelId="{F8E57589-8CD9-4726-8958-D324D46759F6}" type="presOf" srcId="{F1319BE2-5E0B-4C63-A7D5-159EF9271CE7}" destId="{0B16112A-23B4-4565-9278-BAFA7285C1DE}" srcOrd="0" destOrd="0" presId="urn:microsoft.com/office/officeart/2005/8/layout/orgChart1"/>
    <dgm:cxn modelId="{44B6B342-6464-4198-8B49-B42A45FC0747}" srcId="{7E665D4A-30AF-4F1E-9010-7CCF809138B7}" destId="{4ADD8082-5A90-4122-B68C-E630DAB8FD6D}" srcOrd="0" destOrd="0" parTransId="{6C24DA83-0AE4-466D-BBFC-671648C35CA9}" sibTransId="{6B6D889F-69CC-4D69-B1CF-4FFDDF8C998A}"/>
    <dgm:cxn modelId="{0146EE9C-B880-4B7E-BAE9-0E0B1D98E537}" type="presOf" srcId="{2B7F76C9-F344-4047-9333-E959C33E4A0F}" destId="{10D102EA-17EF-4A4B-BF2C-FA5F3073329A}" srcOrd="0" destOrd="0" presId="urn:microsoft.com/office/officeart/2005/8/layout/orgChart1"/>
    <dgm:cxn modelId="{1EB1BFE4-629D-4CC6-9F3E-5DAB3E8E614D}" type="presOf" srcId="{6F955456-C295-4FBD-A879-0CF4B7F74369}" destId="{1CE7AD3A-3DFD-4758-AE90-D269642E8E6D}" srcOrd="0" destOrd="0" presId="urn:microsoft.com/office/officeart/2005/8/layout/orgChart1"/>
    <dgm:cxn modelId="{883D7E07-8AA5-4A47-A404-017529F309EA}" type="presOf" srcId="{7E665D4A-30AF-4F1E-9010-7CCF809138B7}" destId="{049958C1-E5F1-41E6-B223-F2D604C81BDE}" srcOrd="0" destOrd="0" presId="urn:microsoft.com/office/officeart/2005/8/layout/orgChart1"/>
    <dgm:cxn modelId="{639F34E7-C752-4ECF-9842-11EA3EA1DA87}" srcId="{4D401FE6-A5CA-423B-BA20-325B8C370FC2}" destId="{923311AE-FD1A-4BC4-AD04-CA378A0515ED}" srcOrd="0" destOrd="0" parTransId="{FB2F5411-EDB6-4C05-8A09-C22F985F3C29}" sibTransId="{5E39B770-2B9A-4185-94D1-37D63294B8F4}"/>
    <dgm:cxn modelId="{BF713776-E0DC-44FF-9992-7DAF4378E789}" type="presOf" srcId="{99C883FA-145C-4282-9C76-F9E1397A55F3}" destId="{66779C35-31DD-454C-9594-073C558E32FB}" srcOrd="0" destOrd="0" presId="urn:microsoft.com/office/officeart/2005/8/layout/orgChart1"/>
    <dgm:cxn modelId="{A849D188-6D7C-40F1-8A9D-3012FD7F83BA}" type="presOf" srcId="{834390F8-692B-4585-A512-645AA51E2592}" destId="{3A33F9BA-787A-4DA8-90AD-219C1CC906BB}" srcOrd="0" destOrd="0" presId="urn:microsoft.com/office/officeart/2005/8/layout/orgChart1"/>
    <dgm:cxn modelId="{99F40CAB-2D0C-4B91-8480-25524A71E802}" type="presOf" srcId="{585C198A-7270-4B68-BFB4-C39DFCA1A046}" destId="{6155B390-4879-4D3F-BF6A-8B6B6F6ADD96}" srcOrd="0" destOrd="0" presId="urn:microsoft.com/office/officeart/2005/8/layout/orgChart1"/>
    <dgm:cxn modelId="{F007FB32-6286-42AD-943F-D8C1CAC922DD}" type="presOf" srcId="{827736DE-FFA4-4B5A-BE2A-8486AA888D15}" destId="{B6CC0C03-7F63-46AA-B624-5485CE54F12A}" srcOrd="0" destOrd="0" presId="urn:microsoft.com/office/officeart/2005/8/layout/orgChart1"/>
    <dgm:cxn modelId="{7B2D0DA2-5514-4484-83C6-EC8553BBADE9}" srcId="{12E0EB4A-7E70-47B0-AB4C-39E2D81076D2}" destId="{3B004BA5-4F28-4831-832F-9EE62BDC4B30}" srcOrd="0" destOrd="0" parTransId="{728FF21C-3904-4AC8-9993-2FD9253E7CFF}" sibTransId="{19221530-FE87-491E-8185-C4631B0F735D}"/>
    <dgm:cxn modelId="{924BDB07-54FC-4EEC-ACF5-A105FDAC346C}" srcId="{827736DE-FFA4-4B5A-BE2A-8486AA888D15}" destId="{E031D38F-EA12-4F43-B8F9-6A79DDF91607}" srcOrd="0" destOrd="0" parTransId="{0DCF7324-C7E1-4AE4-B94A-D632E0080F71}" sibTransId="{818FB4CF-69D0-451D-85C1-4355DF9441F0}"/>
    <dgm:cxn modelId="{D360192F-A774-4515-A0F2-231B6BB91908}" type="presOf" srcId="{3D217291-00C3-49AD-A886-68F41317018C}" destId="{58238EB7-E273-4D7C-8DD3-30CAAB0CC934}" srcOrd="0" destOrd="0" presId="urn:microsoft.com/office/officeart/2005/8/layout/orgChart1"/>
    <dgm:cxn modelId="{2A2CA7CC-1533-4B94-A404-068AF6C198AD}" srcId="{80E08221-6FDA-4CAC-BA4B-0B656B6AB49C}" destId="{0A3743A7-A814-42B9-9757-F29FD5F19B38}" srcOrd="1" destOrd="0" parTransId="{F185AAB6-60F6-451C-8208-8D70C84AC00A}" sibTransId="{362DB475-B047-4179-8D45-8400119E7F78}"/>
    <dgm:cxn modelId="{E6CC46EA-2CBA-45C0-9DFC-9DB180DD9E09}" type="presOf" srcId="{AEC48381-ED33-4533-A4B9-7187A608EC55}" destId="{6AC575DE-7692-4A42-B158-C7E3184AF0D0}" srcOrd="0" destOrd="0" presId="urn:microsoft.com/office/officeart/2005/8/layout/orgChart1"/>
    <dgm:cxn modelId="{3FD71698-40D3-45E3-85A2-BE5CFF488B7C}" type="presOf" srcId="{B77775C7-577E-47DD-B760-F39DF9EC77D3}" destId="{194C3DBE-BCA7-4871-BA8B-38EFDE4D7906}" srcOrd="0" destOrd="0" presId="urn:microsoft.com/office/officeart/2005/8/layout/orgChart1"/>
    <dgm:cxn modelId="{CF846F47-2F9F-4F05-918E-076A4A23FF32}" srcId="{3B004BA5-4F28-4831-832F-9EE62BDC4B30}" destId="{834390F8-692B-4585-A512-645AA51E2592}" srcOrd="1" destOrd="0" parTransId="{4E0C2AF3-062B-425E-8F5B-D51B9DAD764A}" sibTransId="{F5FD6DEE-6849-4A75-94AE-2812AEC78FA9}"/>
    <dgm:cxn modelId="{6E6AF845-DF87-4F2B-9FF4-386D8C8E556C}" type="presOf" srcId="{80E08221-6FDA-4CAC-BA4B-0B656B6AB49C}" destId="{156F1779-507A-455C-8BB2-650369738F73}" srcOrd="1" destOrd="0" presId="urn:microsoft.com/office/officeart/2005/8/layout/orgChart1"/>
    <dgm:cxn modelId="{FB6D42E3-B91A-459C-B6D9-23525014447D}" type="presOf" srcId="{4B8F4943-9441-42C4-A25F-15FBD858E33D}" destId="{A4302FFA-506E-4D5C-8691-2D7DC7B0B301}" srcOrd="0" destOrd="0" presId="urn:microsoft.com/office/officeart/2005/8/layout/orgChart1"/>
    <dgm:cxn modelId="{064F996C-410E-4731-BC92-BBB56DB5DB51}" type="presOf" srcId="{0A3743A7-A814-42B9-9757-F29FD5F19B38}" destId="{47EF03E4-7316-49BA-AF91-4415E57BD0E0}" srcOrd="0" destOrd="0" presId="urn:microsoft.com/office/officeart/2005/8/layout/orgChart1"/>
    <dgm:cxn modelId="{926B8812-107B-4F57-A134-81FF74AA8434}" type="presOf" srcId="{F899DCE7-5094-41CA-AB66-0703C8477C5F}" destId="{83C76C64-C13D-477B-B687-12F31D248F3E}" srcOrd="0" destOrd="0" presId="urn:microsoft.com/office/officeart/2005/8/layout/orgChart1"/>
    <dgm:cxn modelId="{4D112ECD-8EA3-41E7-A53A-0C00EE4456CC}" type="presOf" srcId="{67BB2E71-A18D-4FCD-8FEF-8959319907BB}" destId="{EBAD057F-A693-4FEF-9006-319BC37D7869}" srcOrd="0" destOrd="0" presId="urn:microsoft.com/office/officeart/2005/8/layout/orgChart1"/>
    <dgm:cxn modelId="{63EBBEEF-A8A3-43F2-938F-01C3F16A4B1A}" type="presOf" srcId="{FB2F5411-EDB6-4C05-8A09-C22F985F3C29}" destId="{57EE3E94-E946-4D1C-A573-B1A28FC71432}" srcOrd="0" destOrd="0" presId="urn:microsoft.com/office/officeart/2005/8/layout/orgChart1"/>
    <dgm:cxn modelId="{E4306EE0-159E-46B0-BEEF-6870E65FE442}" type="presOf" srcId="{BA726B53-89B6-4E93-8C77-0668CB931538}" destId="{17EE1A59-F9AC-42B6-A8EB-92D4AFCCD976}" srcOrd="0" destOrd="0" presId="urn:microsoft.com/office/officeart/2005/8/layout/orgChart1"/>
    <dgm:cxn modelId="{BC26071B-0B0B-4353-A14D-26A37194E9BD}" type="presOf" srcId="{12E0EB4A-7E70-47B0-AB4C-39E2D81076D2}" destId="{F9D286E6-EA17-42C4-9914-4FD2C6C16FC6}" srcOrd="1" destOrd="0" presId="urn:microsoft.com/office/officeart/2005/8/layout/orgChart1"/>
    <dgm:cxn modelId="{3C1BD046-3404-4474-B15E-FF9DE4BE607F}" type="presOf" srcId="{F312E3E5-EB26-4B36-97D4-21DEB3C7CA0A}" destId="{58FAE0AD-D229-4440-8106-D41DF4440B4C}" srcOrd="0" destOrd="0" presId="urn:microsoft.com/office/officeart/2005/8/layout/orgChart1"/>
    <dgm:cxn modelId="{AD570043-4476-4805-84BA-CE1F9C710CAF}" srcId="{E031D38F-EA12-4F43-B8F9-6A79DDF91607}" destId="{7E665D4A-30AF-4F1E-9010-7CCF809138B7}" srcOrd="1" destOrd="0" parTransId="{F899DCE7-5094-41CA-AB66-0703C8477C5F}" sibTransId="{5D7C0A1A-A674-457D-95D4-C2B872F0E2D0}"/>
    <dgm:cxn modelId="{65518A9C-4E8D-4FE9-820B-B7E175FF8657}" type="presOf" srcId="{4D401FE6-A5CA-423B-BA20-325B8C370FC2}" destId="{8435A0B5-9365-47B2-9E1F-900745BCD2F5}" srcOrd="1" destOrd="0" presId="urn:microsoft.com/office/officeart/2005/8/layout/orgChart1"/>
    <dgm:cxn modelId="{7D036823-7F42-4968-99DC-201BACF3C580}" type="presOf" srcId="{923311AE-FD1A-4BC4-AD04-CA378A0515ED}" destId="{73643CE8-1650-407E-9FA6-FA9806A71228}" srcOrd="0" destOrd="0" presId="urn:microsoft.com/office/officeart/2005/8/layout/orgChart1"/>
    <dgm:cxn modelId="{7CA368AF-E272-40E6-B9B0-A10F20ADA9D0}" type="presOf" srcId="{4ADD8082-5A90-4122-B68C-E630DAB8FD6D}" destId="{75B77FFD-0940-4E69-A5B4-CB91F0709957}" srcOrd="0" destOrd="0" presId="urn:microsoft.com/office/officeart/2005/8/layout/orgChart1"/>
    <dgm:cxn modelId="{1A2AAE01-9F5D-4DE9-9780-56BBD23D102E}" type="presOf" srcId="{3B004BA5-4F28-4831-832F-9EE62BDC4B30}" destId="{B5F0FD18-4B14-4995-AAF4-1A9C60C47C9E}" srcOrd="1" destOrd="0" presId="urn:microsoft.com/office/officeart/2005/8/layout/orgChart1"/>
    <dgm:cxn modelId="{72212A69-8A53-44B6-B811-4D9D9AFA790F}" srcId="{4D401FE6-A5CA-423B-BA20-325B8C370FC2}" destId="{585C198A-7270-4B68-BFB4-C39DFCA1A046}" srcOrd="1" destOrd="0" parTransId="{3D217291-00C3-49AD-A886-68F41317018C}" sibTransId="{7C249411-7D6E-49BA-8067-BD0D36D3BC65}"/>
    <dgm:cxn modelId="{191D2CE8-480A-4548-B1EA-244460BDBED8}" type="presParOf" srcId="{B6CC0C03-7F63-46AA-B624-5485CE54F12A}" destId="{898133DC-2ECE-4011-B07A-CB72AB126D80}" srcOrd="0" destOrd="0" presId="urn:microsoft.com/office/officeart/2005/8/layout/orgChart1"/>
    <dgm:cxn modelId="{0246C29B-9694-49A5-B5A2-B88D183EEC7E}" type="presParOf" srcId="{898133DC-2ECE-4011-B07A-CB72AB126D80}" destId="{18470EEA-8320-4B4F-B8B2-BD0311A36EA7}" srcOrd="0" destOrd="0" presId="urn:microsoft.com/office/officeart/2005/8/layout/orgChart1"/>
    <dgm:cxn modelId="{A4359707-FE99-4FE3-90D7-FC0F86D73E2C}" type="presParOf" srcId="{18470EEA-8320-4B4F-B8B2-BD0311A36EA7}" destId="{8246616F-A2AC-452D-B776-D1F6B8A66E42}" srcOrd="0" destOrd="0" presId="urn:microsoft.com/office/officeart/2005/8/layout/orgChart1"/>
    <dgm:cxn modelId="{8F8C6977-DE97-40D1-B686-F0F2145A1C9D}" type="presParOf" srcId="{18470EEA-8320-4B4F-B8B2-BD0311A36EA7}" destId="{ECB7FF3C-4A21-444D-BA61-BE472D78F4E0}" srcOrd="1" destOrd="0" presId="urn:microsoft.com/office/officeart/2005/8/layout/orgChart1"/>
    <dgm:cxn modelId="{FD44731B-72D9-46E6-8988-B4D9DC326893}" type="presParOf" srcId="{898133DC-2ECE-4011-B07A-CB72AB126D80}" destId="{E7D8CDD2-688B-4622-B6DC-0483A341D009}" srcOrd="1" destOrd="0" presId="urn:microsoft.com/office/officeart/2005/8/layout/orgChart1"/>
    <dgm:cxn modelId="{D8BD5AA4-B9BE-480C-A2A7-FFBC69294BE2}" type="presParOf" srcId="{E7D8CDD2-688B-4622-B6DC-0483A341D009}" destId="{66779C35-31DD-454C-9594-073C558E32FB}" srcOrd="0" destOrd="0" presId="urn:microsoft.com/office/officeart/2005/8/layout/orgChart1"/>
    <dgm:cxn modelId="{4537AC95-E9F7-4CF5-9F35-075A0DB6CDDF}" type="presParOf" srcId="{E7D8CDD2-688B-4622-B6DC-0483A341D009}" destId="{1DACF9D4-B779-4705-9DB2-BB60031A6C34}" srcOrd="1" destOrd="0" presId="urn:microsoft.com/office/officeart/2005/8/layout/orgChart1"/>
    <dgm:cxn modelId="{54FA7957-E9E2-41DA-9EA6-0BE11ADCCB0F}" type="presParOf" srcId="{1DACF9D4-B779-4705-9DB2-BB60031A6C34}" destId="{56EE4FDF-C7D2-4907-AF7D-EB2295E5E61C}" srcOrd="0" destOrd="0" presId="urn:microsoft.com/office/officeart/2005/8/layout/orgChart1"/>
    <dgm:cxn modelId="{F4CA253B-19CC-48A8-AC3D-23BDEAEA6878}" type="presParOf" srcId="{56EE4FDF-C7D2-4907-AF7D-EB2295E5E61C}" destId="{3AD1661F-12C9-440D-BC4E-C576652BEDAB}" srcOrd="0" destOrd="0" presId="urn:microsoft.com/office/officeart/2005/8/layout/orgChart1"/>
    <dgm:cxn modelId="{3545CE2E-6B8F-4A8E-8091-89E4B7B37253}" type="presParOf" srcId="{56EE4FDF-C7D2-4907-AF7D-EB2295E5E61C}" destId="{F9D286E6-EA17-42C4-9914-4FD2C6C16FC6}" srcOrd="1" destOrd="0" presId="urn:microsoft.com/office/officeart/2005/8/layout/orgChart1"/>
    <dgm:cxn modelId="{260D6079-A409-4983-AABD-DB4A34FC1038}" type="presParOf" srcId="{1DACF9D4-B779-4705-9DB2-BB60031A6C34}" destId="{DCAC3009-0F7E-4AD6-84EF-3226D68592E2}" srcOrd="1" destOrd="0" presId="urn:microsoft.com/office/officeart/2005/8/layout/orgChart1"/>
    <dgm:cxn modelId="{7647E628-60C6-4C4A-B3C8-5FE27129D27B}" type="presParOf" srcId="{DCAC3009-0F7E-4AD6-84EF-3226D68592E2}" destId="{98A0BF86-19CA-4711-9150-660E3DBF2732}" srcOrd="0" destOrd="0" presId="urn:microsoft.com/office/officeart/2005/8/layout/orgChart1"/>
    <dgm:cxn modelId="{143B6FC1-E323-42EA-9213-44CFDDC3E695}" type="presParOf" srcId="{DCAC3009-0F7E-4AD6-84EF-3226D68592E2}" destId="{53050FED-D636-4EFF-9BC3-4D661AF0B46B}" srcOrd="1" destOrd="0" presId="urn:microsoft.com/office/officeart/2005/8/layout/orgChart1"/>
    <dgm:cxn modelId="{6B685DB6-B1E9-48A4-87D4-EDC1F8AD0347}" type="presParOf" srcId="{53050FED-D636-4EFF-9BC3-4D661AF0B46B}" destId="{E4CFE974-7150-4DA5-9277-E018AAA8E3FE}" srcOrd="0" destOrd="0" presId="urn:microsoft.com/office/officeart/2005/8/layout/orgChart1"/>
    <dgm:cxn modelId="{49595B9F-EEE2-4B3C-95B2-5D29679E86A8}" type="presParOf" srcId="{E4CFE974-7150-4DA5-9277-E018AAA8E3FE}" destId="{A05730B2-3716-446B-B7EC-A483C34FF29B}" srcOrd="0" destOrd="0" presId="urn:microsoft.com/office/officeart/2005/8/layout/orgChart1"/>
    <dgm:cxn modelId="{3F790EF6-AAC0-4479-A947-8C81C000BE94}" type="presParOf" srcId="{E4CFE974-7150-4DA5-9277-E018AAA8E3FE}" destId="{B5F0FD18-4B14-4995-AAF4-1A9C60C47C9E}" srcOrd="1" destOrd="0" presId="urn:microsoft.com/office/officeart/2005/8/layout/orgChart1"/>
    <dgm:cxn modelId="{FE2262C1-BE48-4233-B10A-C4A25316CFE6}" type="presParOf" srcId="{53050FED-D636-4EFF-9BC3-4D661AF0B46B}" destId="{860E58E7-88DB-4FD5-9762-8C7783B56427}" srcOrd="1" destOrd="0" presId="urn:microsoft.com/office/officeart/2005/8/layout/orgChart1"/>
    <dgm:cxn modelId="{8BE22B50-C9DD-400A-A8BE-25E551ED7418}" type="presParOf" srcId="{860E58E7-88DB-4FD5-9762-8C7783B56427}" destId="{2FB6D86D-4444-42B2-A02B-28002C27487B}" srcOrd="0" destOrd="0" presId="urn:microsoft.com/office/officeart/2005/8/layout/orgChart1"/>
    <dgm:cxn modelId="{9009CAD2-9A1C-4B52-8180-16BDCDE49DED}" type="presParOf" srcId="{860E58E7-88DB-4FD5-9762-8C7783B56427}" destId="{2081B750-FD83-47E2-AF02-55446EB0A677}" srcOrd="1" destOrd="0" presId="urn:microsoft.com/office/officeart/2005/8/layout/orgChart1"/>
    <dgm:cxn modelId="{BBE37C4D-5FFF-4E81-9290-19BBAA82D92B}" type="presParOf" srcId="{2081B750-FD83-47E2-AF02-55446EB0A677}" destId="{AA428608-A431-4752-9D34-A00229333539}" srcOrd="0" destOrd="0" presId="urn:microsoft.com/office/officeart/2005/8/layout/orgChart1"/>
    <dgm:cxn modelId="{6503F859-A64E-4B3C-8057-1E8BC9BDB2F7}" type="presParOf" srcId="{AA428608-A431-4752-9D34-A00229333539}" destId="{AAAA60AC-6A66-4187-8FAE-9DBDD379D0FA}" srcOrd="0" destOrd="0" presId="urn:microsoft.com/office/officeart/2005/8/layout/orgChart1"/>
    <dgm:cxn modelId="{A0C233A3-7BC9-4F3F-8520-00362617F611}" type="presParOf" srcId="{AA428608-A431-4752-9D34-A00229333539}" destId="{8435A0B5-9365-47B2-9E1F-900745BCD2F5}" srcOrd="1" destOrd="0" presId="urn:microsoft.com/office/officeart/2005/8/layout/orgChart1"/>
    <dgm:cxn modelId="{9847BDD5-EE38-4F09-A9AB-9EA0E2D3452F}" type="presParOf" srcId="{2081B750-FD83-47E2-AF02-55446EB0A677}" destId="{0B3B475A-28DA-4ABE-9C9B-A8FD7DD694B8}" srcOrd="1" destOrd="0" presId="urn:microsoft.com/office/officeart/2005/8/layout/orgChart1"/>
    <dgm:cxn modelId="{F4533BCC-A3EE-4DD2-A841-A3DED7191077}" type="presParOf" srcId="{0B3B475A-28DA-4ABE-9C9B-A8FD7DD694B8}" destId="{57EE3E94-E946-4D1C-A573-B1A28FC71432}" srcOrd="0" destOrd="0" presId="urn:microsoft.com/office/officeart/2005/8/layout/orgChart1"/>
    <dgm:cxn modelId="{409014E2-635E-4C08-87F6-6D001B9796D0}" type="presParOf" srcId="{0B3B475A-28DA-4ABE-9C9B-A8FD7DD694B8}" destId="{8FAD3E48-B2DE-41AC-8608-99F13A917610}" srcOrd="1" destOrd="0" presId="urn:microsoft.com/office/officeart/2005/8/layout/orgChart1"/>
    <dgm:cxn modelId="{310C7BB3-ED22-4BC8-8890-628E6CF1B9BE}" type="presParOf" srcId="{8FAD3E48-B2DE-41AC-8608-99F13A917610}" destId="{8166E321-C707-4921-AC29-4614E2861B3D}" srcOrd="0" destOrd="0" presId="urn:microsoft.com/office/officeart/2005/8/layout/orgChart1"/>
    <dgm:cxn modelId="{79F7B6A3-3633-420C-97BD-823672E4A182}" type="presParOf" srcId="{8166E321-C707-4921-AC29-4614E2861B3D}" destId="{73643CE8-1650-407E-9FA6-FA9806A71228}" srcOrd="0" destOrd="0" presId="urn:microsoft.com/office/officeart/2005/8/layout/orgChart1"/>
    <dgm:cxn modelId="{83117E22-BEEF-46E6-ABBB-472D45204BB0}" type="presParOf" srcId="{8166E321-C707-4921-AC29-4614E2861B3D}" destId="{01013628-BDF4-449F-90E5-FECBB261A85C}" srcOrd="1" destOrd="0" presId="urn:microsoft.com/office/officeart/2005/8/layout/orgChart1"/>
    <dgm:cxn modelId="{2D9A0ACD-2DDD-4314-9B18-1480046ED3D7}" type="presParOf" srcId="{8FAD3E48-B2DE-41AC-8608-99F13A917610}" destId="{9C9A912B-FB4B-4866-A852-59F456BD1D7B}" srcOrd="1" destOrd="0" presId="urn:microsoft.com/office/officeart/2005/8/layout/orgChart1"/>
    <dgm:cxn modelId="{7F635D92-9D45-4199-AEC9-10C3E05505A3}" type="presParOf" srcId="{9C9A912B-FB4B-4866-A852-59F456BD1D7B}" destId="{95F4F89E-0BB4-491E-B55B-E75607753BDD}" srcOrd="0" destOrd="0" presId="urn:microsoft.com/office/officeart/2005/8/layout/orgChart1"/>
    <dgm:cxn modelId="{C632FE08-F8B8-464D-BBFA-41483C5FFBA2}" type="presParOf" srcId="{9C9A912B-FB4B-4866-A852-59F456BD1D7B}" destId="{435A9FEE-2ACC-48BE-AC4D-76774D5DF733}" srcOrd="1" destOrd="0" presId="urn:microsoft.com/office/officeart/2005/8/layout/orgChart1"/>
    <dgm:cxn modelId="{F1FBD279-9674-4127-BE0E-004172F9040B}" type="presParOf" srcId="{435A9FEE-2ACC-48BE-AC4D-76774D5DF733}" destId="{361E0089-360C-410C-B255-6A8D1DF55CFE}" srcOrd="0" destOrd="0" presId="urn:microsoft.com/office/officeart/2005/8/layout/orgChart1"/>
    <dgm:cxn modelId="{9D67C7C8-FE3C-41BA-A4CB-EE1FE02D7B18}" type="presParOf" srcId="{361E0089-360C-410C-B255-6A8D1DF55CFE}" destId="{F77381C3-972D-4249-972A-56583704E9BB}" srcOrd="0" destOrd="0" presId="urn:microsoft.com/office/officeart/2005/8/layout/orgChart1"/>
    <dgm:cxn modelId="{69C39B0C-7B32-4ED0-9651-8AD71E14B1F6}" type="presParOf" srcId="{361E0089-360C-410C-B255-6A8D1DF55CFE}" destId="{287D8BCA-1F0F-4DFE-BF5B-BA9026AA792D}" srcOrd="1" destOrd="0" presId="urn:microsoft.com/office/officeart/2005/8/layout/orgChart1"/>
    <dgm:cxn modelId="{29830FFD-856F-4337-823D-32EAEC800E46}" type="presParOf" srcId="{435A9FEE-2ACC-48BE-AC4D-76774D5DF733}" destId="{50C27B51-C122-4859-ABB9-A65A4A62CF12}" srcOrd="1" destOrd="0" presId="urn:microsoft.com/office/officeart/2005/8/layout/orgChart1"/>
    <dgm:cxn modelId="{36630A8C-B0E7-4541-9C9D-76C1E7C570A9}" type="presParOf" srcId="{435A9FEE-2ACC-48BE-AC4D-76774D5DF733}" destId="{C37B1D5C-7766-4839-A997-3808FA303DD8}" srcOrd="2" destOrd="0" presId="urn:microsoft.com/office/officeart/2005/8/layout/orgChart1"/>
    <dgm:cxn modelId="{D183F790-28B2-4552-A4BF-34610D711469}" type="presParOf" srcId="{8FAD3E48-B2DE-41AC-8608-99F13A917610}" destId="{0C75BA2A-53A9-44E5-B30E-6BFABC1D292F}" srcOrd="2" destOrd="0" presId="urn:microsoft.com/office/officeart/2005/8/layout/orgChart1"/>
    <dgm:cxn modelId="{C372497E-BA63-41B3-8580-8E894CF37322}" type="presParOf" srcId="{0B3B475A-28DA-4ABE-9C9B-A8FD7DD694B8}" destId="{58238EB7-E273-4D7C-8DD3-30CAAB0CC934}" srcOrd="2" destOrd="0" presId="urn:microsoft.com/office/officeart/2005/8/layout/orgChart1"/>
    <dgm:cxn modelId="{753D7DD5-3FC4-4D29-9634-286B49F515E2}" type="presParOf" srcId="{0B3B475A-28DA-4ABE-9C9B-A8FD7DD694B8}" destId="{4D8DCC21-A7AC-42B4-8CBC-DE0D47ACF429}" srcOrd="3" destOrd="0" presId="urn:microsoft.com/office/officeart/2005/8/layout/orgChart1"/>
    <dgm:cxn modelId="{39D3EEDB-3A83-417D-AD37-7BC7314FA6B3}" type="presParOf" srcId="{4D8DCC21-A7AC-42B4-8CBC-DE0D47ACF429}" destId="{FFEEF850-CADF-44DA-97EE-4988D3A4A38B}" srcOrd="0" destOrd="0" presId="urn:microsoft.com/office/officeart/2005/8/layout/orgChart1"/>
    <dgm:cxn modelId="{83D65C7E-D711-4729-923E-380EB4C85275}" type="presParOf" srcId="{FFEEF850-CADF-44DA-97EE-4988D3A4A38B}" destId="{6155B390-4879-4D3F-BF6A-8B6B6F6ADD96}" srcOrd="0" destOrd="0" presId="urn:microsoft.com/office/officeart/2005/8/layout/orgChart1"/>
    <dgm:cxn modelId="{5ADA3022-0FCC-487D-BDCC-85C1FB1F55D1}" type="presParOf" srcId="{FFEEF850-CADF-44DA-97EE-4988D3A4A38B}" destId="{C4CE6CBA-B1F4-4499-A786-7C8BB9C63100}" srcOrd="1" destOrd="0" presId="urn:microsoft.com/office/officeart/2005/8/layout/orgChart1"/>
    <dgm:cxn modelId="{A987F814-7EC2-44A2-A04C-CFA934AD32F9}" type="presParOf" srcId="{4D8DCC21-A7AC-42B4-8CBC-DE0D47ACF429}" destId="{CECD7B07-4F56-4706-A61F-1FF37DC8D43B}" srcOrd="1" destOrd="0" presId="urn:microsoft.com/office/officeart/2005/8/layout/orgChart1"/>
    <dgm:cxn modelId="{C091456B-BA6F-4A27-A328-D20CAC00ADAC}" type="presParOf" srcId="{4D8DCC21-A7AC-42B4-8CBC-DE0D47ACF429}" destId="{D702034A-AF2F-4A84-A3B0-EB6385A10836}" srcOrd="2" destOrd="0" presId="urn:microsoft.com/office/officeart/2005/8/layout/orgChart1"/>
    <dgm:cxn modelId="{EE91B4D0-8E4B-4CD8-9787-A5C7988EC811}" type="presParOf" srcId="{2081B750-FD83-47E2-AF02-55446EB0A677}" destId="{CC84BC9A-C823-499F-81D6-70334E3E98EE}" srcOrd="2" destOrd="0" presId="urn:microsoft.com/office/officeart/2005/8/layout/orgChart1"/>
    <dgm:cxn modelId="{10E7FDF3-AB01-47E2-9E4F-E3771E4AB38E}" type="presParOf" srcId="{860E58E7-88DB-4FD5-9762-8C7783B56427}" destId="{5B9944F2-F21D-48CC-A852-AF2D162CC284}" srcOrd="2" destOrd="0" presId="urn:microsoft.com/office/officeart/2005/8/layout/orgChart1"/>
    <dgm:cxn modelId="{03AC09B5-5217-429E-B1E0-D56E2D65A8A0}" type="presParOf" srcId="{860E58E7-88DB-4FD5-9762-8C7783B56427}" destId="{9E58541D-36BF-4ADA-BDC2-54CD6407F2D7}" srcOrd="3" destOrd="0" presId="urn:microsoft.com/office/officeart/2005/8/layout/orgChart1"/>
    <dgm:cxn modelId="{410865C3-DFC0-44DE-8060-5B1FCC3623DB}" type="presParOf" srcId="{9E58541D-36BF-4ADA-BDC2-54CD6407F2D7}" destId="{AB704651-953E-4E95-9CE5-767E26173317}" srcOrd="0" destOrd="0" presId="urn:microsoft.com/office/officeart/2005/8/layout/orgChart1"/>
    <dgm:cxn modelId="{D2DEA6F3-9F4B-404C-9104-09D5C5976154}" type="presParOf" srcId="{AB704651-953E-4E95-9CE5-767E26173317}" destId="{3A33F9BA-787A-4DA8-90AD-219C1CC906BB}" srcOrd="0" destOrd="0" presId="urn:microsoft.com/office/officeart/2005/8/layout/orgChart1"/>
    <dgm:cxn modelId="{81A9F568-D3ED-48F5-B625-9529921CB6B3}" type="presParOf" srcId="{AB704651-953E-4E95-9CE5-767E26173317}" destId="{913D631C-25B2-4356-8959-778811B161B5}" srcOrd="1" destOrd="0" presId="urn:microsoft.com/office/officeart/2005/8/layout/orgChart1"/>
    <dgm:cxn modelId="{B8D5C3A4-4D96-4E16-B30E-6D7DCCDA0BFB}" type="presParOf" srcId="{9E58541D-36BF-4ADA-BDC2-54CD6407F2D7}" destId="{75F7AD4C-D29B-4F27-A1E0-BA0C9B14B8D5}" srcOrd="1" destOrd="0" presId="urn:microsoft.com/office/officeart/2005/8/layout/orgChart1"/>
    <dgm:cxn modelId="{14F77975-1A83-4336-9125-9ECE07A9FEF3}" type="presParOf" srcId="{9E58541D-36BF-4ADA-BDC2-54CD6407F2D7}" destId="{94766FE1-2867-4D83-98C0-58BF0970B817}" srcOrd="2" destOrd="0" presId="urn:microsoft.com/office/officeart/2005/8/layout/orgChart1"/>
    <dgm:cxn modelId="{64E161EE-8648-4EDF-9B9B-15B73FAA0769}" type="presParOf" srcId="{53050FED-D636-4EFF-9BC3-4D661AF0B46B}" destId="{1F6A8377-AB4D-4CBF-BC38-5B48B2B7B0D9}" srcOrd="2" destOrd="0" presId="urn:microsoft.com/office/officeart/2005/8/layout/orgChart1"/>
    <dgm:cxn modelId="{C605225A-92CA-404C-AE8F-EC622C53FA3C}" type="presParOf" srcId="{1DACF9D4-B779-4705-9DB2-BB60031A6C34}" destId="{87B5DE21-A807-4C29-BB5D-FB2B13123C32}" srcOrd="2" destOrd="0" presId="urn:microsoft.com/office/officeart/2005/8/layout/orgChart1"/>
    <dgm:cxn modelId="{D9A0D62D-1316-4882-801C-F89717AAA3FA}" type="presParOf" srcId="{E7D8CDD2-688B-4622-B6DC-0483A341D009}" destId="{83C76C64-C13D-477B-B687-12F31D248F3E}" srcOrd="2" destOrd="0" presId="urn:microsoft.com/office/officeart/2005/8/layout/orgChart1"/>
    <dgm:cxn modelId="{2558E12B-B98B-4475-AE01-12CB58C76327}" type="presParOf" srcId="{E7D8CDD2-688B-4622-B6DC-0483A341D009}" destId="{324DB45E-CB2B-4589-A8C8-125ED36DE619}" srcOrd="3" destOrd="0" presId="urn:microsoft.com/office/officeart/2005/8/layout/orgChart1"/>
    <dgm:cxn modelId="{0202CD54-0D18-4F25-B253-05E9300E8BBA}" type="presParOf" srcId="{324DB45E-CB2B-4589-A8C8-125ED36DE619}" destId="{6525D941-BFE0-4A7D-8AAF-541644A61D41}" srcOrd="0" destOrd="0" presId="urn:microsoft.com/office/officeart/2005/8/layout/orgChart1"/>
    <dgm:cxn modelId="{02B069BA-23F1-4FC2-A4EA-893190553DB5}" type="presParOf" srcId="{6525D941-BFE0-4A7D-8AAF-541644A61D41}" destId="{049958C1-E5F1-41E6-B223-F2D604C81BDE}" srcOrd="0" destOrd="0" presId="urn:microsoft.com/office/officeart/2005/8/layout/orgChart1"/>
    <dgm:cxn modelId="{FF79BB80-1C9E-482D-A902-74EDA3B06B3E}" type="presParOf" srcId="{6525D941-BFE0-4A7D-8AAF-541644A61D41}" destId="{99347910-E102-4E85-B255-0AFCD4D8B5B5}" srcOrd="1" destOrd="0" presId="urn:microsoft.com/office/officeart/2005/8/layout/orgChart1"/>
    <dgm:cxn modelId="{764CE0ED-9DB9-4CF5-B86C-7B7D743C61DF}" type="presParOf" srcId="{324DB45E-CB2B-4589-A8C8-125ED36DE619}" destId="{9C15E461-0AF7-40EA-8E58-1998F3D73DED}" srcOrd="1" destOrd="0" presId="urn:microsoft.com/office/officeart/2005/8/layout/orgChart1"/>
    <dgm:cxn modelId="{F48351A3-F65A-4C9E-A28C-67EE6B481A6F}" type="presParOf" srcId="{9C15E461-0AF7-40EA-8E58-1998F3D73DED}" destId="{ECB14056-98D1-4B6B-9C92-EF38AB2046E6}" srcOrd="0" destOrd="0" presId="urn:microsoft.com/office/officeart/2005/8/layout/orgChart1"/>
    <dgm:cxn modelId="{88C0D3BC-2991-4F4F-9F1E-F2A2174AE380}" type="presParOf" srcId="{9C15E461-0AF7-40EA-8E58-1998F3D73DED}" destId="{4F72ED2E-EA25-4F4F-A6CA-242466DE0DC1}" srcOrd="1" destOrd="0" presId="urn:microsoft.com/office/officeart/2005/8/layout/orgChart1"/>
    <dgm:cxn modelId="{E65B1917-D440-4AC0-B281-04B0EE746807}" type="presParOf" srcId="{4F72ED2E-EA25-4F4F-A6CA-242466DE0DC1}" destId="{449F53CB-F080-4911-B7F6-08C84D66A080}" srcOrd="0" destOrd="0" presId="urn:microsoft.com/office/officeart/2005/8/layout/orgChart1"/>
    <dgm:cxn modelId="{0B615D18-5A01-411A-8AEC-B6950CB2A476}" type="presParOf" srcId="{449F53CB-F080-4911-B7F6-08C84D66A080}" destId="{75B77FFD-0940-4E69-A5B4-CB91F0709957}" srcOrd="0" destOrd="0" presId="urn:microsoft.com/office/officeart/2005/8/layout/orgChart1"/>
    <dgm:cxn modelId="{BC1E22EB-2C8E-49E9-BB26-CCD579FCCFCD}" type="presParOf" srcId="{449F53CB-F080-4911-B7F6-08C84D66A080}" destId="{8D156B3A-1E03-48E7-AA3F-9DC13EC656AD}" srcOrd="1" destOrd="0" presId="urn:microsoft.com/office/officeart/2005/8/layout/orgChart1"/>
    <dgm:cxn modelId="{05F7BD94-A641-42E5-B9C0-45D860CC384D}" type="presParOf" srcId="{4F72ED2E-EA25-4F4F-A6CA-242466DE0DC1}" destId="{C8F5EF7A-603B-4190-AA9B-BB96DB812C3E}" srcOrd="1" destOrd="0" presId="urn:microsoft.com/office/officeart/2005/8/layout/orgChart1"/>
    <dgm:cxn modelId="{68428785-57CF-4C19-8D69-FEFB82445C40}" type="presParOf" srcId="{C8F5EF7A-603B-4190-AA9B-BB96DB812C3E}" destId="{867E1D4A-9BB5-4DF3-A91D-78C5C78CD925}" srcOrd="0" destOrd="0" presId="urn:microsoft.com/office/officeart/2005/8/layout/orgChart1"/>
    <dgm:cxn modelId="{A3F4B75C-A7CB-46D5-A680-953FD1A7CDEB}" type="presParOf" srcId="{C8F5EF7A-603B-4190-AA9B-BB96DB812C3E}" destId="{D7B4EDBC-8497-451A-A254-D81286E82AEE}" srcOrd="1" destOrd="0" presId="urn:microsoft.com/office/officeart/2005/8/layout/orgChart1"/>
    <dgm:cxn modelId="{3555B1E1-677D-428A-B577-6C2003B78016}" type="presParOf" srcId="{D7B4EDBC-8497-451A-A254-D81286E82AEE}" destId="{3DE5AA95-CF99-41F9-B808-A78A808D37CA}" srcOrd="0" destOrd="0" presId="urn:microsoft.com/office/officeart/2005/8/layout/orgChart1"/>
    <dgm:cxn modelId="{D526B271-264C-4090-A728-F159A75E190E}" type="presParOf" srcId="{3DE5AA95-CF99-41F9-B808-A78A808D37CA}" destId="{C0033B50-1DB6-4083-86C2-C130422B6D23}" srcOrd="0" destOrd="0" presId="urn:microsoft.com/office/officeart/2005/8/layout/orgChart1"/>
    <dgm:cxn modelId="{8DA742FE-8976-49E0-A1A6-786F42277E26}" type="presParOf" srcId="{3DE5AA95-CF99-41F9-B808-A78A808D37CA}" destId="{156F1779-507A-455C-8BB2-650369738F73}" srcOrd="1" destOrd="0" presId="urn:microsoft.com/office/officeart/2005/8/layout/orgChart1"/>
    <dgm:cxn modelId="{89C1DAB3-5A39-435D-8D49-21AF49ACE4D8}" type="presParOf" srcId="{D7B4EDBC-8497-451A-A254-D81286E82AEE}" destId="{D19250E1-81B2-4C4A-9481-14B2FA925FF4}" srcOrd="1" destOrd="0" presId="urn:microsoft.com/office/officeart/2005/8/layout/orgChart1"/>
    <dgm:cxn modelId="{765CFCD7-9162-4E56-B113-6901DC24D2D5}" type="presParOf" srcId="{D19250E1-81B2-4C4A-9481-14B2FA925FF4}" destId="{17EE1A59-F9AC-42B6-A8EB-92D4AFCCD976}" srcOrd="0" destOrd="0" presId="urn:microsoft.com/office/officeart/2005/8/layout/orgChart1"/>
    <dgm:cxn modelId="{477030BA-FE84-4E09-BDBF-BE1F3D3149D4}" type="presParOf" srcId="{D19250E1-81B2-4C4A-9481-14B2FA925FF4}" destId="{8D2AFD2B-7BB3-447D-84F4-90891DFFEF7F}" srcOrd="1" destOrd="0" presId="urn:microsoft.com/office/officeart/2005/8/layout/orgChart1"/>
    <dgm:cxn modelId="{0EA68AA8-49C4-43DD-ADD9-93ECC4EB3737}" type="presParOf" srcId="{8D2AFD2B-7BB3-447D-84F4-90891DFFEF7F}" destId="{FB7D4489-278B-4DF6-B57A-D6E0B9563BA8}" srcOrd="0" destOrd="0" presId="urn:microsoft.com/office/officeart/2005/8/layout/orgChart1"/>
    <dgm:cxn modelId="{B4036222-D48D-4541-BB3B-8B420E4697B1}" type="presParOf" srcId="{FB7D4489-278B-4DF6-B57A-D6E0B9563BA8}" destId="{EBAD057F-A693-4FEF-9006-319BC37D7869}" srcOrd="0" destOrd="0" presId="urn:microsoft.com/office/officeart/2005/8/layout/orgChart1"/>
    <dgm:cxn modelId="{7402875A-6262-4592-BB72-E4AA28D45C85}" type="presParOf" srcId="{FB7D4489-278B-4DF6-B57A-D6E0B9563BA8}" destId="{755454EE-835B-4657-ABEF-028FF1995BF8}" srcOrd="1" destOrd="0" presId="urn:microsoft.com/office/officeart/2005/8/layout/orgChart1"/>
    <dgm:cxn modelId="{7C1F872D-D624-4A1C-A083-037CA74801D3}" type="presParOf" srcId="{8D2AFD2B-7BB3-447D-84F4-90891DFFEF7F}" destId="{630A4335-6A00-47A8-9307-7F1AEFA88408}" srcOrd="1" destOrd="0" presId="urn:microsoft.com/office/officeart/2005/8/layout/orgChart1"/>
    <dgm:cxn modelId="{6BC0D466-EB01-4EB0-8429-6CED8C72F9A9}" type="presParOf" srcId="{630A4335-6A00-47A8-9307-7F1AEFA88408}" destId="{6AC575DE-7692-4A42-B158-C7E3184AF0D0}" srcOrd="0" destOrd="0" presId="urn:microsoft.com/office/officeart/2005/8/layout/orgChart1"/>
    <dgm:cxn modelId="{9ACE3F6E-9744-4F7A-9799-29EC9520B1D6}" type="presParOf" srcId="{630A4335-6A00-47A8-9307-7F1AEFA88408}" destId="{2C4E3030-80F8-4C21-AFD0-168EFEF3E936}" srcOrd="1" destOrd="0" presId="urn:microsoft.com/office/officeart/2005/8/layout/orgChart1"/>
    <dgm:cxn modelId="{D585E629-8F5C-41C0-88CC-560AB59C3D0D}" type="presParOf" srcId="{2C4E3030-80F8-4C21-AFD0-168EFEF3E936}" destId="{AD3CF67E-60D1-4F2F-845D-87B32D52DF38}" srcOrd="0" destOrd="0" presId="urn:microsoft.com/office/officeart/2005/8/layout/orgChart1"/>
    <dgm:cxn modelId="{89AE9584-A0C3-4ED6-BBC4-12CB3B18EB00}" type="presParOf" srcId="{AD3CF67E-60D1-4F2F-845D-87B32D52DF38}" destId="{1CE7AD3A-3DFD-4758-AE90-D269642E8E6D}" srcOrd="0" destOrd="0" presId="urn:microsoft.com/office/officeart/2005/8/layout/orgChart1"/>
    <dgm:cxn modelId="{F1FA8965-8DBD-464D-A24A-49E295AEC2A6}" type="presParOf" srcId="{AD3CF67E-60D1-4F2F-845D-87B32D52DF38}" destId="{C6A5EB9C-EA53-402E-B90D-75232389E916}" srcOrd="1" destOrd="0" presId="urn:microsoft.com/office/officeart/2005/8/layout/orgChart1"/>
    <dgm:cxn modelId="{716D79A5-8F32-49A8-8FEE-E8E4740C0576}" type="presParOf" srcId="{2C4E3030-80F8-4C21-AFD0-168EFEF3E936}" destId="{FF733DCB-AD76-4BC7-B959-CF118AF7E007}" srcOrd="1" destOrd="0" presId="urn:microsoft.com/office/officeart/2005/8/layout/orgChart1"/>
    <dgm:cxn modelId="{3BEF0EF4-5004-4915-82A3-292D0DA11ECC}" type="presParOf" srcId="{FF733DCB-AD76-4BC7-B959-CF118AF7E007}" destId="{10D102EA-17EF-4A4B-BF2C-FA5F3073329A}" srcOrd="0" destOrd="0" presId="urn:microsoft.com/office/officeart/2005/8/layout/orgChart1"/>
    <dgm:cxn modelId="{D540CF2F-1781-4C6F-B7D2-43D5781663EB}" type="presParOf" srcId="{FF733DCB-AD76-4BC7-B959-CF118AF7E007}" destId="{505EF188-3AAF-4DB2-B41A-A1C6E68ED5DD}" srcOrd="1" destOrd="0" presId="urn:microsoft.com/office/officeart/2005/8/layout/orgChart1"/>
    <dgm:cxn modelId="{86C76482-FA6A-4560-B81D-130A46B78F4B}" type="presParOf" srcId="{505EF188-3AAF-4DB2-B41A-A1C6E68ED5DD}" destId="{1E0A7D50-AB8E-42E6-AAC6-325848E1DABC}" srcOrd="0" destOrd="0" presId="urn:microsoft.com/office/officeart/2005/8/layout/orgChart1"/>
    <dgm:cxn modelId="{6E3757DE-4B95-4CC2-B624-DE80546A9D18}" type="presParOf" srcId="{1E0A7D50-AB8E-42E6-AAC6-325848E1DABC}" destId="{58FAE0AD-D229-4440-8106-D41DF4440B4C}" srcOrd="0" destOrd="0" presId="urn:microsoft.com/office/officeart/2005/8/layout/orgChart1"/>
    <dgm:cxn modelId="{6E5F2C8F-0727-45CF-9389-AB2497112A72}" type="presParOf" srcId="{1E0A7D50-AB8E-42E6-AAC6-325848E1DABC}" destId="{27C10BEF-AE3F-4F67-AA99-0887E2E8DD0F}" srcOrd="1" destOrd="0" presId="urn:microsoft.com/office/officeart/2005/8/layout/orgChart1"/>
    <dgm:cxn modelId="{FC234446-567A-4599-8BC1-0F7DE9F030BC}" type="presParOf" srcId="{505EF188-3AAF-4DB2-B41A-A1C6E68ED5DD}" destId="{61651C20-B7AB-445F-9100-98302A37FEE7}" srcOrd="1" destOrd="0" presId="urn:microsoft.com/office/officeart/2005/8/layout/orgChart1"/>
    <dgm:cxn modelId="{91B342FA-BEF7-45E7-A2EC-FA73E7F49145}" type="presParOf" srcId="{505EF188-3AAF-4DB2-B41A-A1C6E68ED5DD}" destId="{A147F88A-562E-478C-875F-9470E8ED684D}" srcOrd="2" destOrd="0" presId="urn:microsoft.com/office/officeart/2005/8/layout/orgChart1"/>
    <dgm:cxn modelId="{FA1D366C-9FAB-426B-BF0B-8FC3B1FED316}" type="presParOf" srcId="{2C4E3030-80F8-4C21-AFD0-168EFEF3E936}" destId="{C8319A54-2E9D-4CEE-903F-C37BD4AE1E35}" srcOrd="2" destOrd="0" presId="urn:microsoft.com/office/officeart/2005/8/layout/orgChart1"/>
    <dgm:cxn modelId="{5A62BF1F-E3AA-4528-8359-7E87533D7D05}" type="presParOf" srcId="{8D2AFD2B-7BB3-447D-84F4-90891DFFEF7F}" destId="{690CF8BA-38A1-49E8-9994-B2F471E620AA}" srcOrd="2" destOrd="0" presId="urn:microsoft.com/office/officeart/2005/8/layout/orgChart1"/>
    <dgm:cxn modelId="{19A5F17F-DC87-4EA1-B943-44F43C6BB685}" type="presParOf" srcId="{690CF8BA-38A1-49E8-9994-B2F471E620AA}" destId="{579214B0-3BDF-423C-9AB4-641C2AFAB261}" srcOrd="0" destOrd="0" presId="urn:microsoft.com/office/officeart/2005/8/layout/orgChart1"/>
    <dgm:cxn modelId="{5D1898A3-7E01-42DA-8FDB-957E26E6A244}" type="presParOf" srcId="{690CF8BA-38A1-49E8-9994-B2F471E620AA}" destId="{1873EDE1-147F-43B1-8CEE-E0E6D8D60C3E}" srcOrd="1" destOrd="0" presId="urn:microsoft.com/office/officeart/2005/8/layout/orgChart1"/>
    <dgm:cxn modelId="{C5F4153F-16F4-4552-8589-7D8B0E189B57}" type="presParOf" srcId="{1873EDE1-147F-43B1-8CEE-E0E6D8D60C3E}" destId="{410221BA-F68F-49FA-B444-DA005F37533E}" srcOrd="0" destOrd="0" presId="urn:microsoft.com/office/officeart/2005/8/layout/orgChart1"/>
    <dgm:cxn modelId="{6152E6BA-6D47-4F22-ACC1-F19D0E1964BA}" type="presParOf" srcId="{410221BA-F68F-49FA-B444-DA005F37533E}" destId="{A4302FFA-506E-4D5C-8691-2D7DC7B0B301}" srcOrd="0" destOrd="0" presId="urn:microsoft.com/office/officeart/2005/8/layout/orgChart1"/>
    <dgm:cxn modelId="{FBEFE47D-0983-44C7-B37D-E1505F86DEA9}" type="presParOf" srcId="{410221BA-F68F-49FA-B444-DA005F37533E}" destId="{51BEBCE4-73A3-4FC6-9BF4-6F0845B5C231}" srcOrd="1" destOrd="0" presId="urn:microsoft.com/office/officeart/2005/8/layout/orgChart1"/>
    <dgm:cxn modelId="{4D39DC8F-9225-456C-9AD2-B11FCA56DB2F}" type="presParOf" srcId="{1873EDE1-147F-43B1-8CEE-E0E6D8D60C3E}" destId="{C49040FF-4FC9-468F-A313-75ABCE1FE324}" srcOrd="1" destOrd="0" presId="urn:microsoft.com/office/officeart/2005/8/layout/orgChart1"/>
    <dgm:cxn modelId="{C7F7CB40-DE36-4203-AC7C-EB931F491786}" type="presParOf" srcId="{1873EDE1-147F-43B1-8CEE-E0E6D8D60C3E}" destId="{A792AE4D-9296-4E3D-A8E4-3ABCB7D69D0E}" srcOrd="2" destOrd="0" presId="urn:microsoft.com/office/officeart/2005/8/layout/orgChart1"/>
    <dgm:cxn modelId="{18D205E2-F0A0-4F62-BE2A-894E7F41B211}" type="presParOf" srcId="{D7B4EDBC-8497-451A-A254-D81286E82AEE}" destId="{C8981224-31B1-4F97-B483-AEFED14C1824}" srcOrd="2" destOrd="0" presId="urn:microsoft.com/office/officeart/2005/8/layout/orgChart1"/>
    <dgm:cxn modelId="{F5FAA18E-8649-435C-8D18-A24658B88E34}" type="presParOf" srcId="{C8981224-31B1-4F97-B483-AEFED14C1824}" destId="{FA4AC4BB-079F-42B4-BF2C-C5CD8494DA60}" srcOrd="0" destOrd="0" presId="urn:microsoft.com/office/officeart/2005/8/layout/orgChart1"/>
    <dgm:cxn modelId="{90952738-F137-4C40-A2DF-87617395EC4D}" type="presParOf" srcId="{C8981224-31B1-4F97-B483-AEFED14C1824}" destId="{9451EB80-196E-415E-8B66-F4A66A7E47D9}" srcOrd="1" destOrd="0" presId="urn:microsoft.com/office/officeart/2005/8/layout/orgChart1"/>
    <dgm:cxn modelId="{49AB5719-EB5E-4225-8A23-BAB252308608}" type="presParOf" srcId="{9451EB80-196E-415E-8B66-F4A66A7E47D9}" destId="{6987F2B6-DBF9-4749-9722-989724682CA3}" srcOrd="0" destOrd="0" presId="urn:microsoft.com/office/officeart/2005/8/layout/orgChart1"/>
    <dgm:cxn modelId="{E6B728E0-42C5-44EA-903A-F366F4C3D302}" type="presParOf" srcId="{6987F2B6-DBF9-4749-9722-989724682CA3}" destId="{47EF03E4-7316-49BA-AF91-4415E57BD0E0}" srcOrd="0" destOrd="0" presId="urn:microsoft.com/office/officeart/2005/8/layout/orgChart1"/>
    <dgm:cxn modelId="{D3B6BC1A-CB1F-4114-B42A-5BD7CA49BCDD}" type="presParOf" srcId="{6987F2B6-DBF9-4749-9722-989724682CA3}" destId="{749952D8-3EB8-42EA-B7A2-72E197CFE781}" srcOrd="1" destOrd="0" presId="urn:microsoft.com/office/officeart/2005/8/layout/orgChart1"/>
    <dgm:cxn modelId="{B058BC11-D566-412C-B6A4-1BDBC8E22408}" type="presParOf" srcId="{9451EB80-196E-415E-8B66-F4A66A7E47D9}" destId="{9A484478-0FAA-4EE7-89BF-63B8E547EB45}" srcOrd="1" destOrd="0" presId="urn:microsoft.com/office/officeart/2005/8/layout/orgChart1"/>
    <dgm:cxn modelId="{B25F6443-3D92-497D-8E04-817EF27A51D7}" type="presParOf" srcId="{9451EB80-196E-415E-8B66-F4A66A7E47D9}" destId="{519C127E-F531-485B-9CA8-052CD5B843C4}" srcOrd="2" destOrd="0" presId="urn:microsoft.com/office/officeart/2005/8/layout/orgChart1"/>
    <dgm:cxn modelId="{68D36663-5764-408C-8EAD-5FD64DA83ED4}" type="presParOf" srcId="{C8F5EF7A-603B-4190-AA9B-BB96DB812C3E}" destId="{0B16112A-23B4-4565-9278-BAFA7285C1DE}" srcOrd="2" destOrd="0" presId="urn:microsoft.com/office/officeart/2005/8/layout/orgChart1"/>
    <dgm:cxn modelId="{ADEE4C15-6763-4F06-998F-6604C5BB0B72}" type="presParOf" srcId="{C8F5EF7A-603B-4190-AA9B-BB96DB812C3E}" destId="{0D6EA6DD-C3EC-448A-B3D1-32787E3008CB}" srcOrd="3" destOrd="0" presId="urn:microsoft.com/office/officeart/2005/8/layout/orgChart1"/>
    <dgm:cxn modelId="{23455334-9560-473F-A1D0-339B6A90C266}" type="presParOf" srcId="{0D6EA6DD-C3EC-448A-B3D1-32787E3008CB}" destId="{7A226124-E491-4326-8A2A-C0D0C640FF25}" srcOrd="0" destOrd="0" presId="urn:microsoft.com/office/officeart/2005/8/layout/orgChart1"/>
    <dgm:cxn modelId="{5F9F0540-2203-40E6-8530-3D9B2E246CCD}" type="presParOf" srcId="{7A226124-E491-4326-8A2A-C0D0C640FF25}" destId="{19A9C9A1-F44B-46B6-B3F1-DF2EA2D8AE65}" srcOrd="0" destOrd="0" presId="urn:microsoft.com/office/officeart/2005/8/layout/orgChart1"/>
    <dgm:cxn modelId="{6A6D70CE-2BD8-4D89-85AB-E2557FA7F5C2}" type="presParOf" srcId="{7A226124-E491-4326-8A2A-C0D0C640FF25}" destId="{3460EF3E-5767-4DA1-B24E-83B20127D410}" srcOrd="1" destOrd="0" presId="urn:microsoft.com/office/officeart/2005/8/layout/orgChart1"/>
    <dgm:cxn modelId="{70A23852-154B-43FD-8739-5D53E070BC5E}" type="presParOf" srcId="{0D6EA6DD-C3EC-448A-B3D1-32787E3008CB}" destId="{2195B6AF-9F5C-42F2-B539-3A52D1AFF3E0}" srcOrd="1" destOrd="0" presId="urn:microsoft.com/office/officeart/2005/8/layout/orgChart1"/>
    <dgm:cxn modelId="{54A84278-133B-400F-9188-D63A2277C060}" type="presParOf" srcId="{2195B6AF-9F5C-42F2-B539-3A52D1AFF3E0}" destId="{194C3DBE-BCA7-4871-BA8B-38EFDE4D7906}" srcOrd="0" destOrd="0" presId="urn:microsoft.com/office/officeart/2005/8/layout/orgChart1"/>
    <dgm:cxn modelId="{FE67F4EB-8B93-4689-9500-E5012F69D19A}" type="presParOf" srcId="{2195B6AF-9F5C-42F2-B539-3A52D1AFF3E0}" destId="{839AFC13-F30E-469C-BB0A-419897B963E7}" srcOrd="1" destOrd="0" presId="urn:microsoft.com/office/officeart/2005/8/layout/orgChart1"/>
    <dgm:cxn modelId="{0CF34EC0-9263-4CE7-B0C1-91AA6F6AEC12}" type="presParOf" srcId="{839AFC13-F30E-469C-BB0A-419897B963E7}" destId="{32BEE89B-04FB-4876-B6C6-53826463A0CB}" srcOrd="0" destOrd="0" presId="urn:microsoft.com/office/officeart/2005/8/layout/orgChart1"/>
    <dgm:cxn modelId="{E3164C76-1FFB-4E7F-84BA-9811B1885F67}" type="presParOf" srcId="{32BEE89B-04FB-4876-B6C6-53826463A0CB}" destId="{52CF6D9D-F6F3-4D73-B31F-46601745FD15}" srcOrd="0" destOrd="0" presId="urn:microsoft.com/office/officeart/2005/8/layout/orgChart1"/>
    <dgm:cxn modelId="{6313F7A5-139B-4910-9F3C-AFB78332B68A}" type="presParOf" srcId="{32BEE89B-04FB-4876-B6C6-53826463A0CB}" destId="{CE5074BE-2244-4307-998A-01CAEB5F6350}" srcOrd="1" destOrd="0" presId="urn:microsoft.com/office/officeart/2005/8/layout/orgChart1"/>
    <dgm:cxn modelId="{E7803339-7CF8-4D13-B5C3-6987BC50D15E}" type="presParOf" srcId="{839AFC13-F30E-469C-BB0A-419897B963E7}" destId="{ACC3E8BB-BA9C-42C5-B48D-A135E7AA13E0}" srcOrd="1" destOrd="0" presId="urn:microsoft.com/office/officeart/2005/8/layout/orgChart1"/>
    <dgm:cxn modelId="{2BB26DEF-6D7A-497D-967C-0E3A470533A7}" type="presParOf" srcId="{839AFC13-F30E-469C-BB0A-419897B963E7}" destId="{09AE02F6-C77E-48AA-A88D-EDC6C5C3412B}" srcOrd="2" destOrd="0" presId="urn:microsoft.com/office/officeart/2005/8/layout/orgChart1"/>
    <dgm:cxn modelId="{CEE1877D-625E-459E-977C-44D30512BC5D}" type="presParOf" srcId="{0D6EA6DD-C3EC-448A-B3D1-32787E3008CB}" destId="{4E77DAF1-F7D6-4505-A526-E7F0D87BFE81}" srcOrd="2" destOrd="0" presId="urn:microsoft.com/office/officeart/2005/8/layout/orgChart1"/>
    <dgm:cxn modelId="{5C207430-A691-47F7-8666-97CACD73BE97}" type="presParOf" srcId="{4F72ED2E-EA25-4F4F-A6CA-242466DE0DC1}" destId="{BE425EFD-F0A7-47B0-B6D7-4D0BCFC97299}" srcOrd="2" destOrd="0" presId="urn:microsoft.com/office/officeart/2005/8/layout/orgChart1"/>
    <dgm:cxn modelId="{1B57B07A-E109-42E4-9B38-ED686D632603}" type="presParOf" srcId="{324DB45E-CB2B-4589-A8C8-125ED36DE619}" destId="{30B402E1-CDE0-49F4-9B9D-76BDCB3A8228}" srcOrd="2" destOrd="0" presId="urn:microsoft.com/office/officeart/2005/8/layout/orgChart1"/>
    <dgm:cxn modelId="{D0E5971C-6C54-47A6-8C80-CE421637DFB2}" type="presParOf" srcId="{898133DC-2ECE-4011-B07A-CB72AB126D80}" destId="{4159A035-B198-4D31-AEFB-34A5DB2E1195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C3DBE-BCA7-4871-BA8B-38EFDE4D7906}">
      <dsp:nvSpPr>
        <dsp:cNvPr id="0" name=""/>
        <dsp:cNvSpPr/>
      </dsp:nvSpPr>
      <dsp:spPr>
        <a:xfrm>
          <a:off x="5562111" y="2387927"/>
          <a:ext cx="973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4877"/>
              </a:moveTo>
              <a:lnTo>
                <a:pt x="973062" y="4572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16112A-23B4-4565-9278-BAFA7285C1DE}">
      <dsp:nvSpPr>
        <dsp:cNvPr id="0" name=""/>
        <dsp:cNvSpPr/>
      </dsp:nvSpPr>
      <dsp:spPr>
        <a:xfrm>
          <a:off x="5370287" y="1798438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51"/>
              </a:lnTo>
              <a:lnTo>
                <a:pt x="566114" y="98251"/>
              </a:lnTo>
              <a:lnTo>
                <a:pt x="566114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4AC4BB-079F-42B4-BF2C-C5CD8494DA60}">
      <dsp:nvSpPr>
        <dsp:cNvPr id="0" name=""/>
        <dsp:cNvSpPr/>
      </dsp:nvSpPr>
      <dsp:spPr>
        <a:xfrm>
          <a:off x="4804172" y="2462804"/>
          <a:ext cx="96014" cy="337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530"/>
              </a:lnTo>
              <a:lnTo>
                <a:pt x="96014" y="33753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214B0-3BDF-423C-9AB4-641C2AFAB261}">
      <dsp:nvSpPr>
        <dsp:cNvPr id="0" name=""/>
        <dsp:cNvSpPr/>
      </dsp:nvSpPr>
      <dsp:spPr>
        <a:xfrm>
          <a:off x="4804172" y="3791536"/>
          <a:ext cx="229309" cy="332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290"/>
              </a:lnTo>
              <a:lnTo>
                <a:pt x="229309" y="33229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102EA-17EF-4A4B-BF2C-FA5F3073329A}">
      <dsp:nvSpPr>
        <dsp:cNvPr id="0" name=""/>
        <dsp:cNvSpPr/>
      </dsp:nvSpPr>
      <dsp:spPr>
        <a:xfrm>
          <a:off x="4429881" y="5120269"/>
          <a:ext cx="140359" cy="430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434"/>
              </a:lnTo>
              <a:lnTo>
                <a:pt x="140359" y="43043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575DE-7692-4A42-B158-C7E3184AF0D0}">
      <dsp:nvSpPr>
        <dsp:cNvPr id="0" name=""/>
        <dsp:cNvSpPr/>
      </dsp:nvSpPr>
      <dsp:spPr>
        <a:xfrm>
          <a:off x="4758452" y="3791536"/>
          <a:ext cx="91440" cy="860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6086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E1A59-F9AC-42B6-A8EB-92D4AFCCD976}">
      <dsp:nvSpPr>
        <dsp:cNvPr id="0" name=""/>
        <dsp:cNvSpPr/>
      </dsp:nvSpPr>
      <dsp:spPr>
        <a:xfrm>
          <a:off x="4758452" y="2462804"/>
          <a:ext cx="91440" cy="860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6086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E1D4A-9BB5-4DF3-A91D-78C5C78CD925}">
      <dsp:nvSpPr>
        <dsp:cNvPr id="0" name=""/>
        <dsp:cNvSpPr/>
      </dsp:nvSpPr>
      <dsp:spPr>
        <a:xfrm>
          <a:off x="4804172" y="1798438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566114" y="0"/>
              </a:moveTo>
              <a:lnTo>
                <a:pt x="566114" y="98251"/>
              </a:lnTo>
              <a:lnTo>
                <a:pt x="0" y="98251"/>
              </a:lnTo>
              <a:lnTo>
                <a:pt x="0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B14056-98D1-4B6B-9C92-EF38AB2046E6}">
      <dsp:nvSpPr>
        <dsp:cNvPr id="0" name=""/>
        <dsp:cNvSpPr/>
      </dsp:nvSpPr>
      <dsp:spPr>
        <a:xfrm>
          <a:off x="5324567" y="1134072"/>
          <a:ext cx="91440" cy="1965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50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76C64-C13D-477B-B687-12F31D248F3E}">
      <dsp:nvSpPr>
        <dsp:cNvPr id="0" name=""/>
        <dsp:cNvSpPr/>
      </dsp:nvSpPr>
      <dsp:spPr>
        <a:xfrm>
          <a:off x="4238057" y="469705"/>
          <a:ext cx="1132229" cy="196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51"/>
              </a:lnTo>
              <a:lnTo>
                <a:pt x="1132229" y="98251"/>
              </a:lnTo>
              <a:lnTo>
                <a:pt x="1132229" y="196502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944F2-F21D-48CC-A852-AF2D162CC284}">
      <dsp:nvSpPr>
        <dsp:cNvPr id="0" name=""/>
        <dsp:cNvSpPr/>
      </dsp:nvSpPr>
      <dsp:spPr>
        <a:xfrm>
          <a:off x="3105827" y="1798438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51"/>
              </a:lnTo>
              <a:lnTo>
                <a:pt x="566114" y="98251"/>
              </a:lnTo>
              <a:lnTo>
                <a:pt x="566114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38EB7-E273-4D7C-8DD3-30CAAB0CC934}">
      <dsp:nvSpPr>
        <dsp:cNvPr id="0" name=""/>
        <dsp:cNvSpPr/>
      </dsp:nvSpPr>
      <dsp:spPr>
        <a:xfrm>
          <a:off x="2539712" y="2462804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51"/>
              </a:lnTo>
              <a:lnTo>
                <a:pt x="566114" y="98251"/>
              </a:lnTo>
              <a:lnTo>
                <a:pt x="566114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4F89E-0BB4-491E-B55B-E75607753BDD}">
      <dsp:nvSpPr>
        <dsp:cNvPr id="0" name=""/>
        <dsp:cNvSpPr/>
      </dsp:nvSpPr>
      <dsp:spPr>
        <a:xfrm>
          <a:off x="1599307" y="3127170"/>
          <a:ext cx="140359" cy="430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434"/>
              </a:lnTo>
              <a:lnTo>
                <a:pt x="140359" y="43043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E3E94-E946-4D1C-A573-B1A28FC71432}">
      <dsp:nvSpPr>
        <dsp:cNvPr id="0" name=""/>
        <dsp:cNvSpPr/>
      </dsp:nvSpPr>
      <dsp:spPr>
        <a:xfrm>
          <a:off x="1973598" y="2462804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566114" y="0"/>
              </a:moveTo>
              <a:lnTo>
                <a:pt x="566114" y="98251"/>
              </a:lnTo>
              <a:lnTo>
                <a:pt x="0" y="98251"/>
              </a:lnTo>
              <a:lnTo>
                <a:pt x="0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6D86D-4444-42B2-A02B-28002C27487B}">
      <dsp:nvSpPr>
        <dsp:cNvPr id="0" name=""/>
        <dsp:cNvSpPr/>
      </dsp:nvSpPr>
      <dsp:spPr>
        <a:xfrm>
          <a:off x="2539712" y="1798438"/>
          <a:ext cx="566114" cy="196502"/>
        </a:xfrm>
        <a:custGeom>
          <a:avLst/>
          <a:gdLst/>
          <a:ahLst/>
          <a:cxnLst/>
          <a:rect l="0" t="0" r="0" b="0"/>
          <a:pathLst>
            <a:path>
              <a:moveTo>
                <a:pt x="566114" y="0"/>
              </a:moveTo>
              <a:lnTo>
                <a:pt x="566114" y="98251"/>
              </a:lnTo>
              <a:lnTo>
                <a:pt x="0" y="98251"/>
              </a:lnTo>
              <a:lnTo>
                <a:pt x="0" y="19650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0BF86-19CA-4711-9150-660E3DBF2732}">
      <dsp:nvSpPr>
        <dsp:cNvPr id="0" name=""/>
        <dsp:cNvSpPr/>
      </dsp:nvSpPr>
      <dsp:spPr>
        <a:xfrm>
          <a:off x="3060107" y="1134072"/>
          <a:ext cx="91440" cy="1965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50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79C35-31DD-454C-9594-073C558E32FB}">
      <dsp:nvSpPr>
        <dsp:cNvPr id="0" name=""/>
        <dsp:cNvSpPr/>
      </dsp:nvSpPr>
      <dsp:spPr>
        <a:xfrm>
          <a:off x="3105827" y="469705"/>
          <a:ext cx="1132229" cy="196502"/>
        </a:xfrm>
        <a:custGeom>
          <a:avLst/>
          <a:gdLst/>
          <a:ahLst/>
          <a:cxnLst/>
          <a:rect l="0" t="0" r="0" b="0"/>
          <a:pathLst>
            <a:path>
              <a:moveTo>
                <a:pt x="1132229" y="0"/>
              </a:moveTo>
              <a:lnTo>
                <a:pt x="1132229" y="98251"/>
              </a:lnTo>
              <a:lnTo>
                <a:pt x="0" y="98251"/>
              </a:lnTo>
              <a:lnTo>
                <a:pt x="0" y="196502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6616F-A2AC-452D-B776-D1F6B8A66E42}">
      <dsp:nvSpPr>
        <dsp:cNvPr id="0" name=""/>
        <dsp:cNvSpPr/>
      </dsp:nvSpPr>
      <dsp:spPr>
        <a:xfrm>
          <a:off x="3770194" y="1842"/>
          <a:ext cx="935727" cy="4678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Оригинальный образец</a:t>
          </a:r>
          <a:endParaRPr lang="ru-RU" sz="800" kern="1200" dirty="0"/>
        </a:p>
      </dsp:txBody>
      <dsp:txXfrm>
        <a:off x="3770194" y="1842"/>
        <a:ext cx="935727" cy="467863"/>
      </dsp:txXfrm>
    </dsp:sp>
    <dsp:sp modelId="{3AD1661F-12C9-440D-BC4E-C576652BEDAB}">
      <dsp:nvSpPr>
        <dsp:cNvPr id="0" name=""/>
        <dsp:cNvSpPr/>
      </dsp:nvSpPr>
      <dsp:spPr>
        <a:xfrm>
          <a:off x="2637964" y="666208"/>
          <a:ext cx="935727" cy="4678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Депозит с жидкостью</a:t>
          </a:r>
          <a:endParaRPr lang="ru-RU" sz="800" kern="1200" dirty="0"/>
        </a:p>
      </dsp:txBody>
      <dsp:txXfrm>
        <a:off x="2637964" y="666208"/>
        <a:ext cx="935727" cy="467863"/>
      </dsp:txXfrm>
    </dsp:sp>
    <dsp:sp modelId="{A05730B2-3716-446B-B7EC-A483C34FF29B}">
      <dsp:nvSpPr>
        <dsp:cNvPr id="0" name=""/>
        <dsp:cNvSpPr/>
      </dsp:nvSpPr>
      <dsp:spPr>
        <a:xfrm>
          <a:off x="2637964" y="1330574"/>
          <a:ext cx="935727" cy="4678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Перегонка с прямым холодильником </a:t>
          </a:r>
          <a:endParaRPr lang="ru-RU" sz="800" kern="1200" dirty="0"/>
        </a:p>
      </dsp:txBody>
      <dsp:txXfrm>
        <a:off x="2637964" y="1330574"/>
        <a:ext cx="935727" cy="467863"/>
      </dsp:txXfrm>
    </dsp:sp>
    <dsp:sp modelId="{AAAA60AC-6A66-4187-8FAE-9DBDD379D0FA}">
      <dsp:nvSpPr>
        <dsp:cNvPr id="0" name=""/>
        <dsp:cNvSpPr/>
      </dsp:nvSpPr>
      <dsp:spPr>
        <a:xfrm>
          <a:off x="2071849" y="1994941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Дистиллят</a:t>
          </a:r>
          <a:endParaRPr lang="ru-RU" sz="800" kern="1200" dirty="0"/>
        </a:p>
      </dsp:txBody>
      <dsp:txXfrm>
        <a:off x="2071849" y="1994941"/>
        <a:ext cx="935727" cy="467863"/>
      </dsp:txXfrm>
    </dsp:sp>
    <dsp:sp modelId="{73643CE8-1650-407E-9FA6-FA9806A71228}">
      <dsp:nvSpPr>
        <dsp:cNvPr id="0" name=""/>
        <dsp:cNvSpPr/>
      </dsp:nvSpPr>
      <dsp:spPr>
        <a:xfrm>
          <a:off x="1505734" y="2659307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Объем углеводородов</a:t>
          </a:r>
          <a:endParaRPr lang="ru-RU" sz="800" kern="1200" dirty="0"/>
        </a:p>
      </dsp:txBody>
      <dsp:txXfrm>
        <a:off x="1505734" y="2659307"/>
        <a:ext cx="935727" cy="467863"/>
      </dsp:txXfrm>
    </dsp:sp>
    <dsp:sp modelId="{F77381C3-972D-4249-972A-56583704E9BB}">
      <dsp:nvSpPr>
        <dsp:cNvPr id="0" name=""/>
        <dsp:cNvSpPr/>
      </dsp:nvSpPr>
      <dsp:spPr>
        <a:xfrm>
          <a:off x="1739666" y="3323673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ИК анализ</a:t>
          </a:r>
          <a:endParaRPr lang="ru-RU" sz="800" kern="1200" dirty="0"/>
        </a:p>
      </dsp:txBody>
      <dsp:txXfrm>
        <a:off x="1739666" y="3323673"/>
        <a:ext cx="935727" cy="467863"/>
      </dsp:txXfrm>
    </dsp:sp>
    <dsp:sp modelId="{6155B390-4879-4D3F-BF6A-8B6B6F6ADD96}">
      <dsp:nvSpPr>
        <dsp:cNvPr id="0" name=""/>
        <dsp:cNvSpPr/>
      </dsp:nvSpPr>
      <dsp:spPr>
        <a:xfrm>
          <a:off x="2637964" y="2659307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Объем воды</a:t>
          </a:r>
          <a:endParaRPr lang="ru-RU" sz="800" kern="1200" dirty="0"/>
        </a:p>
      </dsp:txBody>
      <dsp:txXfrm>
        <a:off x="2637964" y="2659307"/>
        <a:ext cx="935727" cy="467863"/>
      </dsp:txXfrm>
    </dsp:sp>
    <dsp:sp modelId="{3A33F9BA-787A-4DA8-90AD-219C1CC906BB}">
      <dsp:nvSpPr>
        <dsp:cNvPr id="0" name=""/>
        <dsp:cNvSpPr/>
      </dsp:nvSpPr>
      <dsp:spPr>
        <a:xfrm>
          <a:off x="3204079" y="1994941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Сухой депозит</a:t>
          </a:r>
          <a:endParaRPr lang="ru-RU" sz="800" kern="1200" dirty="0"/>
        </a:p>
      </dsp:txBody>
      <dsp:txXfrm>
        <a:off x="3204079" y="1994941"/>
        <a:ext cx="935727" cy="467863"/>
      </dsp:txXfrm>
    </dsp:sp>
    <dsp:sp modelId="{049958C1-E5F1-41E6-B223-F2D604C81BDE}">
      <dsp:nvSpPr>
        <dsp:cNvPr id="0" name=""/>
        <dsp:cNvSpPr/>
      </dsp:nvSpPr>
      <dsp:spPr>
        <a:xfrm>
          <a:off x="4902423" y="666208"/>
          <a:ext cx="935727" cy="4678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Сухой депозит</a:t>
          </a:r>
          <a:endParaRPr lang="ru-RU" sz="800" kern="1200" dirty="0"/>
        </a:p>
      </dsp:txBody>
      <dsp:txXfrm>
        <a:off x="4902423" y="666208"/>
        <a:ext cx="935727" cy="467863"/>
      </dsp:txXfrm>
    </dsp:sp>
    <dsp:sp modelId="{75B77FFD-0940-4E69-A5B4-CB91F0709957}">
      <dsp:nvSpPr>
        <dsp:cNvPr id="0" name=""/>
        <dsp:cNvSpPr/>
      </dsp:nvSpPr>
      <dsp:spPr>
        <a:xfrm>
          <a:off x="4902423" y="1330574"/>
          <a:ext cx="935727" cy="4678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Горячая промывка с толуолом</a:t>
          </a:r>
          <a:endParaRPr lang="ru-RU" sz="800" kern="1200" dirty="0"/>
        </a:p>
      </dsp:txBody>
      <dsp:txXfrm>
        <a:off x="4902423" y="1330574"/>
        <a:ext cx="935727" cy="467863"/>
      </dsp:txXfrm>
    </dsp:sp>
    <dsp:sp modelId="{C0033B50-1DB6-4083-86C2-C130422B6D23}">
      <dsp:nvSpPr>
        <dsp:cNvPr id="0" name=""/>
        <dsp:cNvSpPr/>
      </dsp:nvSpPr>
      <dsp:spPr>
        <a:xfrm>
          <a:off x="4336308" y="1994941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Горячая промывка водой</a:t>
          </a:r>
          <a:endParaRPr lang="ru-RU" sz="800" kern="1200" dirty="0"/>
        </a:p>
      </dsp:txBody>
      <dsp:txXfrm>
        <a:off x="4336308" y="1994941"/>
        <a:ext cx="935727" cy="467863"/>
      </dsp:txXfrm>
    </dsp:sp>
    <dsp:sp modelId="{EBAD057F-A693-4FEF-9006-319BC37D7869}">
      <dsp:nvSpPr>
        <dsp:cNvPr id="0" name=""/>
        <dsp:cNvSpPr/>
      </dsp:nvSpPr>
      <dsp:spPr>
        <a:xfrm>
          <a:off x="4336308" y="3323673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Горячая промывка с соляной кислотой</a:t>
          </a:r>
          <a:endParaRPr lang="ru-RU" sz="800" kern="1200" dirty="0"/>
        </a:p>
      </dsp:txBody>
      <dsp:txXfrm>
        <a:off x="4336308" y="3323673"/>
        <a:ext cx="935727" cy="467863"/>
      </dsp:txXfrm>
    </dsp:sp>
    <dsp:sp modelId="{1CE7AD3A-3DFD-4758-AE90-D269642E8E6D}">
      <dsp:nvSpPr>
        <dsp:cNvPr id="0" name=""/>
        <dsp:cNvSpPr/>
      </dsp:nvSpPr>
      <dsp:spPr>
        <a:xfrm>
          <a:off x="4336308" y="4652405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Выделение не растворимого осадка</a:t>
          </a:r>
          <a:endParaRPr lang="ru-RU" sz="800" kern="1200" dirty="0"/>
        </a:p>
      </dsp:txBody>
      <dsp:txXfrm>
        <a:off x="4336308" y="4652405"/>
        <a:ext cx="935727" cy="467863"/>
      </dsp:txXfrm>
    </dsp:sp>
    <dsp:sp modelId="{58FAE0AD-D229-4440-8106-D41DF4440B4C}">
      <dsp:nvSpPr>
        <dsp:cNvPr id="0" name=""/>
        <dsp:cNvSpPr/>
      </dsp:nvSpPr>
      <dsp:spPr>
        <a:xfrm>
          <a:off x="4570240" y="5316772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ИК анализ</a:t>
          </a:r>
          <a:endParaRPr lang="ru-RU" sz="800" kern="1200" dirty="0"/>
        </a:p>
      </dsp:txBody>
      <dsp:txXfrm>
        <a:off x="4570240" y="5316772"/>
        <a:ext cx="935727" cy="467863"/>
      </dsp:txXfrm>
    </dsp:sp>
    <dsp:sp modelId="{A4302FFA-506E-4D5C-8691-2D7DC7B0B301}">
      <dsp:nvSpPr>
        <dsp:cNvPr id="0" name=""/>
        <dsp:cNvSpPr/>
      </dsp:nvSpPr>
      <dsp:spPr>
        <a:xfrm>
          <a:off x="5033481" y="3889895"/>
          <a:ext cx="935727" cy="467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Анализ на ААС</a:t>
          </a:r>
          <a:endParaRPr lang="ru-RU" sz="800" kern="1200" dirty="0"/>
        </a:p>
      </dsp:txBody>
      <dsp:txXfrm>
        <a:off x="5033481" y="3889895"/>
        <a:ext cx="935727" cy="467863"/>
      </dsp:txXfrm>
    </dsp:sp>
    <dsp:sp modelId="{47EF03E4-7316-49BA-AF91-4415E57BD0E0}">
      <dsp:nvSpPr>
        <dsp:cNvPr id="0" name=""/>
        <dsp:cNvSpPr/>
      </dsp:nvSpPr>
      <dsp:spPr>
        <a:xfrm>
          <a:off x="4900187" y="2566403"/>
          <a:ext cx="935727" cy="467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Анализ на ААС</a:t>
          </a:r>
          <a:endParaRPr lang="ru-RU" sz="800" kern="1200" dirty="0"/>
        </a:p>
      </dsp:txBody>
      <dsp:txXfrm>
        <a:off x="4900187" y="2566403"/>
        <a:ext cx="935727" cy="467863"/>
      </dsp:txXfrm>
    </dsp:sp>
    <dsp:sp modelId="{19A9C9A1-F44B-46B6-B3F1-DF2EA2D8AE65}">
      <dsp:nvSpPr>
        <dsp:cNvPr id="0" name=""/>
        <dsp:cNvSpPr/>
      </dsp:nvSpPr>
      <dsp:spPr>
        <a:xfrm>
          <a:off x="5468538" y="1994941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Упаривание</a:t>
          </a:r>
          <a:endParaRPr lang="ru-RU" sz="800" kern="1200" dirty="0"/>
        </a:p>
      </dsp:txBody>
      <dsp:txXfrm>
        <a:off x="5468538" y="1994941"/>
        <a:ext cx="935727" cy="467863"/>
      </dsp:txXfrm>
    </dsp:sp>
    <dsp:sp modelId="{52CF6D9D-F6F3-4D73-B31F-46601745FD15}">
      <dsp:nvSpPr>
        <dsp:cNvPr id="0" name=""/>
        <dsp:cNvSpPr/>
      </dsp:nvSpPr>
      <dsp:spPr>
        <a:xfrm>
          <a:off x="6535173" y="2199715"/>
          <a:ext cx="935727" cy="4678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ИК анализ</a:t>
          </a:r>
          <a:endParaRPr lang="ru-RU" sz="800" kern="1200" dirty="0"/>
        </a:p>
      </dsp:txBody>
      <dsp:txXfrm>
        <a:off x="6535173" y="2199715"/>
        <a:ext cx="935727" cy="467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20CC-084C-44A3-A068-8414DCD3254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4D524-3A1B-4FBA-BA5D-CBE5014C70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573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745CC-E0A0-40FF-9EA4-3AC995BE269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2B7BB-6DFA-4758-A42F-7E7C3CC3CB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1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F7862-C063-4F99-90D5-F4DDB74D320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43FF7-AD23-4A53-B9C9-F9D95A5479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343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C2CC5-2846-4041-8305-2865AA841FB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B7F0D-A7E2-40BF-8961-5DD768B11C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93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20FA9-136B-4BEE-B731-E7277B9FB3A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46B0E-008B-4AC2-8ADA-8BD0DF58E3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910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02B-A8C7-4304-9F8C-FCC9302E964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BD1A3-B395-4678-AB96-D2E687F3A7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09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65F9-5F2D-4495-82E7-C203ED6A1C2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C955E-CF97-4D17-8908-D86C319300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024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802BA-6F21-41ED-8A48-3459E9FA85E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CD9C4-4903-444E-9E0A-2EA5112A1A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644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5B24A-B128-4968-8CB9-52FE202B328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2E2C4-4D0F-4972-A732-AA68DE5D58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05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BA42C-AD03-4506-8E8A-94E1B355CC3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75A2AD5A-A5B7-403F-9C61-C727EC011B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436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12BE3-1F02-429F-9594-3F69F6EA18D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52187-1500-4E63-BED6-FB3B0FE33C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370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47D520-3E18-4B0E-BDD8-E7F52C31DF7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AA393"/>
                </a:solidFill>
              </a:defRPr>
            </a:lvl1pPr>
          </a:lstStyle>
          <a:p>
            <a:fld id="{3C471253-DE92-4B09-8D49-6F7E42D7DAE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83" r:id="rId1"/>
    <p:sldLayoutId id="2147483982" r:id="rId2"/>
    <p:sldLayoutId id="2147483984" r:id="rId3"/>
    <p:sldLayoutId id="2147483981" r:id="rId4"/>
    <p:sldLayoutId id="2147483985" r:id="rId5"/>
    <p:sldLayoutId id="2147483980" r:id="rId6"/>
    <p:sldLayoutId id="2147483979" r:id="rId7"/>
    <p:sldLayoutId id="2147483986" r:id="rId8"/>
    <p:sldLayoutId id="2147483987" r:id="rId9"/>
    <p:sldLayoutId id="2147483978" r:id="rId10"/>
    <p:sldLayoutId id="21474839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C32D2E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9"/>
            <a:ext cx="8858312" cy="50006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200" err="1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Западно-Казахстанский</a:t>
            </a:r>
            <a:r>
              <a:rPr lang="ru-RU" sz="1200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err="1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аграрно-техннологический</a:t>
            </a:r>
            <a:r>
              <a:rPr lang="ru-RU" sz="1200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 университет имени </a:t>
            </a:r>
            <a:r>
              <a:rPr lang="ru-RU" sz="1200" err="1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Жангир</a:t>
            </a:r>
            <a:r>
              <a:rPr lang="ru-RU" sz="1200" smtClean="0">
                <a:solidFill>
                  <a:srgbClr val="0099FF"/>
                </a:solidFill>
                <a:latin typeface="Times New Roman" pitchFamily="18" charset="0"/>
                <a:cs typeface="Times New Roman" pitchFamily="18" charset="0"/>
              </a:rPr>
              <a:t> хана</a:t>
            </a:r>
            <a:endParaRPr lang="ru-RU" sz="1200">
              <a:solidFill>
                <a:srgbClr val="0099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2143125"/>
            <a:ext cx="8429625" cy="4357688"/>
          </a:xfrm>
        </p:spPr>
        <p:txBody>
          <a:bodyPr/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B0F0"/>
                </a:solidFill>
              </a:rPr>
              <a:t>Определение содержания железа в нефти методом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B0F0"/>
                </a:solidFill>
              </a:rPr>
              <a:t>Атомно-абсорбционной спектроскопии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Уральск - 2009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00063" y="274638"/>
            <a:ext cx="8215312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pic>
        <p:nvPicPr>
          <p:cNvPr id="16387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285875"/>
            <a:ext cx="6034088" cy="4525963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pic>
        <p:nvPicPr>
          <p:cNvPr id="17411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285875"/>
            <a:ext cx="6034088" cy="4525963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pic>
        <p:nvPicPr>
          <p:cNvPr id="18435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285875"/>
            <a:ext cx="6000750" cy="4500563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63" cy="4525963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1500" b="1" smtClean="0">
                <a:solidFill>
                  <a:srgbClr val="FF0000"/>
                </a:solidFill>
              </a:rPr>
              <a:t>Достоинства:</a:t>
            </a:r>
            <a:r>
              <a:rPr lang="ru-RU" altLang="ru-RU" sz="1500" smtClean="0">
                <a:solidFill>
                  <a:srgbClr val="FF0000"/>
                </a:solidFill>
              </a:rPr>
              <a:t> </a:t>
            </a:r>
            <a:r>
              <a:rPr lang="ru-RU" altLang="ru-RU" sz="1400" smtClean="0">
                <a:solidFill>
                  <a:srgbClr val="FFC000"/>
                </a:solidFill>
              </a:rPr>
              <a:t>Атомно-абсорбционный анализ - простота, высокая селективность и малое влияние состава пробы на результаты анализа.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500" b="1" smtClean="0">
                <a:solidFill>
                  <a:srgbClr val="FF0000"/>
                </a:solidFill>
              </a:rPr>
              <a:t>Ограничения метода</a:t>
            </a:r>
            <a:r>
              <a:rPr lang="ru-RU" altLang="ru-RU" sz="1500" smtClean="0">
                <a:solidFill>
                  <a:srgbClr val="FF0000"/>
                </a:solidFill>
              </a:rPr>
              <a:t> </a:t>
            </a:r>
            <a:r>
              <a:rPr lang="ru-RU" altLang="ru-RU" sz="1400" smtClean="0">
                <a:solidFill>
                  <a:srgbClr val="FFC000"/>
                </a:solidFill>
              </a:rPr>
              <a:t>- невозможность одновременного определения нескольких элементов при использовании линейчатых источников излучения и, как правило, необходимость переведения проб в раствор. 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00125" y="214313"/>
            <a:ext cx="7786688" cy="357187"/>
          </a:xfrm>
        </p:spPr>
        <p:txBody>
          <a:bodyPr/>
          <a:lstStyle/>
          <a:p>
            <a:pPr algn="ct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928688"/>
            <a:ext cx="4214813" cy="5197475"/>
          </a:xfrm>
        </p:spPr>
        <p:txBody>
          <a:bodyPr/>
          <a:lstStyle/>
          <a:p>
            <a:pPr algn="just">
              <a:buFont typeface="Wingdings 2" panose="05020102010507070707" pitchFamily="18" charset="2"/>
              <a:buNone/>
            </a:pPr>
            <a:r>
              <a:rPr lang="ru-RU" altLang="ru-RU" sz="1400" smtClean="0"/>
              <a:t>        	</a:t>
            </a:r>
            <a:r>
              <a:rPr lang="ru-RU" altLang="ru-RU" sz="1400" smtClean="0">
                <a:solidFill>
                  <a:srgbClr val="FFC000"/>
                </a:solidFill>
              </a:rPr>
              <a:t>Данный метод  предназначен для определения содержания никеля, ванадия, железа и натрия в сырой нефти или нефтянных топливах методом атомно-абсорбционной спектрометрии (ААС). В нашем случае данная методика определения используется для определения  </a:t>
            </a:r>
            <a:r>
              <a:rPr lang="ru-RU" altLang="ru-RU" sz="1400" b="1" u="sng" smtClean="0">
                <a:solidFill>
                  <a:srgbClr val="FF0000"/>
                </a:solidFill>
              </a:rPr>
              <a:t>железа.</a:t>
            </a:r>
            <a:endParaRPr lang="ru-RU" altLang="ru-RU" sz="1400" smtClean="0">
              <a:solidFill>
                <a:srgbClr val="FF0000"/>
              </a:solidFill>
            </a:endParaRPr>
          </a:p>
          <a:p>
            <a:pPr algn="just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pic>
        <p:nvPicPr>
          <p:cNvPr id="8196" name="Рисунок 3" descr="atomno-absorbcionnaya_spektroskopiya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000125"/>
            <a:ext cx="3714750" cy="163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13" cy="296862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00063" y="785813"/>
            <a:ext cx="7929562" cy="5340350"/>
          </a:xfrm>
        </p:spPr>
        <p:txBody>
          <a:bodyPr/>
          <a:lstStyle/>
          <a:p>
            <a:pPr algn="ctr">
              <a:buFont typeface="Wingdings 2" panose="05020102010507070707" pitchFamily="18" charset="2"/>
              <a:buNone/>
            </a:pPr>
            <a:r>
              <a:rPr lang="ru-RU" altLang="ru-RU" smtClean="0"/>
              <a:t> </a:t>
            </a:r>
            <a:r>
              <a:rPr lang="ru-RU" altLang="ru-RU" sz="1600" smtClean="0">
                <a:solidFill>
                  <a:srgbClr val="FF0000"/>
                </a:solidFill>
              </a:rPr>
              <a:t>Железо в почве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400" smtClean="0">
                <a:solidFill>
                  <a:srgbClr val="FFC000"/>
                </a:solidFill>
              </a:rPr>
              <a:t>		В земной коре железо распространено достаточно широко — на его долю приходится около 4,1 % массы земной коры (4-е место среди всех элементов, 2-е среди металлов). В мантии и земной коре железо сосредоточено главным образом в силикатах, при этом его содержание значительно в основных и ультраосновных породах, и мало в кислых и средних породах.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600" smtClean="0">
                <a:solidFill>
                  <a:srgbClr val="FF0000"/>
                </a:solidFill>
              </a:rPr>
              <a:t>  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ru-RU" altLang="ru-RU" sz="1600" smtClean="0">
                <a:solidFill>
                  <a:srgbClr val="FF0000"/>
                </a:solidFill>
              </a:rPr>
              <a:t>Железо в нефти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ru-RU" altLang="ru-RU" sz="1400" smtClean="0"/>
              <a:t>		</a:t>
            </a:r>
            <a:r>
              <a:rPr lang="ru-RU" altLang="ru-RU" sz="1400" smtClean="0">
                <a:solidFill>
                  <a:srgbClr val="FFC000"/>
                </a:solidFill>
              </a:rPr>
              <a:t>Нефти состоят главным образом из углерода – 79,5 – 87,5 % и водорода – 11,0 – 14,5 % от массы нефти. Кроме них в нефтях присутствуют еще три элемента – сера, кислород и азот. Их общее количество обычно составляет 0,5 – 8 %. В незначительных концентрациях в нефтях встречаются элементы: ванадий, никель, железо, алюминий, медь, магний, барий, стронций, марганец, хром, кобальт, молибден, бор, мышьяк, калий и др. Их общее содержание не превышает 0,02 – 0,03 % от массы нефти. 	Указанные элементы образуют органические и неорганические соединения, из которых состоят нефти. Кислород и азот находятся в нефтях только в связанном состоянии. Сера может встречаться в свободном состоянии или входить в составе сероводорода.</a:t>
            </a:r>
            <a:r>
              <a:rPr lang="ru-RU" altLang="ru-RU" sz="1600" smtClean="0"/>
              <a:t/>
            </a:r>
            <a:br>
              <a:rPr lang="ru-RU" altLang="ru-RU" sz="1600" smtClean="0"/>
            </a:br>
            <a:endParaRPr lang="ru-RU" altLang="ru-RU" sz="16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225425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10243" name="Содержимое 4"/>
          <p:cNvSpPr>
            <a:spLocks noGrp="1"/>
          </p:cNvSpPr>
          <p:nvPr>
            <p:ph idx="1"/>
          </p:nvPr>
        </p:nvSpPr>
        <p:spPr>
          <a:xfrm>
            <a:off x="457200" y="1071563"/>
            <a:ext cx="8043863" cy="50546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z="1600" smtClean="0">
                <a:solidFill>
                  <a:srgbClr val="FF0000"/>
                </a:solidFill>
              </a:rPr>
              <a:t>Кроме атомно-абсорционной спектроскопии также используются и другие методы определения содержания железа, как, основные :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600" smtClean="0">
                <a:solidFill>
                  <a:srgbClr val="FF0000"/>
                </a:solidFill>
              </a:rPr>
              <a:t>	</a:t>
            </a:r>
            <a:r>
              <a:rPr lang="ru-RU" altLang="ru-RU" sz="1400" smtClean="0">
                <a:solidFill>
                  <a:srgbClr val="FFC000"/>
                </a:solidFill>
              </a:rPr>
              <a:t>Атомно-эмиссионная спектрометрия;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400" smtClean="0">
                <a:solidFill>
                  <a:srgbClr val="FFC000"/>
                </a:solidFill>
              </a:rPr>
              <a:t>	Спектрофотометрия;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400" smtClean="0">
                <a:solidFill>
                  <a:srgbClr val="FFC000"/>
                </a:solidFill>
              </a:rPr>
              <a:t>	Хромотография;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1400" smtClean="0">
                <a:solidFill>
                  <a:srgbClr val="FFC000"/>
                </a:solidFill>
              </a:rPr>
              <a:t>	Кулонометрия;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296862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785813"/>
            <a:ext cx="8215312" cy="5072062"/>
          </a:xfrm>
        </p:spPr>
        <p:txBody>
          <a:bodyPr>
            <a:normAutofit fontScale="70000" lnSpcReduction="20000"/>
          </a:bodyPr>
          <a:lstStyle/>
          <a:p>
            <a:pPr marL="420624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300" dirty="0" smtClean="0">
                <a:solidFill>
                  <a:srgbClr val="FF0000"/>
                </a:solidFill>
              </a:rPr>
              <a:t>Атомно-абсорбционный спектральный анализ</a:t>
            </a:r>
          </a:p>
          <a:p>
            <a:pPr marL="420624" indent="-384048" algn="ctr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300" dirty="0" smtClean="0">
              <a:solidFill>
                <a:srgbClr val="FF0000"/>
              </a:solidFill>
            </a:endParaRP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solidFill>
                  <a:srgbClr val="FFC000"/>
                </a:solidFill>
              </a:rPr>
              <a:t>		</a:t>
            </a:r>
            <a:r>
              <a:rPr lang="ru-RU" sz="2000" dirty="0" smtClean="0">
                <a:solidFill>
                  <a:srgbClr val="FFC000"/>
                </a:solidFill>
              </a:rPr>
              <a:t>Метод атомно-абсорбционного спектрального анализа отличается высокой абсолютной и относительной чувствительностью. Метод позволяет с большой точностью определять в растворах около восьмидесяти элементов в малых концентрациях, поэтому он широко применяется в биологии, медицине (для анализа органических жидкостей), в геологии, почвоведении (для определения микроэлементов в почвах) и других областях науки, а также в металлургии для исследований и контроля технологических процессов.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	По точности и чувствительности этот метод превосходит многие другие; поэтому его применяют при аттестации эталонных сплавов и геологических пород (путем перевода в раствор).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	Чувствительность определения большинства 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элементов в водных растворах с пламенной </a:t>
            </a:r>
            <a:r>
              <a:rPr lang="ru-RU" sz="2000" dirty="0" err="1" smtClean="0">
                <a:solidFill>
                  <a:srgbClr val="FFC000"/>
                </a:solidFill>
              </a:rPr>
              <a:t>атоми</a:t>
            </a:r>
            <a:r>
              <a:rPr lang="ru-RU" sz="2000" dirty="0" smtClean="0">
                <a:solidFill>
                  <a:srgbClr val="FFC000"/>
                </a:solidFill>
              </a:rPr>
              <a:t>-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</a:t>
            </a:r>
            <a:r>
              <a:rPr lang="ru-RU" sz="2000" dirty="0" err="1" smtClean="0">
                <a:solidFill>
                  <a:srgbClr val="FFC000"/>
                </a:solidFill>
              </a:rPr>
              <a:t>зацией</a:t>
            </a:r>
            <a:r>
              <a:rPr lang="ru-RU" sz="2000" dirty="0" smtClean="0">
                <a:solidFill>
                  <a:srgbClr val="FFC000"/>
                </a:solidFill>
              </a:rPr>
              <a:t> лежит в интервале от 0,005 до л</a:t>
            </a:r>
            <a:r>
              <a:rPr lang="ru-RU" sz="2000" baseline="30000" dirty="0" smtClean="0">
                <a:solidFill>
                  <a:srgbClr val="FFC000"/>
                </a:solidFill>
              </a:rPr>
              <a:t>-10</a:t>
            </a:r>
            <a:r>
              <a:rPr lang="ru-RU" sz="2000" dirty="0" smtClean="0">
                <a:solidFill>
                  <a:srgbClr val="FFC000"/>
                </a:solidFill>
              </a:rPr>
              <a:t> мкг/мл 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(т. е. от 5*10</a:t>
            </a:r>
            <a:r>
              <a:rPr lang="ru-RU" sz="2000" baseline="30000" dirty="0" smtClean="0">
                <a:solidFill>
                  <a:srgbClr val="FFC000"/>
                </a:solidFill>
              </a:rPr>
              <a:t>-7</a:t>
            </a:r>
            <a:r>
              <a:rPr lang="ru-RU" sz="2000" dirty="0" smtClean="0">
                <a:solidFill>
                  <a:srgbClr val="FFC000"/>
                </a:solidFill>
              </a:rPr>
              <a:t> до 10</a:t>
            </a:r>
            <a:r>
              <a:rPr lang="ru-RU" sz="2000" baseline="30000" dirty="0" smtClean="0">
                <a:solidFill>
                  <a:srgbClr val="FFC000"/>
                </a:solidFill>
              </a:rPr>
              <a:t>-3</a:t>
            </a:r>
            <a:r>
              <a:rPr lang="ru-RU" sz="2000" dirty="0" smtClean="0">
                <a:solidFill>
                  <a:srgbClr val="FFC000"/>
                </a:solidFill>
              </a:rPr>
              <a:t>—10</a:t>
            </a:r>
            <a:r>
              <a:rPr lang="ru-RU" sz="2000" baseline="30000" dirty="0" smtClean="0">
                <a:solidFill>
                  <a:srgbClr val="FFC000"/>
                </a:solidFill>
              </a:rPr>
              <a:t>-4</a:t>
            </a:r>
            <a:r>
              <a:rPr lang="ru-RU" sz="2000" dirty="0" smtClean="0">
                <a:solidFill>
                  <a:srgbClr val="FFC000"/>
                </a:solidFill>
              </a:rPr>
              <a:t>%): при этом расходуется 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от 0,1 до нескольких миллилитров раствора. 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	Ошибка </a:t>
            </a:r>
            <a:r>
              <a:rPr lang="ru-RU" sz="2000" dirty="0" err="1" smtClean="0">
                <a:solidFill>
                  <a:srgbClr val="FFC000"/>
                </a:solidFill>
              </a:rPr>
              <a:t>воспроизводимости</a:t>
            </a:r>
            <a:r>
              <a:rPr lang="ru-RU" sz="2000" dirty="0" smtClean="0">
                <a:solidFill>
                  <a:srgbClr val="FFC000"/>
                </a:solidFill>
              </a:rPr>
              <a:t> единичного </a:t>
            </a:r>
            <a:r>
              <a:rPr lang="ru-RU" sz="2000" dirty="0" err="1" smtClean="0">
                <a:solidFill>
                  <a:srgbClr val="FFC000"/>
                </a:solidFill>
              </a:rPr>
              <a:t>изме</a:t>
            </a:r>
            <a:r>
              <a:rPr lang="ru-RU" sz="2000" dirty="0" smtClean="0">
                <a:solidFill>
                  <a:srgbClr val="FFC000"/>
                </a:solidFill>
              </a:rPr>
              <a:t>-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рения (коэффициент вариации) р≤0,5% при </a:t>
            </a:r>
            <a:r>
              <a:rPr lang="ru-RU" sz="2000" dirty="0" err="1" smtClean="0">
                <a:solidFill>
                  <a:srgbClr val="FFC000"/>
                </a:solidFill>
              </a:rPr>
              <a:t>благопри</a:t>
            </a:r>
            <a:endParaRPr lang="ru-RU" sz="2000" dirty="0" smtClean="0">
              <a:solidFill>
                <a:srgbClr val="FFC000"/>
              </a:solidFill>
            </a:endParaRP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</a:t>
            </a:r>
            <a:r>
              <a:rPr lang="ru-RU" sz="2000" dirty="0" err="1" smtClean="0">
                <a:solidFill>
                  <a:srgbClr val="FFC000"/>
                </a:solidFill>
              </a:rPr>
              <a:t>ятных</a:t>
            </a:r>
            <a:r>
              <a:rPr lang="ru-RU" sz="2000" dirty="0" smtClean="0">
                <a:solidFill>
                  <a:srgbClr val="FFC000"/>
                </a:solidFill>
              </a:rPr>
              <a:t> условиях измерения. На каждое измерение ин-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</a:t>
            </a:r>
            <a:r>
              <a:rPr lang="ru-RU" sz="2000" dirty="0" err="1" smtClean="0">
                <a:solidFill>
                  <a:srgbClr val="FFC000"/>
                </a:solidFill>
              </a:rPr>
              <a:t>тенсивности</a:t>
            </a:r>
            <a:r>
              <a:rPr lang="ru-RU" sz="2000" dirty="0" smtClean="0">
                <a:solidFill>
                  <a:srgbClr val="FFC000"/>
                </a:solidFill>
              </a:rPr>
              <a:t> аналитической линии затрачивается, как </a:t>
            </a:r>
          </a:p>
          <a:p>
            <a:pPr marL="420624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solidFill>
                  <a:srgbClr val="FFC000"/>
                </a:solidFill>
              </a:rPr>
              <a:t>	правило, не более 30 с. Столь высокая </a:t>
            </a:r>
            <a:r>
              <a:rPr lang="ru-RU" sz="2000" dirty="0" err="1" smtClean="0">
                <a:solidFill>
                  <a:srgbClr val="FFC000"/>
                </a:solidFill>
              </a:rPr>
              <a:t>воспроизводимость</a:t>
            </a:r>
            <a:r>
              <a:rPr lang="ru-RU" sz="2000" dirty="0" smtClean="0">
                <a:solidFill>
                  <a:srgbClr val="FFC000"/>
                </a:solidFill>
              </a:rPr>
              <a:t> результатов анализа объясняется стабильностью пламенного атомизатора, а также и высокой точностью схем регистрации и измерения интенсивности аналитических линий в приборах, предназначенных для атомно-абсорбционного анализа.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1268" name="Рисунок 4" descr="300px-Beer_lambe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857500"/>
            <a:ext cx="3071813" cy="1920875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Dot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58175" cy="5483225"/>
          </a:xfrm>
        </p:spPr>
        <p:txBody>
          <a:bodyPr/>
          <a:lstStyle/>
          <a:p>
            <a:pPr algn="ctr">
              <a:buFont typeface="Wingdings 2" panose="05020102010507070707" pitchFamily="18" charset="2"/>
              <a:buNone/>
            </a:pPr>
            <a:r>
              <a:rPr lang="ru-RU" altLang="ru-RU" sz="1600" b="1" smtClean="0"/>
              <a:t>  </a:t>
            </a:r>
            <a:r>
              <a:rPr lang="ru-RU" altLang="ru-RU" sz="1600" b="1" smtClean="0">
                <a:solidFill>
                  <a:srgbClr val="FFFF00"/>
                </a:solidFill>
              </a:rPr>
              <a:t>Приготовление стандартных растворов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1537" y="1130757"/>
          <a:ext cx="7000925" cy="5503184"/>
        </p:xfrm>
        <a:graphic>
          <a:graphicData uri="http://schemas.openxmlformats.org/drawingml/2006/table">
            <a:tbl>
              <a:tblPr>
                <a:effectLst>
                  <a:glow rad="63500">
                    <a:schemeClr val="accent1">
                      <a:tint val="30000"/>
                      <a:shade val="95000"/>
                      <a:satMod val="300000"/>
                      <a:alpha val="50000"/>
                    </a:schemeClr>
                  </a:glow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{3C2FFA5D-87B4-456A-9821-1D502468CF0F}</a:tableStyleId>
              </a:tblPr>
              <a:tblGrid>
                <a:gridCol w="1604435"/>
                <a:gridCol w="1284623"/>
                <a:gridCol w="1397223"/>
                <a:gridCol w="1247272"/>
                <a:gridCol w="1467372"/>
              </a:tblGrid>
              <a:tr h="936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Массовая </a:t>
                      </a:r>
                      <a:r>
                        <a:rPr lang="ru-RU" sz="1100" dirty="0" smtClean="0"/>
                        <a:t>концентрация  приготавливаемых </a:t>
                      </a:r>
                      <a:r>
                        <a:rPr lang="ru-RU" sz="1100" dirty="0"/>
                        <a:t>рабочих </a:t>
                      </a:r>
                      <a:r>
                        <a:rPr lang="ru-RU" sz="1100" dirty="0" smtClean="0"/>
                        <a:t>растворов</a:t>
                      </a:r>
                      <a:r>
                        <a:rPr lang="ru-RU" sz="1100" dirty="0"/>
                        <a:t>, мг/л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Индекс СО используемого для </a:t>
                      </a:r>
                      <a:r>
                        <a:rPr lang="ru-RU" sz="1100" dirty="0" smtClean="0"/>
                        <a:t>разбавления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/>
                        <a:t>Приготовление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основного</a:t>
                      </a:r>
                      <a:r>
                        <a:rPr lang="en-US" sz="1100" dirty="0"/>
                        <a:t> </a:t>
                      </a:r>
                      <a:r>
                        <a:rPr lang="ru-RU" sz="1100" dirty="0" err="1" smtClean="0"/>
                        <a:t>р</a:t>
                      </a:r>
                      <a:r>
                        <a:rPr lang="en-US" sz="1100" dirty="0" err="1" smtClean="0"/>
                        <a:t>аствора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/>
                        <a:t>Отбираемый</a:t>
                      </a:r>
                      <a:r>
                        <a:rPr lang="en-US" sz="1100" dirty="0"/>
                        <a:t/>
                      </a:r>
                      <a:br>
                        <a:rPr lang="en-US" sz="1100" dirty="0"/>
                      </a:b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объем</a:t>
                      </a:r>
                      <a:r>
                        <a:rPr lang="en-US" sz="1100" dirty="0"/>
                        <a:t>, </a:t>
                      </a:r>
                      <a:r>
                        <a:rPr lang="en-US" sz="1100" dirty="0" err="1"/>
                        <a:t>мл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Объем мерной колбы, </a:t>
                      </a:r>
                      <a:r>
                        <a:rPr lang="ru-RU" sz="1100" dirty="0" smtClean="0"/>
                        <a:t>используемой </a:t>
                      </a:r>
                      <a:r>
                        <a:rPr lang="ru-RU" sz="1100" dirty="0"/>
                        <a:t>для </a:t>
                      </a:r>
                      <a:r>
                        <a:rPr lang="ru-RU" sz="1100" dirty="0" smtClean="0"/>
                        <a:t>приготовления растворов</a:t>
                      </a:r>
                      <a:r>
                        <a:rPr lang="ru-RU" sz="1100" dirty="0"/>
                        <a:t>, мл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0.5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5К-1 (1 г/л)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/>
                        <a:t>Приготовить раствор 20 мг/л </a:t>
                      </a:r>
                      <a:br>
                        <a:rPr lang="ru-RU" sz="1000"/>
                      </a:br>
                      <a:r>
                        <a:rPr lang="ru-RU" sz="1000"/>
                        <a:t>путем разведения</a:t>
                      </a:r>
                      <a:br>
                        <a:rPr lang="ru-RU" sz="1000"/>
                      </a:br>
                      <a:r>
                        <a:rPr lang="ru-RU" sz="1000"/>
                        <a:t> в мерной колбе на</a:t>
                      </a:r>
                      <a:br>
                        <a:rPr lang="ru-RU" sz="1000"/>
                      </a:br>
                      <a:r>
                        <a:rPr lang="ru-RU" sz="1000"/>
                        <a:t>50 мл 1 мл стан-дарта 5К-1 в   растворе 5% азотной кислоты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1.25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89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3.75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89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/>
                        <a:t>3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7.5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82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20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406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82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0.501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/>
                        <a:t>5К-2 (0,501 г/л)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Приготовить раствор 20,04 мг/л </a:t>
                      </a:r>
                      <a:br>
                        <a:rPr lang="ru-RU" sz="1000" dirty="0"/>
                      </a:br>
                      <a:r>
                        <a:rPr lang="ru-RU" sz="1000" dirty="0"/>
                        <a:t>путем разведения</a:t>
                      </a:r>
                      <a:br>
                        <a:rPr lang="ru-RU" sz="1000" dirty="0"/>
                      </a:br>
                      <a:r>
                        <a:rPr lang="ru-RU" sz="1000" dirty="0"/>
                        <a:t> в мерной колбе на</a:t>
                      </a:r>
                      <a:br>
                        <a:rPr lang="ru-RU" sz="1000" dirty="0"/>
                      </a:br>
                      <a:r>
                        <a:rPr lang="ru-RU" sz="1000" dirty="0"/>
                        <a:t>50 мл 2 мл </a:t>
                      </a:r>
                      <a:r>
                        <a:rPr lang="ru-RU" sz="1000" dirty="0" smtClean="0"/>
                        <a:t>стандарта </a:t>
                      </a:r>
                      <a:r>
                        <a:rPr lang="ru-RU" sz="1000" dirty="0"/>
                        <a:t>5К-2 в  растворе 5% азотной кислоты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1.25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1.503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3.75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3.006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7.5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6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6.012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25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8.016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20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3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2.004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514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4.008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5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0.5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/>
                        <a:t>5К-3 (0,1 г/л)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/>
                        <a:t>Нет необходимости готовить основной раствор, т.к. изначальная концентрация маленькая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0.25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89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0.75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5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1.5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3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5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73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  <a:tr h="198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/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/>
                        <a:t>2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/>
                        <a:t>50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b"/>
                </a:tc>
              </a:tr>
            </a:tbl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368300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smtClean="0"/>
              <a:t> 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285720" y="785794"/>
          <a:ext cx="8143932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439737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pic>
        <p:nvPicPr>
          <p:cNvPr id="14339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285875"/>
            <a:ext cx="6034088" cy="4525963"/>
          </a:xfrm>
        </p:spPr>
      </p:pic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1571625" y="714375"/>
            <a:ext cx="600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i="1">
                <a:solidFill>
                  <a:srgbClr val="FFFF00"/>
                </a:solidFill>
              </a:rPr>
              <a:t> </a:t>
            </a:r>
            <a:r>
              <a:rPr lang="ru-RU" altLang="ru-RU" sz="1600" b="1" i="1">
                <a:solidFill>
                  <a:srgbClr val="FFFF00"/>
                </a:solidFill>
              </a:rPr>
              <a:t>Определение концентрации железа  на  приборе</a:t>
            </a:r>
            <a:endParaRPr lang="ru-RU" altLang="ru-RU" sz="16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86750" cy="439737"/>
          </a:xfrm>
        </p:spPr>
        <p:txBody>
          <a:bodyPr/>
          <a:lstStyle/>
          <a:p>
            <a:pPr algn="r"/>
            <a:r>
              <a:rPr lang="ru-RU" altLang="ru-RU" sz="1200" smtClean="0">
                <a:solidFill>
                  <a:srgbClr val="00B0F0"/>
                </a:solidFill>
              </a:rPr>
              <a:t>Определение содержания железа в нефти методом ААС</a:t>
            </a:r>
            <a:endParaRPr lang="ru-RU" altLang="ru-RU" sz="1200" smtClean="0"/>
          </a:p>
        </p:txBody>
      </p:sp>
      <p:pic>
        <p:nvPicPr>
          <p:cNvPr id="15363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285875"/>
            <a:ext cx="6034088" cy="4525963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6">
      <a:dk1>
        <a:srgbClr val="000000"/>
      </a:dk1>
      <a:lt1>
        <a:sysClr val="window" lastClr="FFFFFF"/>
      </a:lt1>
      <a:dk2>
        <a:srgbClr val="2C2C2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214</TotalTime>
  <Words>349</Words>
  <Application>Microsoft Office PowerPoint</Application>
  <PresentationFormat>Экран (4:3)</PresentationFormat>
  <Paragraphs>147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Franklin Gothic Book</vt:lpstr>
      <vt:lpstr>Wingdings 2</vt:lpstr>
      <vt:lpstr>Calibri</vt:lpstr>
      <vt:lpstr>Техническая</vt:lpstr>
      <vt:lpstr>Западно-Казахстанский аграрно-техннологический университет имени Жангир хана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  <vt:lpstr>Определение содержания железа в нефти методом ААС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Западно-Казахстанский аграрно-техннологический университет имени Жангир хана</dc:title>
  <dc:creator>Admin</dc:creator>
  <cp:lastModifiedBy>admin</cp:lastModifiedBy>
  <cp:revision>21</cp:revision>
  <dcterms:created xsi:type="dcterms:W3CDTF">2003-12-31T21:29:36Z</dcterms:created>
  <dcterms:modified xsi:type="dcterms:W3CDTF">2015-04-08T16:54:12Z</dcterms:modified>
</cp:coreProperties>
</file>