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0" r:id="rId2"/>
    <p:sldMasterId id="2147483651" r:id="rId3"/>
    <p:sldMasterId id="2147483755" r:id="rId4"/>
  </p:sldMasterIdLst>
  <p:notesMasterIdLst>
    <p:notesMasterId r:id="rId28"/>
  </p:notesMasterIdLst>
  <p:sldIdLst>
    <p:sldId id="256" r:id="rId5"/>
    <p:sldId id="287" r:id="rId6"/>
    <p:sldId id="269" r:id="rId7"/>
    <p:sldId id="286" r:id="rId8"/>
    <p:sldId id="288" r:id="rId9"/>
    <p:sldId id="289" r:id="rId10"/>
    <p:sldId id="258" r:id="rId11"/>
    <p:sldId id="267" r:id="rId12"/>
    <p:sldId id="259" r:id="rId13"/>
    <p:sldId id="260" r:id="rId14"/>
    <p:sldId id="261" r:id="rId15"/>
    <p:sldId id="262" r:id="rId16"/>
    <p:sldId id="263" r:id="rId17"/>
    <p:sldId id="264" r:id="rId18"/>
    <p:sldId id="265" r:id="rId19"/>
    <p:sldId id="266" r:id="rId20"/>
    <p:sldId id="268" r:id="rId21"/>
    <p:sldId id="290" r:id="rId22"/>
    <p:sldId id="291" r:id="rId23"/>
    <p:sldId id="292" r:id="rId24"/>
    <p:sldId id="293" r:id="rId25"/>
    <p:sldId id="294" r:id="rId26"/>
    <p:sldId id="285" r:id="rId27"/>
  </p:sldIdLst>
  <p:sldSz cx="9144000" cy="6858000" type="screen4x3"/>
  <p:notesSz cx="6858000" cy="9144000"/>
  <p:defaultTextStyle>
    <a:defPPr>
      <a:defRPr lang="en-GB"/>
    </a:defPPr>
    <a:lvl1pPr algn="l" defTabSz="449263" rtl="0" fontAlgn="base">
      <a:spcBef>
        <a:spcPct val="0"/>
      </a:spcBef>
      <a:spcAft>
        <a:spcPct val="0"/>
      </a:spcAft>
      <a:buClr>
        <a:srgbClr val="FFFFFF"/>
      </a:buClr>
      <a:buSzPct val="100000"/>
      <a:buFont typeface="Arial" panose="020B0604020202020204" pitchFamily="34" charset="0"/>
      <a:defRPr kern="1200">
        <a:solidFill>
          <a:schemeClr val="bg1"/>
        </a:solidFill>
        <a:latin typeface="Arial" panose="020B0604020202020204" pitchFamily="34" charset="0"/>
        <a:ea typeface="+mn-ea"/>
        <a:cs typeface="Lucida Sans Unicode" panose="020B0602030504020204" pitchFamily="34" charset="0"/>
      </a:defRPr>
    </a:lvl1pPr>
    <a:lvl2pPr marL="457200" algn="l" defTabSz="449263" rtl="0" fontAlgn="base">
      <a:spcBef>
        <a:spcPct val="0"/>
      </a:spcBef>
      <a:spcAft>
        <a:spcPct val="0"/>
      </a:spcAft>
      <a:buClr>
        <a:srgbClr val="FFFFFF"/>
      </a:buClr>
      <a:buSzPct val="100000"/>
      <a:buFont typeface="Arial" panose="020B0604020202020204" pitchFamily="34" charset="0"/>
      <a:defRPr kern="1200">
        <a:solidFill>
          <a:schemeClr val="bg1"/>
        </a:solidFill>
        <a:latin typeface="Arial" panose="020B0604020202020204" pitchFamily="34" charset="0"/>
        <a:ea typeface="+mn-ea"/>
        <a:cs typeface="Lucida Sans Unicode" panose="020B0602030504020204" pitchFamily="34" charset="0"/>
      </a:defRPr>
    </a:lvl2pPr>
    <a:lvl3pPr marL="914400" algn="l" defTabSz="449263" rtl="0" fontAlgn="base">
      <a:spcBef>
        <a:spcPct val="0"/>
      </a:spcBef>
      <a:spcAft>
        <a:spcPct val="0"/>
      </a:spcAft>
      <a:buClr>
        <a:srgbClr val="FFFFFF"/>
      </a:buClr>
      <a:buSzPct val="100000"/>
      <a:buFont typeface="Arial" panose="020B0604020202020204" pitchFamily="34" charset="0"/>
      <a:defRPr kern="1200">
        <a:solidFill>
          <a:schemeClr val="bg1"/>
        </a:solidFill>
        <a:latin typeface="Arial" panose="020B0604020202020204" pitchFamily="34" charset="0"/>
        <a:ea typeface="+mn-ea"/>
        <a:cs typeface="Lucida Sans Unicode" panose="020B0602030504020204" pitchFamily="34" charset="0"/>
      </a:defRPr>
    </a:lvl3pPr>
    <a:lvl4pPr marL="1371600" algn="l" defTabSz="449263" rtl="0" fontAlgn="base">
      <a:spcBef>
        <a:spcPct val="0"/>
      </a:spcBef>
      <a:spcAft>
        <a:spcPct val="0"/>
      </a:spcAft>
      <a:buClr>
        <a:srgbClr val="FFFFFF"/>
      </a:buClr>
      <a:buSzPct val="100000"/>
      <a:buFont typeface="Arial" panose="020B0604020202020204" pitchFamily="34" charset="0"/>
      <a:defRPr kern="1200">
        <a:solidFill>
          <a:schemeClr val="bg1"/>
        </a:solidFill>
        <a:latin typeface="Arial" panose="020B0604020202020204" pitchFamily="34" charset="0"/>
        <a:ea typeface="+mn-ea"/>
        <a:cs typeface="Lucida Sans Unicode" panose="020B0602030504020204" pitchFamily="34" charset="0"/>
      </a:defRPr>
    </a:lvl4pPr>
    <a:lvl5pPr marL="1828800" algn="l" defTabSz="449263" rtl="0" fontAlgn="base">
      <a:spcBef>
        <a:spcPct val="0"/>
      </a:spcBef>
      <a:spcAft>
        <a:spcPct val="0"/>
      </a:spcAft>
      <a:buClr>
        <a:srgbClr val="FFFFFF"/>
      </a:buClr>
      <a:buSzPct val="100000"/>
      <a:buFont typeface="Arial" panose="020B0604020202020204" pitchFamily="34" charset="0"/>
      <a:defRPr kern="1200">
        <a:solidFill>
          <a:schemeClr val="bg1"/>
        </a:solidFill>
        <a:latin typeface="Arial" panose="020B0604020202020204" pitchFamily="34" charset="0"/>
        <a:ea typeface="+mn-ea"/>
        <a:cs typeface="Lucida Sans Unicode" panose="020B0602030504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FF"/>
    <a:srgbClr val="F3A3DE"/>
    <a:srgbClr val="000000"/>
    <a:srgbClr val="C0C0C0"/>
    <a:srgbClr val="CCCCFF"/>
    <a:srgbClr val="FFCCCC"/>
    <a:srgbClr val="EAEAEA"/>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1416" y="5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
          <p:cNvSpPr>
            <a:spLocks noGrp="1" noChangeArrowheads="1"/>
          </p:cNvSpPr>
          <p:nvPr>
            <p:ph type="sldImg"/>
          </p:nvPr>
        </p:nvSpPr>
        <p:spPr bwMode="auto">
          <a:xfrm>
            <a:off x="0" y="695325"/>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6146" name="Rectangle 2"/>
          <p:cNvSpPr>
            <a:spLocks noGrp="1" noChangeArrowheads="1"/>
          </p:cNvSpPr>
          <p:nvPr>
            <p:ph type="body"/>
          </p:nvPr>
        </p:nvSpPr>
        <p:spPr bwMode="auto">
          <a:xfrm>
            <a:off x="685800" y="4343400"/>
            <a:ext cx="5484813" cy="41132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ru-RU" noProof="0" smtClean="0"/>
          </a:p>
        </p:txBody>
      </p:sp>
    </p:spTree>
    <p:extLst>
      <p:ext uri="{BB962C8B-B14F-4D97-AF65-F5344CB8AC3E}">
        <p14:creationId xmlns:p14="http://schemas.microsoft.com/office/powerpoint/2010/main" val="2826174559"/>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5843"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extLst>
      <p:ext uri="{BB962C8B-B14F-4D97-AF65-F5344CB8AC3E}">
        <p14:creationId xmlns:p14="http://schemas.microsoft.com/office/powerpoint/2010/main" val="1779097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45059"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extLst>
      <p:ext uri="{BB962C8B-B14F-4D97-AF65-F5344CB8AC3E}">
        <p14:creationId xmlns:p14="http://schemas.microsoft.com/office/powerpoint/2010/main" val="3339174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46083"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extLst>
      <p:ext uri="{BB962C8B-B14F-4D97-AF65-F5344CB8AC3E}">
        <p14:creationId xmlns:p14="http://schemas.microsoft.com/office/powerpoint/2010/main" val="44861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47107"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extLst>
      <p:ext uri="{BB962C8B-B14F-4D97-AF65-F5344CB8AC3E}">
        <p14:creationId xmlns:p14="http://schemas.microsoft.com/office/powerpoint/2010/main" val="402357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48131"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extLst>
      <p:ext uri="{BB962C8B-B14F-4D97-AF65-F5344CB8AC3E}">
        <p14:creationId xmlns:p14="http://schemas.microsoft.com/office/powerpoint/2010/main" val="422871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6867"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extLst>
      <p:ext uri="{BB962C8B-B14F-4D97-AF65-F5344CB8AC3E}">
        <p14:creationId xmlns:p14="http://schemas.microsoft.com/office/powerpoint/2010/main" val="3634177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7891"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extLst>
      <p:ext uri="{BB962C8B-B14F-4D97-AF65-F5344CB8AC3E}">
        <p14:creationId xmlns:p14="http://schemas.microsoft.com/office/powerpoint/2010/main" val="254940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8915"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extLst>
      <p:ext uri="{BB962C8B-B14F-4D97-AF65-F5344CB8AC3E}">
        <p14:creationId xmlns:p14="http://schemas.microsoft.com/office/powerpoint/2010/main" val="3254585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9939"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extLst>
      <p:ext uri="{BB962C8B-B14F-4D97-AF65-F5344CB8AC3E}">
        <p14:creationId xmlns:p14="http://schemas.microsoft.com/office/powerpoint/2010/main" val="1995453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40963"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extLst>
      <p:ext uri="{BB962C8B-B14F-4D97-AF65-F5344CB8AC3E}">
        <p14:creationId xmlns:p14="http://schemas.microsoft.com/office/powerpoint/2010/main" val="2055595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41987"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extLst>
      <p:ext uri="{BB962C8B-B14F-4D97-AF65-F5344CB8AC3E}">
        <p14:creationId xmlns:p14="http://schemas.microsoft.com/office/powerpoint/2010/main" val="2944692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43011"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extLst>
      <p:ext uri="{BB962C8B-B14F-4D97-AF65-F5344CB8AC3E}">
        <p14:creationId xmlns:p14="http://schemas.microsoft.com/office/powerpoint/2010/main" val="2947865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44035"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extLst>
      <p:ext uri="{BB962C8B-B14F-4D97-AF65-F5344CB8AC3E}">
        <p14:creationId xmlns:p14="http://schemas.microsoft.com/office/powerpoint/2010/main" val="1663233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66"/>
          <p:cNvSpPr>
            <a:spLocks noGrp="1" noChangeArrowheads="1"/>
          </p:cNvSpPr>
          <p:nvPr>
            <p:ph type="dt" idx="10"/>
          </p:nvPr>
        </p:nvSpPr>
        <p:spPr>
          <a:ln/>
        </p:spPr>
        <p:txBody>
          <a:bodyPr/>
          <a:lstStyle>
            <a:lvl1pPr>
              <a:defRPr/>
            </a:lvl1pPr>
          </a:lstStyle>
          <a:p>
            <a:pPr>
              <a:defRPr/>
            </a:pPr>
            <a:endParaRPr lang="ru-RU"/>
          </a:p>
        </p:txBody>
      </p:sp>
      <p:sp>
        <p:nvSpPr>
          <p:cNvPr id="5" name="Rectangle 67"/>
          <p:cNvSpPr>
            <a:spLocks noGrp="1" noChangeArrowheads="1"/>
          </p:cNvSpPr>
          <p:nvPr>
            <p:ph type="ftr" idx="11"/>
          </p:nvPr>
        </p:nvSpPr>
        <p:spPr>
          <a:ln/>
        </p:spPr>
        <p:txBody>
          <a:bodyPr/>
          <a:lstStyle>
            <a:lvl1pPr>
              <a:defRPr/>
            </a:lvl1pPr>
          </a:lstStyle>
          <a:p>
            <a:pPr>
              <a:defRPr/>
            </a:pPr>
            <a:endParaRPr lang="ru-RU"/>
          </a:p>
        </p:txBody>
      </p:sp>
      <p:sp>
        <p:nvSpPr>
          <p:cNvPr id="6" name="Rectangle 68"/>
          <p:cNvSpPr>
            <a:spLocks noGrp="1" noChangeArrowheads="1"/>
          </p:cNvSpPr>
          <p:nvPr>
            <p:ph type="sldNum" idx="12"/>
          </p:nvPr>
        </p:nvSpPr>
        <p:spPr>
          <a:ln/>
        </p:spPr>
        <p:txBody>
          <a:bodyPr/>
          <a:lstStyle>
            <a:lvl1pPr>
              <a:defRPr/>
            </a:lvl1pPr>
          </a:lstStyle>
          <a:p>
            <a:fld id="{54861987-4564-44C5-BF1A-1E96BDD8776A}" type="slidenum">
              <a:rPr lang="ru-RU" altLang="ru-RU"/>
              <a:pPr/>
              <a:t>‹#›</a:t>
            </a:fld>
            <a:endParaRPr lang="ru-RU" altLang="ru-RU"/>
          </a:p>
        </p:txBody>
      </p:sp>
    </p:spTree>
    <p:extLst>
      <p:ext uri="{BB962C8B-B14F-4D97-AF65-F5344CB8AC3E}">
        <p14:creationId xmlns:p14="http://schemas.microsoft.com/office/powerpoint/2010/main" val="2804424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6"/>
          <p:cNvSpPr>
            <a:spLocks noGrp="1" noChangeArrowheads="1"/>
          </p:cNvSpPr>
          <p:nvPr>
            <p:ph type="dt" idx="10"/>
          </p:nvPr>
        </p:nvSpPr>
        <p:spPr>
          <a:ln/>
        </p:spPr>
        <p:txBody>
          <a:bodyPr/>
          <a:lstStyle>
            <a:lvl1pPr>
              <a:defRPr/>
            </a:lvl1pPr>
          </a:lstStyle>
          <a:p>
            <a:pPr>
              <a:defRPr/>
            </a:pPr>
            <a:endParaRPr lang="ru-RU"/>
          </a:p>
        </p:txBody>
      </p:sp>
      <p:sp>
        <p:nvSpPr>
          <p:cNvPr id="5" name="Rectangle 67"/>
          <p:cNvSpPr>
            <a:spLocks noGrp="1" noChangeArrowheads="1"/>
          </p:cNvSpPr>
          <p:nvPr>
            <p:ph type="ftr" idx="11"/>
          </p:nvPr>
        </p:nvSpPr>
        <p:spPr>
          <a:ln/>
        </p:spPr>
        <p:txBody>
          <a:bodyPr/>
          <a:lstStyle>
            <a:lvl1pPr>
              <a:defRPr/>
            </a:lvl1pPr>
          </a:lstStyle>
          <a:p>
            <a:pPr>
              <a:defRPr/>
            </a:pPr>
            <a:endParaRPr lang="ru-RU"/>
          </a:p>
        </p:txBody>
      </p:sp>
      <p:sp>
        <p:nvSpPr>
          <p:cNvPr id="6" name="Rectangle 68"/>
          <p:cNvSpPr>
            <a:spLocks noGrp="1" noChangeArrowheads="1"/>
          </p:cNvSpPr>
          <p:nvPr>
            <p:ph type="sldNum" idx="12"/>
          </p:nvPr>
        </p:nvSpPr>
        <p:spPr>
          <a:ln/>
        </p:spPr>
        <p:txBody>
          <a:bodyPr/>
          <a:lstStyle>
            <a:lvl1pPr>
              <a:defRPr/>
            </a:lvl1pPr>
          </a:lstStyle>
          <a:p>
            <a:fld id="{513EB81A-BE5C-4908-8C96-8770BBA8840C}" type="slidenum">
              <a:rPr lang="ru-RU" altLang="ru-RU"/>
              <a:pPr/>
              <a:t>‹#›</a:t>
            </a:fld>
            <a:endParaRPr lang="ru-RU" altLang="ru-RU"/>
          </a:p>
        </p:txBody>
      </p:sp>
    </p:spTree>
    <p:extLst>
      <p:ext uri="{BB962C8B-B14F-4D97-AF65-F5344CB8AC3E}">
        <p14:creationId xmlns:p14="http://schemas.microsoft.com/office/powerpoint/2010/main" val="2718844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600200"/>
            <a:ext cx="2057400" cy="45259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60198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6"/>
          <p:cNvSpPr>
            <a:spLocks noGrp="1" noChangeArrowheads="1"/>
          </p:cNvSpPr>
          <p:nvPr>
            <p:ph type="dt" idx="10"/>
          </p:nvPr>
        </p:nvSpPr>
        <p:spPr>
          <a:ln/>
        </p:spPr>
        <p:txBody>
          <a:bodyPr/>
          <a:lstStyle>
            <a:lvl1pPr>
              <a:defRPr/>
            </a:lvl1pPr>
          </a:lstStyle>
          <a:p>
            <a:pPr>
              <a:defRPr/>
            </a:pPr>
            <a:endParaRPr lang="ru-RU"/>
          </a:p>
        </p:txBody>
      </p:sp>
      <p:sp>
        <p:nvSpPr>
          <p:cNvPr id="5" name="Rectangle 67"/>
          <p:cNvSpPr>
            <a:spLocks noGrp="1" noChangeArrowheads="1"/>
          </p:cNvSpPr>
          <p:nvPr>
            <p:ph type="ftr" idx="11"/>
          </p:nvPr>
        </p:nvSpPr>
        <p:spPr>
          <a:ln/>
        </p:spPr>
        <p:txBody>
          <a:bodyPr/>
          <a:lstStyle>
            <a:lvl1pPr>
              <a:defRPr/>
            </a:lvl1pPr>
          </a:lstStyle>
          <a:p>
            <a:pPr>
              <a:defRPr/>
            </a:pPr>
            <a:endParaRPr lang="ru-RU"/>
          </a:p>
        </p:txBody>
      </p:sp>
      <p:sp>
        <p:nvSpPr>
          <p:cNvPr id="6" name="Rectangle 68"/>
          <p:cNvSpPr>
            <a:spLocks noGrp="1" noChangeArrowheads="1"/>
          </p:cNvSpPr>
          <p:nvPr>
            <p:ph type="sldNum" idx="12"/>
          </p:nvPr>
        </p:nvSpPr>
        <p:spPr>
          <a:ln/>
        </p:spPr>
        <p:txBody>
          <a:bodyPr/>
          <a:lstStyle>
            <a:lvl1pPr>
              <a:defRPr/>
            </a:lvl1pPr>
          </a:lstStyle>
          <a:p>
            <a:fld id="{F85EC4C5-5F06-4098-8D38-0AAC2835BDBA}" type="slidenum">
              <a:rPr lang="ru-RU" altLang="ru-RU"/>
              <a:pPr/>
              <a:t>‹#›</a:t>
            </a:fld>
            <a:endParaRPr lang="ru-RU" altLang="ru-RU"/>
          </a:p>
        </p:txBody>
      </p:sp>
    </p:spTree>
    <p:extLst>
      <p:ext uri="{BB962C8B-B14F-4D97-AF65-F5344CB8AC3E}">
        <p14:creationId xmlns:p14="http://schemas.microsoft.com/office/powerpoint/2010/main" val="1837675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58"/>
          <p:cNvSpPr>
            <a:spLocks noGrp="1" noChangeArrowheads="1"/>
          </p:cNvSpPr>
          <p:nvPr>
            <p:ph type="dt" idx="10"/>
          </p:nvPr>
        </p:nvSpPr>
        <p:spPr>
          <a:ln/>
        </p:spPr>
        <p:txBody>
          <a:bodyPr/>
          <a:lstStyle>
            <a:lvl1pPr>
              <a:defRPr/>
            </a:lvl1pPr>
          </a:lstStyle>
          <a:p>
            <a:pPr>
              <a:defRPr/>
            </a:pPr>
            <a:endParaRPr lang="ru-RU"/>
          </a:p>
        </p:txBody>
      </p:sp>
      <p:sp>
        <p:nvSpPr>
          <p:cNvPr id="5" name="Rectangle 59"/>
          <p:cNvSpPr>
            <a:spLocks noGrp="1" noChangeArrowheads="1"/>
          </p:cNvSpPr>
          <p:nvPr>
            <p:ph type="ftr" idx="11"/>
          </p:nvPr>
        </p:nvSpPr>
        <p:spPr>
          <a:ln/>
        </p:spPr>
        <p:txBody>
          <a:bodyPr/>
          <a:lstStyle>
            <a:lvl1pPr>
              <a:defRPr/>
            </a:lvl1pPr>
          </a:lstStyle>
          <a:p>
            <a:pPr>
              <a:defRPr/>
            </a:pPr>
            <a:endParaRPr lang="ru-RU"/>
          </a:p>
        </p:txBody>
      </p:sp>
      <p:sp>
        <p:nvSpPr>
          <p:cNvPr id="6" name="Rectangle 60"/>
          <p:cNvSpPr>
            <a:spLocks noGrp="1" noChangeArrowheads="1"/>
          </p:cNvSpPr>
          <p:nvPr>
            <p:ph type="sldNum" idx="12"/>
          </p:nvPr>
        </p:nvSpPr>
        <p:spPr>
          <a:ln/>
        </p:spPr>
        <p:txBody>
          <a:bodyPr/>
          <a:lstStyle>
            <a:lvl1pPr>
              <a:defRPr/>
            </a:lvl1pPr>
          </a:lstStyle>
          <a:p>
            <a:fld id="{F4BCFF12-304E-47C7-922A-C2C95258C3FA}" type="slidenum">
              <a:rPr lang="ru-RU" altLang="ru-RU"/>
              <a:pPr/>
              <a:t>‹#›</a:t>
            </a:fld>
            <a:endParaRPr lang="ru-RU" altLang="ru-RU"/>
          </a:p>
        </p:txBody>
      </p:sp>
    </p:spTree>
    <p:extLst>
      <p:ext uri="{BB962C8B-B14F-4D97-AF65-F5344CB8AC3E}">
        <p14:creationId xmlns:p14="http://schemas.microsoft.com/office/powerpoint/2010/main" val="1789158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8"/>
          <p:cNvSpPr>
            <a:spLocks noGrp="1" noChangeArrowheads="1"/>
          </p:cNvSpPr>
          <p:nvPr>
            <p:ph type="dt" idx="10"/>
          </p:nvPr>
        </p:nvSpPr>
        <p:spPr>
          <a:ln/>
        </p:spPr>
        <p:txBody>
          <a:bodyPr/>
          <a:lstStyle>
            <a:lvl1pPr>
              <a:defRPr/>
            </a:lvl1pPr>
          </a:lstStyle>
          <a:p>
            <a:pPr>
              <a:defRPr/>
            </a:pPr>
            <a:endParaRPr lang="ru-RU"/>
          </a:p>
        </p:txBody>
      </p:sp>
      <p:sp>
        <p:nvSpPr>
          <p:cNvPr id="5" name="Rectangle 59"/>
          <p:cNvSpPr>
            <a:spLocks noGrp="1" noChangeArrowheads="1"/>
          </p:cNvSpPr>
          <p:nvPr>
            <p:ph type="ftr" idx="11"/>
          </p:nvPr>
        </p:nvSpPr>
        <p:spPr>
          <a:ln/>
        </p:spPr>
        <p:txBody>
          <a:bodyPr/>
          <a:lstStyle>
            <a:lvl1pPr>
              <a:defRPr/>
            </a:lvl1pPr>
          </a:lstStyle>
          <a:p>
            <a:pPr>
              <a:defRPr/>
            </a:pPr>
            <a:endParaRPr lang="ru-RU"/>
          </a:p>
        </p:txBody>
      </p:sp>
      <p:sp>
        <p:nvSpPr>
          <p:cNvPr id="6" name="Rectangle 60"/>
          <p:cNvSpPr>
            <a:spLocks noGrp="1" noChangeArrowheads="1"/>
          </p:cNvSpPr>
          <p:nvPr>
            <p:ph type="sldNum" idx="12"/>
          </p:nvPr>
        </p:nvSpPr>
        <p:spPr>
          <a:ln/>
        </p:spPr>
        <p:txBody>
          <a:bodyPr/>
          <a:lstStyle>
            <a:lvl1pPr>
              <a:defRPr/>
            </a:lvl1pPr>
          </a:lstStyle>
          <a:p>
            <a:fld id="{00615B42-86D0-416C-BD25-31E156F2E85A}" type="slidenum">
              <a:rPr lang="ru-RU" altLang="ru-RU"/>
              <a:pPr/>
              <a:t>‹#›</a:t>
            </a:fld>
            <a:endParaRPr lang="ru-RU" altLang="ru-RU"/>
          </a:p>
        </p:txBody>
      </p:sp>
    </p:spTree>
    <p:extLst>
      <p:ext uri="{BB962C8B-B14F-4D97-AF65-F5344CB8AC3E}">
        <p14:creationId xmlns:p14="http://schemas.microsoft.com/office/powerpoint/2010/main" val="2170732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8"/>
          <p:cNvSpPr>
            <a:spLocks noGrp="1" noChangeArrowheads="1"/>
          </p:cNvSpPr>
          <p:nvPr>
            <p:ph type="dt" idx="10"/>
          </p:nvPr>
        </p:nvSpPr>
        <p:spPr>
          <a:ln/>
        </p:spPr>
        <p:txBody>
          <a:bodyPr/>
          <a:lstStyle>
            <a:lvl1pPr>
              <a:defRPr/>
            </a:lvl1pPr>
          </a:lstStyle>
          <a:p>
            <a:pPr>
              <a:defRPr/>
            </a:pPr>
            <a:endParaRPr lang="ru-RU"/>
          </a:p>
        </p:txBody>
      </p:sp>
      <p:sp>
        <p:nvSpPr>
          <p:cNvPr id="5" name="Rectangle 59"/>
          <p:cNvSpPr>
            <a:spLocks noGrp="1" noChangeArrowheads="1"/>
          </p:cNvSpPr>
          <p:nvPr>
            <p:ph type="ftr" idx="11"/>
          </p:nvPr>
        </p:nvSpPr>
        <p:spPr>
          <a:ln/>
        </p:spPr>
        <p:txBody>
          <a:bodyPr/>
          <a:lstStyle>
            <a:lvl1pPr>
              <a:defRPr/>
            </a:lvl1pPr>
          </a:lstStyle>
          <a:p>
            <a:pPr>
              <a:defRPr/>
            </a:pPr>
            <a:endParaRPr lang="ru-RU"/>
          </a:p>
        </p:txBody>
      </p:sp>
      <p:sp>
        <p:nvSpPr>
          <p:cNvPr id="6" name="Rectangle 60"/>
          <p:cNvSpPr>
            <a:spLocks noGrp="1" noChangeArrowheads="1"/>
          </p:cNvSpPr>
          <p:nvPr>
            <p:ph type="sldNum" idx="12"/>
          </p:nvPr>
        </p:nvSpPr>
        <p:spPr>
          <a:ln/>
        </p:spPr>
        <p:txBody>
          <a:bodyPr/>
          <a:lstStyle>
            <a:lvl1pPr>
              <a:defRPr/>
            </a:lvl1pPr>
          </a:lstStyle>
          <a:p>
            <a:fld id="{68CF7875-67CB-4268-AEE2-5CC81E1668A6}" type="slidenum">
              <a:rPr lang="ru-RU" altLang="ru-RU"/>
              <a:pPr/>
              <a:t>‹#›</a:t>
            </a:fld>
            <a:endParaRPr lang="ru-RU" altLang="ru-RU"/>
          </a:p>
        </p:txBody>
      </p:sp>
    </p:spTree>
    <p:extLst>
      <p:ext uri="{BB962C8B-B14F-4D97-AF65-F5344CB8AC3E}">
        <p14:creationId xmlns:p14="http://schemas.microsoft.com/office/powerpoint/2010/main" val="945105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63525" y="1598613"/>
            <a:ext cx="3616325"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032250" y="1598613"/>
            <a:ext cx="3616325"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8"/>
          <p:cNvSpPr>
            <a:spLocks noGrp="1" noChangeArrowheads="1"/>
          </p:cNvSpPr>
          <p:nvPr>
            <p:ph type="dt" idx="10"/>
          </p:nvPr>
        </p:nvSpPr>
        <p:spPr>
          <a:ln/>
        </p:spPr>
        <p:txBody>
          <a:bodyPr/>
          <a:lstStyle>
            <a:lvl1pPr>
              <a:defRPr/>
            </a:lvl1pPr>
          </a:lstStyle>
          <a:p>
            <a:pPr>
              <a:defRPr/>
            </a:pPr>
            <a:endParaRPr lang="ru-RU"/>
          </a:p>
        </p:txBody>
      </p:sp>
      <p:sp>
        <p:nvSpPr>
          <p:cNvPr id="6" name="Rectangle 59"/>
          <p:cNvSpPr>
            <a:spLocks noGrp="1" noChangeArrowheads="1"/>
          </p:cNvSpPr>
          <p:nvPr>
            <p:ph type="ftr" idx="11"/>
          </p:nvPr>
        </p:nvSpPr>
        <p:spPr>
          <a:ln/>
        </p:spPr>
        <p:txBody>
          <a:bodyPr/>
          <a:lstStyle>
            <a:lvl1pPr>
              <a:defRPr/>
            </a:lvl1pPr>
          </a:lstStyle>
          <a:p>
            <a:pPr>
              <a:defRPr/>
            </a:pPr>
            <a:endParaRPr lang="ru-RU"/>
          </a:p>
        </p:txBody>
      </p:sp>
      <p:sp>
        <p:nvSpPr>
          <p:cNvPr id="7" name="Rectangle 60"/>
          <p:cNvSpPr>
            <a:spLocks noGrp="1" noChangeArrowheads="1"/>
          </p:cNvSpPr>
          <p:nvPr>
            <p:ph type="sldNum" idx="12"/>
          </p:nvPr>
        </p:nvSpPr>
        <p:spPr>
          <a:ln/>
        </p:spPr>
        <p:txBody>
          <a:bodyPr/>
          <a:lstStyle>
            <a:lvl1pPr>
              <a:defRPr/>
            </a:lvl1pPr>
          </a:lstStyle>
          <a:p>
            <a:fld id="{4A570437-26F8-4D55-BCEB-448AF644BA1A}" type="slidenum">
              <a:rPr lang="ru-RU" altLang="ru-RU"/>
              <a:pPr/>
              <a:t>‹#›</a:t>
            </a:fld>
            <a:endParaRPr lang="ru-RU" altLang="ru-RU"/>
          </a:p>
        </p:txBody>
      </p:sp>
    </p:spTree>
    <p:extLst>
      <p:ext uri="{BB962C8B-B14F-4D97-AF65-F5344CB8AC3E}">
        <p14:creationId xmlns:p14="http://schemas.microsoft.com/office/powerpoint/2010/main" val="3133613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8"/>
          <p:cNvSpPr>
            <a:spLocks noGrp="1" noChangeArrowheads="1"/>
          </p:cNvSpPr>
          <p:nvPr>
            <p:ph type="dt" idx="10"/>
          </p:nvPr>
        </p:nvSpPr>
        <p:spPr>
          <a:ln/>
        </p:spPr>
        <p:txBody>
          <a:bodyPr/>
          <a:lstStyle>
            <a:lvl1pPr>
              <a:defRPr/>
            </a:lvl1pPr>
          </a:lstStyle>
          <a:p>
            <a:pPr>
              <a:defRPr/>
            </a:pPr>
            <a:endParaRPr lang="ru-RU"/>
          </a:p>
        </p:txBody>
      </p:sp>
      <p:sp>
        <p:nvSpPr>
          <p:cNvPr id="8" name="Rectangle 59"/>
          <p:cNvSpPr>
            <a:spLocks noGrp="1" noChangeArrowheads="1"/>
          </p:cNvSpPr>
          <p:nvPr>
            <p:ph type="ftr" idx="11"/>
          </p:nvPr>
        </p:nvSpPr>
        <p:spPr>
          <a:ln/>
        </p:spPr>
        <p:txBody>
          <a:bodyPr/>
          <a:lstStyle>
            <a:lvl1pPr>
              <a:defRPr/>
            </a:lvl1pPr>
          </a:lstStyle>
          <a:p>
            <a:pPr>
              <a:defRPr/>
            </a:pPr>
            <a:endParaRPr lang="ru-RU"/>
          </a:p>
        </p:txBody>
      </p:sp>
      <p:sp>
        <p:nvSpPr>
          <p:cNvPr id="9" name="Rectangle 60"/>
          <p:cNvSpPr>
            <a:spLocks noGrp="1" noChangeArrowheads="1"/>
          </p:cNvSpPr>
          <p:nvPr>
            <p:ph type="sldNum" idx="12"/>
          </p:nvPr>
        </p:nvSpPr>
        <p:spPr>
          <a:ln/>
        </p:spPr>
        <p:txBody>
          <a:bodyPr/>
          <a:lstStyle>
            <a:lvl1pPr>
              <a:defRPr/>
            </a:lvl1pPr>
          </a:lstStyle>
          <a:p>
            <a:fld id="{F42CCA30-757D-471E-A66D-C50242C42C32}" type="slidenum">
              <a:rPr lang="ru-RU" altLang="ru-RU"/>
              <a:pPr/>
              <a:t>‹#›</a:t>
            </a:fld>
            <a:endParaRPr lang="ru-RU" altLang="ru-RU"/>
          </a:p>
        </p:txBody>
      </p:sp>
    </p:spTree>
    <p:extLst>
      <p:ext uri="{BB962C8B-B14F-4D97-AF65-F5344CB8AC3E}">
        <p14:creationId xmlns:p14="http://schemas.microsoft.com/office/powerpoint/2010/main" val="292715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8"/>
          <p:cNvSpPr>
            <a:spLocks noGrp="1" noChangeArrowheads="1"/>
          </p:cNvSpPr>
          <p:nvPr>
            <p:ph type="dt" idx="10"/>
          </p:nvPr>
        </p:nvSpPr>
        <p:spPr>
          <a:ln/>
        </p:spPr>
        <p:txBody>
          <a:bodyPr/>
          <a:lstStyle>
            <a:lvl1pPr>
              <a:defRPr/>
            </a:lvl1pPr>
          </a:lstStyle>
          <a:p>
            <a:pPr>
              <a:defRPr/>
            </a:pPr>
            <a:endParaRPr lang="ru-RU"/>
          </a:p>
        </p:txBody>
      </p:sp>
      <p:sp>
        <p:nvSpPr>
          <p:cNvPr id="4" name="Rectangle 59"/>
          <p:cNvSpPr>
            <a:spLocks noGrp="1" noChangeArrowheads="1"/>
          </p:cNvSpPr>
          <p:nvPr>
            <p:ph type="ftr" idx="11"/>
          </p:nvPr>
        </p:nvSpPr>
        <p:spPr>
          <a:ln/>
        </p:spPr>
        <p:txBody>
          <a:bodyPr/>
          <a:lstStyle>
            <a:lvl1pPr>
              <a:defRPr/>
            </a:lvl1pPr>
          </a:lstStyle>
          <a:p>
            <a:pPr>
              <a:defRPr/>
            </a:pPr>
            <a:endParaRPr lang="ru-RU"/>
          </a:p>
        </p:txBody>
      </p:sp>
      <p:sp>
        <p:nvSpPr>
          <p:cNvPr id="5" name="Rectangle 60"/>
          <p:cNvSpPr>
            <a:spLocks noGrp="1" noChangeArrowheads="1"/>
          </p:cNvSpPr>
          <p:nvPr>
            <p:ph type="sldNum" idx="12"/>
          </p:nvPr>
        </p:nvSpPr>
        <p:spPr>
          <a:ln/>
        </p:spPr>
        <p:txBody>
          <a:bodyPr/>
          <a:lstStyle>
            <a:lvl1pPr>
              <a:defRPr/>
            </a:lvl1pPr>
          </a:lstStyle>
          <a:p>
            <a:fld id="{094C2632-2EF5-4F79-BC53-3CCB09DC323C}" type="slidenum">
              <a:rPr lang="ru-RU" altLang="ru-RU"/>
              <a:pPr/>
              <a:t>‹#›</a:t>
            </a:fld>
            <a:endParaRPr lang="ru-RU" altLang="ru-RU"/>
          </a:p>
        </p:txBody>
      </p:sp>
    </p:spTree>
    <p:extLst>
      <p:ext uri="{BB962C8B-B14F-4D97-AF65-F5344CB8AC3E}">
        <p14:creationId xmlns:p14="http://schemas.microsoft.com/office/powerpoint/2010/main" val="2458399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8"/>
          <p:cNvSpPr>
            <a:spLocks noGrp="1" noChangeArrowheads="1"/>
          </p:cNvSpPr>
          <p:nvPr>
            <p:ph type="dt" idx="10"/>
          </p:nvPr>
        </p:nvSpPr>
        <p:spPr>
          <a:ln/>
        </p:spPr>
        <p:txBody>
          <a:bodyPr/>
          <a:lstStyle>
            <a:lvl1pPr>
              <a:defRPr/>
            </a:lvl1pPr>
          </a:lstStyle>
          <a:p>
            <a:pPr>
              <a:defRPr/>
            </a:pPr>
            <a:endParaRPr lang="ru-RU"/>
          </a:p>
        </p:txBody>
      </p:sp>
      <p:sp>
        <p:nvSpPr>
          <p:cNvPr id="3" name="Rectangle 59"/>
          <p:cNvSpPr>
            <a:spLocks noGrp="1" noChangeArrowheads="1"/>
          </p:cNvSpPr>
          <p:nvPr>
            <p:ph type="ftr" idx="11"/>
          </p:nvPr>
        </p:nvSpPr>
        <p:spPr>
          <a:ln/>
        </p:spPr>
        <p:txBody>
          <a:bodyPr/>
          <a:lstStyle>
            <a:lvl1pPr>
              <a:defRPr/>
            </a:lvl1pPr>
          </a:lstStyle>
          <a:p>
            <a:pPr>
              <a:defRPr/>
            </a:pPr>
            <a:endParaRPr lang="ru-RU"/>
          </a:p>
        </p:txBody>
      </p:sp>
      <p:sp>
        <p:nvSpPr>
          <p:cNvPr id="4" name="Rectangle 60"/>
          <p:cNvSpPr>
            <a:spLocks noGrp="1" noChangeArrowheads="1"/>
          </p:cNvSpPr>
          <p:nvPr>
            <p:ph type="sldNum" idx="12"/>
          </p:nvPr>
        </p:nvSpPr>
        <p:spPr>
          <a:ln/>
        </p:spPr>
        <p:txBody>
          <a:bodyPr/>
          <a:lstStyle>
            <a:lvl1pPr>
              <a:defRPr/>
            </a:lvl1pPr>
          </a:lstStyle>
          <a:p>
            <a:fld id="{BEA53A15-7C08-4D40-BCB1-24DE77DEE228}" type="slidenum">
              <a:rPr lang="ru-RU" altLang="ru-RU"/>
              <a:pPr/>
              <a:t>‹#›</a:t>
            </a:fld>
            <a:endParaRPr lang="ru-RU" altLang="ru-RU"/>
          </a:p>
        </p:txBody>
      </p:sp>
    </p:spTree>
    <p:extLst>
      <p:ext uri="{BB962C8B-B14F-4D97-AF65-F5344CB8AC3E}">
        <p14:creationId xmlns:p14="http://schemas.microsoft.com/office/powerpoint/2010/main" val="1374923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8"/>
          <p:cNvSpPr>
            <a:spLocks noGrp="1" noChangeArrowheads="1"/>
          </p:cNvSpPr>
          <p:nvPr>
            <p:ph type="dt" idx="10"/>
          </p:nvPr>
        </p:nvSpPr>
        <p:spPr>
          <a:ln/>
        </p:spPr>
        <p:txBody>
          <a:bodyPr/>
          <a:lstStyle>
            <a:lvl1pPr>
              <a:defRPr/>
            </a:lvl1pPr>
          </a:lstStyle>
          <a:p>
            <a:pPr>
              <a:defRPr/>
            </a:pPr>
            <a:endParaRPr lang="ru-RU"/>
          </a:p>
        </p:txBody>
      </p:sp>
      <p:sp>
        <p:nvSpPr>
          <p:cNvPr id="6" name="Rectangle 59"/>
          <p:cNvSpPr>
            <a:spLocks noGrp="1" noChangeArrowheads="1"/>
          </p:cNvSpPr>
          <p:nvPr>
            <p:ph type="ftr" idx="11"/>
          </p:nvPr>
        </p:nvSpPr>
        <p:spPr>
          <a:ln/>
        </p:spPr>
        <p:txBody>
          <a:bodyPr/>
          <a:lstStyle>
            <a:lvl1pPr>
              <a:defRPr/>
            </a:lvl1pPr>
          </a:lstStyle>
          <a:p>
            <a:pPr>
              <a:defRPr/>
            </a:pPr>
            <a:endParaRPr lang="ru-RU"/>
          </a:p>
        </p:txBody>
      </p:sp>
      <p:sp>
        <p:nvSpPr>
          <p:cNvPr id="7" name="Rectangle 60"/>
          <p:cNvSpPr>
            <a:spLocks noGrp="1" noChangeArrowheads="1"/>
          </p:cNvSpPr>
          <p:nvPr>
            <p:ph type="sldNum" idx="12"/>
          </p:nvPr>
        </p:nvSpPr>
        <p:spPr>
          <a:ln/>
        </p:spPr>
        <p:txBody>
          <a:bodyPr/>
          <a:lstStyle>
            <a:lvl1pPr>
              <a:defRPr/>
            </a:lvl1pPr>
          </a:lstStyle>
          <a:p>
            <a:fld id="{4D3B39E2-8B1E-42FC-A859-0AB07499D89E}" type="slidenum">
              <a:rPr lang="ru-RU" altLang="ru-RU"/>
              <a:pPr/>
              <a:t>‹#›</a:t>
            </a:fld>
            <a:endParaRPr lang="ru-RU" altLang="ru-RU"/>
          </a:p>
        </p:txBody>
      </p:sp>
    </p:spTree>
    <p:extLst>
      <p:ext uri="{BB962C8B-B14F-4D97-AF65-F5344CB8AC3E}">
        <p14:creationId xmlns:p14="http://schemas.microsoft.com/office/powerpoint/2010/main" val="3636533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6"/>
          <p:cNvSpPr>
            <a:spLocks noGrp="1" noChangeArrowheads="1"/>
          </p:cNvSpPr>
          <p:nvPr>
            <p:ph type="dt" idx="10"/>
          </p:nvPr>
        </p:nvSpPr>
        <p:spPr>
          <a:ln/>
        </p:spPr>
        <p:txBody>
          <a:bodyPr/>
          <a:lstStyle>
            <a:lvl1pPr>
              <a:defRPr/>
            </a:lvl1pPr>
          </a:lstStyle>
          <a:p>
            <a:pPr>
              <a:defRPr/>
            </a:pPr>
            <a:endParaRPr lang="ru-RU"/>
          </a:p>
        </p:txBody>
      </p:sp>
      <p:sp>
        <p:nvSpPr>
          <p:cNvPr id="5" name="Rectangle 67"/>
          <p:cNvSpPr>
            <a:spLocks noGrp="1" noChangeArrowheads="1"/>
          </p:cNvSpPr>
          <p:nvPr>
            <p:ph type="ftr" idx="11"/>
          </p:nvPr>
        </p:nvSpPr>
        <p:spPr>
          <a:ln/>
        </p:spPr>
        <p:txBody>
          <a:bodyPr/>
          <a:lstStyle>
            <a:lvl1pPr>
              <a:defRPr/>
            </a:lvl1pPr>
          </a:lstStyle>
          <a:p>
            <a:pPr>
              <a:defRPr/>
            </a:pPr>
            <a:endParaRPr lang="ru-RU"/>
          </a:p>
        </p:txBody>
      </p:sp>
      <p:sp>
        <p:nvSpPr>
          <p:cNvPr id="6" name="Rectangle 68"/>
          <p:cNvSpPr>
            <a:spLocks noGrp="1" noChangeArrowheads="1"/>
          </p:cNvSpPr>
          <p:nvPr>
            <p:ph type="sldNum" idx="12"/>
          </p:nvPr>
        </p:nvSpPr>
        <p:spPr>
          <a:ln/>
        </p:spPr>
        <p:txBody>
          <a:bodyPr/>
          <a:lstStyle>
            <a:lvl1pPr>
              <a:defRPr/>
            </a:lvl1pPr>
          </a:lstStyle>
          <a:p>
            <a:fld id="{933FC0EE-73C5-4BD6-BB15-131E643D87E3}" type="slidenum">
              <a:rPr lang="ru-RU" altLang="ru-RU"/>
              <a:pPr/>
              <a:t>‹#›</a:t>
            </a:fld>
            <a:endParaRPr lang="ru-RU" altLang="ru-RU"/>
          </a:p>
        </p:txBody>
      </p:sp>
    </p:spTree>
    <p:extLst>
      <p:ext uri="{BB962C8B-B14F-4D97-AF65-F5344CB8AC3E}">
        <p14:creationId xmlns:p14="http://schemas.microsoft.com/office/powerpoint/2010/main" val="11104018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8"/>
          <p:cNvSpPr>
            <a:spLocks noGrp="1" noChangeArrowheads="1"/>
          </p:cNvSpPr>
          <p:nvPr>
            <p:ph type="dt" idx="10"/>
          </p:nvPr>
        </p:nvSpPr>
        <p:spPr>
          <a:ln/>
        </p:spPr>
        <p:txBody>
          <a:bodyPr/>
          <a:lstStyle>
            <a:lvl1pPr>
              <a:defRPr/>
            </a:lvl1pPr>
          </a:lstStyle>
          <a:p>
            <a:pPr>
              <a:defRPr/>
            </a:pPr>
            <a:endParaRPr lang="ru-RU"/>
          </a:p>
        </p:txBody>
      </p:sp>
      <p:sp>
        <p:nvSpPr>
          <p:cNvPr id="6" name="Rectangle 59"/>
          <p:cNvSpPr>
            <a:spLocks noGrp="1" noChangeArrowheads="1"/>
          </p:cNvSpPr>
          <p:nvPr>
            <p:ph type="ftr" idx="11"/>
          </p:nvPr>
        </p:nvSpPr>
        <p:spPr>
          <a:ln/>
        </p:spPr>
        <p:txBody>
          <a:bodyPr/>
          <a:lstStyle>
            <a:lvl1pPr>
              <a:defRPr/>
            </a:lvl1pPr>
          </a:lstStyle>
          <a:p>
            <a:pPr>
              <a:defRPr/>
            </a:pPr>
            <a:endParaRPr lang="ru-RU"/>
          </a:p>
        </p:txBody>
      </p:sp>
      <p:sp>
        <p:nvSpPr>
          <p:cNvPr id="7" name="Rectangle 60"/>
          <p:cNvSpPr>
            <a:spLocks noGrp="1" noChangeArrowheads="1"/>
          </p:cNvSpPr>
          <p:nvPr>
            <p:ph type="sldNum" idx="12"/>
          </p:nvPr>
        </p:nvSpPr>
        <p:spPr>
          <a:ln/>
        </p:spPr>
        <p:txBody>
          <a:bodyPr/>
          <a:lstStyle>
            <a:lvl1pPr>
              <a:defRPr/>
            </a:lvl1pPr>
          </a:lstStyle>
          <a:p>
            <a:fld id="{9E76A56E-E69A-4B3D-A09B-644B7F5634AB}" type="slidenum">
              <a:rPr lang="ru-RU" altLang="ru-RU"/>
              <a:pPr/>
              <a:t>‹#›</a:t>
            </a:fld>
            <a:endParaRPr lang="ru-RU" altLang="ru-RU"/>
          </a:p>
        </p:txBody>
      </p:sp>
    </p:spTree>
    <p:extLst>
      <p:ext uri="{BB962C8B-B14F-4D97-AF65-F5344CB8AC3E}">
        <p14:creationId xmlns:p14="http://schemas.microsoft.com/office/powerpoint/2010/main" val="13379873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8"/>
          <p:cNvSpPr>
            <a:spLocks noGrp="1" noChangeArrowheads="1"/>
          </p:cNvSpPr>
          <p:nvPr>
            <p:ph type="dt" idx="10"/>
          </p:nvPr>
        </p:nvSpPr>
        <p:spPr>
          <a:ln/>
        </p:spPr>
        <p:txBody>
          <a:bodyPr/>
          <a:lstStyle>
            <a:lvl1pPr>
              <a:defRPr/>
            </a:lvl1pPr>
          </a:lstStyle>
          <a:p>
            <a:pPr>
              <a:defRPr/>
            </a:pPr>
            <a:endParaRPr lang="ru-RU"/>
          </a:p>
        </p:txBody>
      </p:sp>
      <p:sp>
        <p:nvSpPr>
          <p:cNvPr id="5" name="Rectangle 59"/>
          <p:cNvSpPr>
            <a:spLocks noGrp="1" noChangeArrowheads="1"/>
          </p:cNvSpPr>
          <p:nvPr>
            <p:ph type="ftr" idx="11"/>
          </p:nvPr>
        </p:nvSpPr>
        <p:spPr>
          <a:ln/>
        </p:spPr>
        <p:txBody>
          <a:bodyPr/>
          <a:lstStyle>
            <a:lvl1pPr>
              <a:defRPr/>
            </a:lvl1pPr>
          </a:lstStyle>
          <a:p>
            <a:pPr>
              <a:defRPr/>
            </a:pPr>
            <a:endParaRPr lang="ru-RU"/>
          </a:p>
        </p:txBody>
      </p:sp>
      <p:sp>
        <p:nvSpPr>
          <p:cNvPr id="6" name="Rectangle 60"/>
          <p:cNvSpPr>
            <a:spLocks noGrp="1" noChangeArrowheads="1"/>
          </p:cNvSpPr>
          <p:nvPr>
            <p:ph type="sldNum" idx="12"/>
          </p:nvPr>
        </p:nvSpPr>
        <p:spPr>
          <a:ln/>
        </p:spPr>
        <p:txBody>
          <a:bodyPr/>
          <a:lstStyle>
            <a:lvl1pPr>
              <a:defRPr/>
            </a:lvl1pPr>
          </a:lstStyle>
          <a:p>
            <a:fld id="{8682ED85-C80A-4326-BEE8-B1C4E4DB3673}" type="slidenum">
              <a:rPr lang="ru-RU" altLang="ru-RU"/>
              <a:pPr/>
              <a:t>‹#›</a:t>
            </a:fld>
            <a:endParaRPr lang="ru-RU" altLang="ru-RU"/>
          </a:p>
        </p:txBody>
      </p:sp>
    </p:spTree>
    <p:extLst>
      <p:ext uri="{BB962C8B-B14F-4D97-AF65-F5344CB8AC3E}">
        <p14:creationId xmlns:p14="http://schemas.microsoft.com/office/powerpoint/2010/main" val="1914397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826125" y="142875"/>
            <a:ext cx="1868488" cy="59515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19075" y="142875"/>
            <a:ext cx="5454650" cy="59515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8"/>
          <p:cNvSpPr>
            <a:spLocks noGrp="1" noChangeArrowheads="1"/>
          </p:cNvSpPr>
          <p:nvPr>
            <p:ph type="dt" idx="10"/>
          </p:nvPr>
        </p:nvSpPr>
        <p:spPr>
          <a:ln/>
        </p:spPr>
        <p:txBody>
          <a:bodyPr/>
          <a:lstStyle>
            <a:lvl1pPr>
              <a:defRPr/>
            </a:lvl1pPr>
          </a:lstStyle>
          <a:p>
            <a:pPr>
              <a:defRPr/>
            </a:pPr>
            <a:endParaRPr lang="ru-RU"/>
          </a:p>
        </p:txBody>
      </p:sp>
      <p:sp>
        <p:nvSpPr>
          <p:cNvPr id="5" name="Rectangle 59"/>
          <p:cNvSpPr>
            <a:spLocks noGrp="1" noChangeArrowheads="1"/>
          </p:cNvSpPr>
          <p:nvPr>
            <p:ph type="ftr" idx="11"/>
          </p:nvPr>
        </p:nvSpPr>
        <p:spPr>
          <a:ln/>
        </p:spPr>
        <p:txBody>
          <a:bodyPr/>
          <a:lstStyle>
            <a:lvl1pPr>
              <a:defRPr/>
            </a:lvl1pPr>
          </a:lstStyle>
          <a:p>
            <a:pPr>
              <a:defRPr/>
            </a:pPr>
            <a:endParaRPr lang="ru-RU"/>
          </a:p>
        </p:txBody>
      </p:sp>
      <p:sp>
        <p:nvSpPr>
          <p:cNvPr id="6" name="Rectangle 60"/>
          <p:cNvSpPr>
            <a:spLocks noGrp="1" noChangeArrowheads="1"/>
          </p:cNvSpPr>
          <p:nvPr>
            <p:ph type="sldNum" idx="12"/>
          </p:nvPr>
        </p:nvSpPr>
        <p:spPr>
          <a:ln/>
        </p:spPr>
        <p:txBody>
          <a:bodyPr/>
          <a:lstStyle>
            <a:lvl1pPr>
              <a:defRPr/>
            </a:lvl1pPr>
          </a:lstStyle>
          <a:p>
            <a:fld id="{EF8E269A-576C-44BE-8BD4-F5887DE4B538}" type="slidenum">
              <a:rPr lang="ru-RU" altLang="ru-RU"/>
              <a:pPr/>
              <a:t>‹#›</a:t>
            </a:fld>
            <a:endParaRPr lang="ru-RU" altLang="ru-RU"/>
          </a:p>
        </p:txBody>
      </p:sp>
    </p:spTree>
    <p:extLst>
      <p:ext uri="{BB962C8B-B14F-4D97-AF65-F5344CB8AC3E}">
        <p14:creationId xmlns:p14="http://schemas.microsoft.com/office/powerpoint/2010/main" val="796426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075" y="142875"/>
            <a:ext cx="7475538" cy="131127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263525" y="1598613"/>
            <a:ext cx="3616325"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032250" y="1598613"/>
            <a:ext cx="3616325"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032250" y="3922713"/>
            <a:ext cx="3616325"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58"/>
          <p:cNvSpPr>
            <a:spLocks noGrp="1" noChangeArrowheads="1"/>
          </p:cNvSpPr>
          <p:nvPr>
            <p:ph type="dt" idx="10"/>
          </p:nvPr>
        </p:nvSpPr>
        <p:spPr>
          <a:ln/>
        </p:spPr>
        <p:txBody>
          <a:bodyPr/>
          <a:lstStyle>
            <a:lvl1pPr>
              <a:defRPr/>
            </a:lvl1pPr>
          </a:lstStyle>
          <a:p>
            <a:pPr>
              <a:defRPr/>
            </a:pPr>
            <a:endParaRPr lang="ru-RU"/>
          </a:p>
        </p:txBody>
      </p:sp>
      <p:sp>
        <p:nvSpPr>
          <p:cNvPr id="7" name="Rectangle 59"/>
          <p:cNvSpPr>
            <a:spLocks noGrp="1" noChangeArrowheads="1"/>
          </p:cNvSpPr>
          <p:nvPr>
            <p:ph type="ftr" idx="11"/>
          </p:nvPr>
        </p:nvSpPr>
        <p:spPr>
          <a:ln/>
        </p:spPr>
        <p:txBody>
          <a:bodyPr/>
          <a:lstStyle>
            <a:lvl1pPr>
              <a:defRPr/>
            </a:lvl1pPr>
          </a:lstStyle>
          <a:p>
            <a:pPr>
              <a:defRPr/>
            </a:pPr>
            <a:endParaRPr lang="ru-RU"/>
          </a:p>
        </p:txBody>
      </p:sp>
      <p:sp>
        <p:nvSpPr>
          <p:cNvPr id="8" name="Rectangle 60"/>
          <p:cNvSpPr>
            <a:spLocks noGrp="1" noChangeArrowheads="1"/>
          </p:cNvSpPr>
          <p:nvPr>
            <p:ph type="sldNum" idx="12"/>
          </p:nvPr>
        </p:nvSpPr>
        <p:spPr>
          <a:ln/>
        </p:spPr>
        <p:txBody>
          <a:bodyPr/>
          <a:lstStyle>
            <a:lvl1pPr>
              <a:defRPr/>
            </a:lvl1pPr>
          </a:lstStyle>
          <a:p>
            <a:fld id="{BC018ED7-5C20-4428-908E-0733309AA3CC}" type="slidenum">
              <a:rPr lang="ru-RU" altLang="ru-RU"/>
              <a:pPr/>
              <a:t>‹#›</a:t>
            </a:fld>
            <a:endParaRPr lang="ru-RU" altLang="ru-RU"/>
          </a:p>
        </p:txBody>
      </p:sp>
    </p:spTree>
    <p:extLst>
      <p:ext uri="{BB962C8B-B14F-4D97-AF65-F5344CB8AC3E}">
        <p14:creationId xmlns:p14="http://schemas.microsoft.com/office/powerpoint/2010/main" val="2373015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57"/>
          <p:cNvSpPr>
            <a:spLocks noGrp="1" noChangeArrowheads="1"/>
          </p:cNvSpPr>
          <p:nvPr>
            <p:ph type="dt" idx="10"/>
          </p:nvPr>
        </p:nvSpPr>
        <p:spPr>
          <a:ln/>
        </p:spPr>
        <p:txBody>
          <a:bodyPr/>
          <a:lstStyle>
            <a:lvl1pPr>
              <a:defRPr/>
            </a:lvl1pPr>
          </a:lstStyle>
          <a:p>
            <a:pPr>
              <a:defRPr/>
            </a:pPr>
            <a:endParaRPr lang="ru-RU"/>
          </a:p>
        </p:txBody>
      </p:sp>
      <p:sp>
        <p:nvSpPr>
          <p:cNvPr id="5" name="Rectangle 58"/>
          <p:cNvSpPr>
            <a:spLocks noGrp="1" noChangeArrowheads="1"/>
          </p:cNvSpPr>
          <p:nvPr>
            <p:ph type="ftr" idx="11"/>
          </p:nvPr>
        </p:nvSpPr>
        <p:spPr>
          <a:ln/>
        </p:spPr>
        <p:txBody>
          <a:bodyPr/>
          <a:lstStyle>
            <a:lvl1pPr>
              <a:defRPr/>
            </a:lvl1pPr>
          </a:lstStyle>
          <a:p>
            <a:pPr>
              <a:defRPr/>
            </a:pPr>
            <a:endParaRPr lang="ru-RU"/>
          </a:p>
        </p:txBody>
      </p:sp>
      <p:sp>
        <p:nvSpPr>
          <p:cNvPr id="6" name="Rectangle 59"/>
          <p:cNvSpPr>
            <a:spLocks noGrp="1" noChangeArrowheads="1"/>
          </p:cNvSpPr>
          <p:nvPr>
            <p:ph type="sldNum" idx="12"/>
          </p:nvPr>
        </p:nvSpPr>
        <p:spPr>
          <a:ln/>
        </p:spPr>
        <p:txBody>
          <a:bodyPr/>
          <a:lstStyle>
            <a:lvl1pPr>
              <a:defRPr/>
            </a:lvl1pPr>
          </a:lstStyle>
          <a:p>
            <a:fld id="{BE981D15-2BF3-49CD-A26E-02B04C4B3E7B}" type="slidenum">
              <a:rPr lang="ru-RU" altLang="ru-RU"/>
              <a:pPr/>
              <a:t>‹#›</a:t>
            </a:fld>
            <a:endParaRPr lang="ru-RU" altLang="ru-RU"/>
          </a:p>
        </p:txBody>
      </p:sp>
    </p:spTree>
    <p:extLst>
      <p:ext uri="{BB962C8B-B14F-4D97-AF65-F5344CB8AC3E}">
        <p14:creationId xmlns:p14="http://schemas.microsoft.com/office/powerpoint/2010/main" val="11750773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7"/>
          <p:cNvSpPr>
            <a:spLocks noGrp="1" noChangeArrowheads="1"/>
          </p:cNvSpPr>
          <p:nvPr>
            <p:ph type="dt" idx="10"/>
          </p:nvPr>
        </p:nvSpPr>
        <p:spPr>
          <a:ln/>
        </p:spPr>
        <p:txBody>
          <a:bodyPr/>
          <a:lstStyle>
            <a:lvl1pPr>
              <a:defRPr/>
            </a:lvl1pPr>
          </a:lstStyle>
          <a:p>
            <a:pPr>
              <a:defRPr/>
            </a:pPr>
            <a:endParaRPr lang="ru-RU"/>
          </a:p>
        </p:txBody>
      </p:sp>
      <p:sp>
        <p:nvSpPr>
          <p:cNvPr id="5" name="Rectangle 58"/>
          <p:cNvSpPr>
            <a:spLocks noGrp="1" noChangeArrowheads="1"/>
          </p:cNvSpPr>
          <p:nvPr>
            <p:ph type="ftr" idx="11"/>
          </p:nvPr>
        </p:nvSpPr>
        <p:spPr>
          <a:ln/>
        </p:spPr>
        <p:txBody>
          <a:bodyPr/>
          <a:lstStyle>
            <a:lvl1pPr>
              <a:defRPr/>
            </a:lvl1pPr>
          </a:lstStyle>
          <a:p>
            <a:pPr>
              <a:defRPr/>
            </a:pPr>
            <a:endParaRPr lang="ru-RU"/>
          </a:p>
        </p:txBody>
      </p:sp>
      <p:sp>
        <p:nvSpPr>
          <p:cNvPr id="6" name="Rectangle 59"/>
          <p:cNvSpPr>
            <a:spLocks noGrp="1" noChangeArrowheads="1"/>
          </p:cNvSpPr>
          <p:nvPr>
            <p:ph type="sldNum" idx="12"/>
          </p:nvPr>
        </p:nvSpPr>
        <p:spPr>
          <a:ln/>
        </p:spPr>
        <p:txBody>
          <a:bodyPr/>
          <a:lstStyle>
            <a:lvl1pPr>
              <a:defRPr/>
            </a:lvl1pPr>
          </a:lstStyle>
          <a:p>
            <a:fld id="{16BC2553-6943-462F-AB50-A8C32CBDFF19}" type="slidenum">
              <a:rPr lang="ru-RU" altLang="ru-RU"/>
              <a:pPr/>
              <a:t>‹#›</a:t>
            </a:fld>
            <a:endParaRPr lang="ru-RU" altLang="ru-RU"/>
          </a:p>
        </p:txBody>
      </p:sp>
    </p:spTree>
    <p:extLst>
      <p:ext uri="{BB962C8B-B14F-4D97-AF65-F5344CB8AC3E}">
        <p14:creationId xmlns:p14="http://schemas.microsoft.com/office/powerpoint/2010/main" val="24849352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7"/>
          <p:cNvSpPr>
            <a:spLocks noGrp="1" noChangeArrowheads="1"/>
          </p:cNvSpPr>
          <p:nvPr>
            <p:ph type="dt" idx="10"/>
          </p:nvPr>
        </p:nvSpPr>
        <p:spPr>
          <a:ln/>
        </p:spPr>
        <p:txBody>
          <a:bodyPr/>
          <a:lstStyle>
            <a:lvl1pPr>
              <a:defRPr/>
            </a:lvl1pPr>
          </a:lstStyle>
          <a:p>
            <a:pPr>
              <a:defRPr/>
            </a:pPr>
            <a:endParaRPr lang="ru-RU"/>
          </a:p>
        </p:txBody>
      </p:sp>
      <p:sp>
        <p:nvSpPr>
          <p:cNvPr id="5" name="Rectangle 58"/>
          <p:cNvSpPr>
            <a:spLocks noGrp="1" noChangeArrowheads="1"/>
          </p:cNvSpPr>
          <p:nvPr>
            <p:ph type="ftr" idx="11"/>
          </p:nvPr>
        </p:nvSpPr>
        <p:spPr>
          <a:ln/>
        </p:spPr>
        <p:txBody>
          <a:bodyPr/>
          <a:lstStyle>
            <a:lvl1pPr>
              <a:defRPr/>
            </a:lvl1pPr>
          </a:lstStyle>
          <a:p>
            <a:pPr>
              <a:defRPr/>
            </a:pPr>
            <a:endParaRPr lang="ru-RU"/>
          </a:p>
        </p:txBody>
      </p:sp>
      <p:sp>
        <p:nvSpPr>
          <p:cNvPr id="6" name="Rectangle 59"/>
          <p:cNvSpPr>
            <a:spLocks noGrp="1" noChangeArrowheads="1"/>
          </p:cNvSpPr>
          <p:nvPr>
            <p:ph type="sldNum" idx="12"/>
          </p:nvPr>
        </p:nvSpPr>
        <p:spPr>
          <a:ln/>
        </p:spPr>
        <p:txBody>
          <a:bodyPr/>
          <a:lstStyle>
            <a:lvl1pPr>
              <a:defRPr/>
            </a:lvl1pPr>
          </a:lstStyle>
          <a:p>
            <a:fld id="{7A2885AA-82CD-4490-8853-AA11DBA70A5A}" type="slidenum">
              <a:rPr lang="ru-RU" altLang="ru-RU"/>
              <a:pPr/>
              <a:t>‹#›</a:t>
            </a:fld>
            <a:endParaRPr lang="ru-RU" altLang="ru-RU"/>
          </a:p>
        </p:txBody>
      </p:sp>
    </p:spTree>
    <p:extLst>
      <p:ext uri="{BB962C8B-B14F-4D97-AF65-F5344CB8AC3E}">
        <p14:creationId xmlns:p14="http://schemas.microsoft.com/office/powerpoint/2010/main" val="28535590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7"/>
          <p:cNvSpPr>
            <a:spLocks noGrp="1" noChangeArrowheads="1"/>
          </p:cNvSpPr>
          <p:nvPr>
            <p:ph type="dt" idx="10"/>
          </p:nvPr>
        </p:nvSpPr>
        <p:spPr>
          <a:ln/>
        </p:spPr>
        <p:txBody>
          <a:bodyPr/>
          <a:lstStyle>
            <a:lvl1pPr>
              <a:defRPr/>
            </a:lvl1pPr>
          </a:lstStyle>
          <a:p>
            <a:pPr>
              <a:defRPr/>
            </a:pPr>
            <a:endParaRPr lang="ru-RU"/>
          </a:p>
        </p:txBody>
      </p:sp>
      <p:sp>
        <p:nvSpPr>
          <p:cNvPr id="6" name="Rectangle 58"/>
          <p:cNvSpPr>
            <a:spLocks noGrp="1" noChangeArrowheads="1"/>
          </p:cNvSpPr>
          <p:nvPr>
            <p:ph type="ftr" idx="11"/>
          </p:nvPr>
        </p:nvSpPr>
        <p:spPr>
          <a:ln/>
        </p:spPr>
        <p:txBody>
          <a:bodyPr/>
          <a:lstStyle>
            <a:lvl1pPr>
              <a:defRPr/>
            </a:lvl1pPr>
          </a:lstStyle>
          <a:p>
            <a:pPr>
              <a:defRPr/>
            </a:pPr>
            <a:endParaRPr lang="ru-RU"/>
          </a:p>
        </p:txBody>
      </p:sp>
      <p:sp>
        <p:nvSpPr>
          <p:cNvPr id="7" name="Rectangle 59"/>
          <p:cNvSpPr>
            <a:spLocks noGrp="1" noChangeArrowheads="1"/>
          </p:cNvSpPr>
          <p:nvPr>
            <p:ph type="sldNum" idx="12"/>
          </p:nvPr>
        </p:nvSpPr>
        <p:spPr>
          <a:ln/>
        </p:spPr>
        <p:txBody>
          <a:bodyPr/>
          <a:lstStyle>
            <a:lvl1pPr>
              <a:defRPr/>
            </a:lvl1pPr>
          </a:lstStyle>
          <a:p>
            <a:fld id="{403442DB-621B-4EDB-8F42-B07DBF4E19AA}" type="slidenum">
              <a:rPr lang="ru-RU" altLang="ru-RU"/>
              <a:pPr/>
              <a:t>‹#›</a:t>
            </a:fld>
            <a:endParaRPr lang="ru-RU" altLang="ru-RU"/>
          </a:p>
        </p:txBody>
      </p:sp>
    </p:spTree>
    <p:extLst>
      <p:ext uri="{BB962C8B-B14F-4D97-AF65-F5344CB8AC3E}">
        <p14:creationId xmlns:p14="http://schemas.microsoft.com/office/powerpoint/2010/main" val="18437686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7"/>
          <p:cNvSpPr>
            <a:spLocks noGrp="1" noChangeArrowheads="1"/>
          </p:cNvSpPr>
          <p:nvPr>
            <p:ph type="dt" idx="10"/>
          </p:nvPr>
        </p:nvSpPr>
        <p:spPr>
          <a:ln/>
        </p:spPr>
        <p:txBody>
          <a:bodyPr/>
          <a:lstStyle>
            <a:lvl1pPr>
              <a:defRPr/>
            </a:lvl1pPr>
          </a:lstStyle>
          <a:p>
            <a:pPr>
              <a:defRPr/>
            </a:pPr>
            <a:endParaRPr lang="ru-RU"/>
          </a:p>
        </p:txBody>
      </p:sp>
      <p:sp>
        <p:nvSpPr>
          <p:cNvPr id="8" name="Rectangle 58"/>
          <p:cNvSpPr>
            <a:spLocks noGrp="1" noChangeArrowheads="1"/>
          </p:cNvSpPr>
          <p:nvPr>
            <p:ph type="ftr" idx="11"/>
          </p:nvPr>
        </p:nvSpPr>
        <p:spPr>
          <a:ln/>
        </p:spPr>
        <p:txBody>
          <a:bodyPr/>
          <a:lstStyle>
            <a:lvl1pPr>
              <a:defRPr/>
            </a:lvl1pPr>
          </a:lstStyle>
          <a:p>
            <a:pPr>
              <a:defRPr/>
            </a:pPr>
            <a:endParaRPr lang="ru-RU"/>
          </a:p>
        </p:txBody>
      </p:sp>
      <p:sp>
        <p:nvSpPr>
          <p:cNvPr id="9" name="Rectangle 59"/>
          <p:cNvSpPr>
            <a:spLocks noGrp="1" noChangeArrowheads="1"/>
          </p:cNvSpPr>
          <p:nvPr>
            <p:ph type="sldNum" idx="12"/>
          </p:nvPr>
        </p:nvSpPr>
        <p:spPr>
          <a:ln/>
        </p:spPr>
        <p:txBody>
          <a:bodyPr/>
          <a:lstStyle>
            <a:lvl1pPr>
              <a:defRPr/>
            </a:lvl1pPr>
          </a:lstStyle>
          <a:p>
            <a:fld id="{FAB28D78-1D13-4772-891E-AFE16330E44E}" type="slidenum">
              <a:rPr lang="ru-RU" altLang="ru-RU"/>
              <a:pPr/>
              <a:t>‹#›</a:t>
            </a:fld>
            <a:endParaRPr lang="ru-RU" altLang="ru-RU"/>
          </a:p>
        </p:txBody>
      </p:sp>
    </p:spTree>
    <p:extLst>
      <p:ext uri="{BB962C8B-B14F-4D97-AF65-F5344CB8AC3E}">
        <p14:creationId xmlns:p14="http://schemas.microsoft.com/office/powerpoint/2010/main" val="17757640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7"/>
          <p:cNvSpPr>
            <a:spLocks noGrp="1" noChangeArrowheads="1"/>
          </p:cNvSpPr>
          <p:nvPr>
            <p:ph type="dt" idx="10"/>
          </p:nvPr>
        </p:nvSpPr>
        <p:spPr>
          <a:ln/>
        </p:spPr>
        <p:txBody>
          <a:bodyPr/>
          <a:lstStyle>
            <a:lvl1pPr>
              <a:defRPr/>
            </a:lvl1pPr>
          </a:lstStyle>
          <a:p>
            <a:pPr>
              <a:defRPr/>
            </a:pPr>
            <a:endParaRPr lang="ru-RU"/>
          </a:p>
        </p:txBody>
      </p:sp>
      <p:sp>
        <p:nvSpPr>
          <p:cNvPr id="4" name="Rectangle 58"/>
          <p:cNvSpPr>
            <a:spLocks noGrp="1" noChangeArrowheads="1"/>
          </p:cNvSpPr>
          <p:nvPr>
            <p:ph type="ftr" idx="11"/>
          </p:nvPr>
        </p:nvSpPr>
        <p:spPr>
          <a:ln/>
        </p:spPr>
        <p:txBody>
          <a:bodyPr/>
          <a:lstStyle>
            <a:lvl1pPr>
              <a:defRPr/>
            </a:lvl1pPr>
          </a:lstStyle>
          <a:p>
            <a:pPr>
              <a:defRPr/>
            </a:pPr>
            <a:endParaRPr lang="ru-RU"/>
          </a:p>
        </p:txBody>
      </p:sp>
      <p:sp>
        <p:nvSpPr>
          <p:cNvPr id="5" name="Rectangle 59"/>
          <p:cNvSpPr>
            <a:spLocks noGrp="1" noChangeArrowheads="1"/>
          </p:cNvSpPr>
          <p:nvPr>
            <p:ph type="sldNum" idx="12"/>
          </p:nvPr>
        </p:nvSpPr>
        <p:spPr>
          <a:ln/>
        </p:spPr>
        <p:txBody>
          <a:bodyPr/>
          <a:lstStyle>
            <a:lvl1pPr>
              <a:defRPr/>
            </a:lvl1pPr>
          </a:lstStyle>
          <a:p>
            <a:fld id="{CFA5B720-D88B-400B-9EFF-12BA890FC083}" type="slidenum">
              <a:rPr lang="ru-RU" altLang="ru-RU"/>
              <a:pPr/>
              <a:t>‹#›</a:t>
            </a:fld>
            <a:endParaRPr lang="ru-RU" altLang="ru-RU"/>
          </a:p>
        </p:txBody>
      </p:sp>
    </p:spTree>
    <p:extLst>
      <p:ext uri="{BB962C8B-B14F-4D97-AF65-F5344CB8AC3E}">
        <p14:creationId xmlns:p14="http://schemas.microsoft.com/office/powerpoint/2010/main" val="3168057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66"/>
          <p:cNvSpPr>
            <a:spLocks noGrp="1" noChangeArrowheads="1"/>
          </p:cNvSpPr>
          <p:nvPr>
            <p:ph type="dt" idx="10"/>
          </p:nvPr>
        </p:nvSpPr>
        <p:spPr>
          <a:ln/>
        </p:spPr>
        <p:txBody>
          <a:bodyPr/>
          <a:lstStyle>
            <a:lvl1pPr>
              <a:defRPr/>
            </a:lvl1pPr>
          </a:lstStyle>
          <a:p>
            <a:pPr>
              <a:defRPr/>
            </a:pPr>
            <a:endParaRPr lang="ru-RU"/>
          </a:p>
        </p:txBody>
      </p:sp>
      <p:sp>
        <p:nvSpPr>
          <p:cNvPr id="5" name="Rectangle 67"/>
          <p:cNvSpPr>
            <a:spLocks noGrp="1" noChangeArrowheads="1"/>
          </p:cNvSpPr>
          <p:nvPr>
            <p:ph type="ftr" idx="11"/>
          </p:nvPr>
        </p:nvSpPr>
        <p:spPr>
          <a:ln/>
        </p:spPr>
        <p:txBody>
          <a:bodyPr/>
          <a:lstStyle>
            <a:lvl1pPr>
              <a:defRPr/>
            </a:lvl1pPr>
          </a:lstStyle>
          <a:p>
            <a:pPr>
              <a:defRPr/>
            </a:pPr>
            <a:endParaRPr lang="ru-RU"/>
          </a:p>
        </p:txBody>
      </p:sp>
      <p:sp>
        <p:nvSpPr>
          <p:cNvPr id="6" name="Rectangle 68"/>
          <p:cNvSpPr>
            <a:spLocks noGrp="1" noChangeArrowheads="1"/>
          </p:cNvSpPr>
          <p:nvPr>
            <p:ph type="sldNum" idx="12"/>
          </p:nvPr>
        </p:nvSpPr>
        <p:spPr>
          <a:ln/>
        </p:spPr>
        <p:txBody>
          <a:bodyPr/>
          <a:lstStyle>
            <a:lvl1pPr>
              <a:defRPr/>
            </a:lvl1pPr>
          </a:lstStyle>
          <a:p>
            <a:fld id="{0AFCCB34-6F6A-45BE-BCF6-4D9969BCBFD5}" type="slidenum">
              <a:rPr lang="ru-RU" altLang="ru-RU"/>
              <a:pPr/>
              <a:t>‹#›</a:t>
            </a:fld>
            <a:endParaRPr lang="ru-RU" altLang="ru-RU"/>
          </a:p>
        </p:txBody>
      </p:sp>
    </p:spTree>
    <p:extLst>
      <p:ext uri="{BB962C8B-B14F-4D97-AF65-F5344CB8AC3E}">
        <p14:creationId xmlns:p14="http://schemas.microsoft.com/office/powerpoint/2010/main" val="19680220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7"/>
          <p:cNvSpPr>
            <a:spLocks noGrp="1" noChangeArrowheads="1"/>
          </p:cNvSpPr>
          <p:nvPr>
            <p:ph type="dt" idx="10"/>
          </p:nvPr>
        </p:nvSpPr>
        <p:spPr>
          <a:ln/>
        </p:spPr>
        <p:txBody>
          <a:bodyPr/>
          <a:lstStyle>
            <a:lvl1pPr>
              <a:defRPr/>
            </a:lvl1pPr>
          </a:lstStyle>
          <a:p>
            <a:pPr>
              <a:defRPr/>
            </a:pPr>
            <a:endParaRPr lang="ru-RU"/>
          </a:p>
        </p:txBody>
      </p:sp>
      <p:sp>
        <p:nvSpPr>
          <p:cNvPr id="3" name="Rectangle 58"/>
          <p:cNvSpPr>
            <a:spLocks noGrp="1" noChangeArrowheads="1"/>
          </p:cNvSpPr>
          <p:nvPr>
            <p:ph type="ftr" idx="11"/>
          </p:nvPr>
        </p:nvSpPr>
        <p:spPr>
          <a:ln/>
        </p:spPr>
        <p:txBody>
          <a:bodyPr/>
          <a:lstStyle>
            <a:lvl1pPr>
              <a:defRPr/>
            </a:lvl1pPr>
          </a:lstStyle>
          <a:p>
            <a:pPr>
              <a:defRPr/>
            </a:pPr>
            <a:endParaRPr lang="ru-RU"/>
          </a:p>
        </p:txBody>
      </p:sp>
      <p:sp>
        <p:nvSpPr>
          <p:cNvPr id="4" name="Rectangle 59"/>
          <p:cNvSpPr>
            <a:spLocks noGrp="1" noChangeArrowheads="1"/>
          </p:cNvSpPr>
          <p:nvPr>
            <p:ph type="sldNum" idx="12"/>
          </p:nvPr>
        </p:nvSpPr>
        <p:spPr>
          <a:ln/>
        </p:spPr>
        <p:txBody>
          <a:bodyPr/>
          <a:lstStyle>
            <a:lvl1pPr>
              <a:defRPr/>
            </a:lvl1pPr>
          </a:lstStyle>
          <a:p>
            <a:fld id="{771B28F3-41A3-48FE-90BC-9B3DEC3E65CE}" type="slidenum">
              <a:rPr lang="ru-RU" altLang="ru-RU"/>
              <a:pPr/>
              <a:t>‹#›</a:t>
            </a:fld>
            <a:endParaRPr lang="ru-RU" altLang="ru-RU"/>
          </a:p>
        </p:txBody>
      </p:sp>
    </p:spTree>
    <p:extLst>
      <p:ext uri="{BB962C8B-B14F-4D97-AF65-F5344CB8AC3E}">
        <p14:creationId xmlns:p14="http://schemas.microsoft.com/office/powerpoint/2010/main" val="5141000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7"/>
          <p:cNvSpPr>
            <a:spLocks noGrp="1" noChangeArrowheads="1"/>
          </p:cNvSpPr>
          <p:nvPr>
            <p:ph type="dt" idx="10"/>
          </p:nvPr>
        </p:nvSpPr>
        <p:spPr>
          <a:ln/>
        </p:spPr>
        <p:txBody>
          <a:bodyPr/>
          <a:lstStyle>
            <a:lvl1pPr>
              <a:defRPr/>
            </a:lvl1pPr>
          </a:lstStyle>
          <a:p>
            <a:pPr>
              <a:defRPr/>
            </a:pPr>
            <a:endParaRPr lang="ru-RU"/>
          </a:p>
        </p:txBody>
      </p:sp>
      <p:sp>
        <p:nvSpPr>
          <p:cNvPr id="6" name="Rectangle 58"/>
          <p:cNvSpPr>
            <a:spLocks noGrp="1" noChangeArrowheads="1"/>
          </p:cNvSpPr>
          <p:nvPr>
            <p:ph type="ftr" idx="11"/>
          </p:nvPr>
        </p:nvSpPr>
        <p:spPr>
          <a:ln/>
        </p:spPr>
        <p:txBody>
          <a:bodyPr/>
          <a:lstStyle>
            <a:lvl1pPr>
              <a:defRPr/>
            </a:lvl1pPr>
          </a:lstStyle>
          <a:p>
            <a:pPr>
              <a:defRPr/>
            </a:pPr>
            <a:endParaRPr lang="ru-RU"/>
          </a:p>
        </p:txBody>
      </p:sp>
      <p:sp>
        <p:nvSpPr>
          <p:cNvPr id="7" name="Rectangle 59"/>
          <p:cNvSpPr>
            <a:spLocks noGrp="1" noChangeArrowheads="1"/>
          </p:cNvSpPr>
          <p:nvPr>
            <p:ph type="sldNum" idx="12"/>
          </p:nvPr>
        </p:nvSpPr>
        <p:spPr>
          <a:ln/>
        </p:spPr>
        <p:txBody>
          <a:bodyPr/>
          <a:lstStyle>
            <a:lvl1pPr>
              <a:defRPr/>
            </a:lvl1pPr>
          </a:lstStyle>
          <a:p>
            <a:fld id="{30E15F6B-6916-4CBB-BFD8-D47AF819B785}" type="slidenum">
              <a:rPr lang="ru-RU" altLang="ru-RU"/>
              <a:pPr/>
              <a:t>‹#›</a:t>
            </a:fld>
            <a:endParaRPr lang="ru-RU" altLang="ru-RU"/>
          </a:p>
        </p:txBody>
      </p:sp>
    </p:spTree>
    <p:extLst>
      <p:ext uri="{BB962C8B-B14F-4D97-AF65-F5344CB8AC3E}">
        <p14:creationId xmlns:p14="http://schemas.microsoft.com/office/powerpoint/2010/main" val="856668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7"/>
          <p:cNvSpPr>
            <a:spLocks noGrp="1" noChangeArrowheads="1"/>
          </p:cNvSpPr>
          <p:nvPr>
            <p:ph type="dt" idx="10"/>
          </p:nvPr>
        </p:nvSpPr>
        <p:spPr>
          <a:ln/>
        </p:spPr>
        <p:txBody>
          <a:bodyPr/>
          <a:lstStyle>
            <a:lvl1pPr>
              <a:defRPr/>
            </a:lvl1pPr>
          </a:lstStyle>
          <a:p>
            <a:pPr>
              <a:defRPr/>
            </a:pPr>
            <a:endParaRPr lang="ru-RU"/>
          </a:p>
        </p:txBody>
      </p:sp>
      <p:sp>
        <p:nvSpPr>
          <p:cNvPr id="6" name="Rectangle 58"/>
          <p:cNvSpPr>
            <a:spLocks noGrp="1" noChangeArrowheads="1"/>
          </p:cNvSpPr>
          <p:nvPr>
            <p:ph type="ftr" idx="11"/>
          </p:nvPr>
        </p:nvSpPr>
        <p:spPr>
          <a:ln/>
        </p:spPr>
        <p:txBody>
          <a:bodyPr/>
          <a:lstStyle>
            <a:lvl1pPr>
              <a:defRPr/>
            </a:lvl1pPr>
          </a:lstStyle>
          <a:p>
            <a:pPr>
              <a:defRPr/>
            </a:pPr>
            <a:endParaRPr lang="ru-RU"/>
          </a:p>
        </p:txBody>
      </p:sp>
      <p:sp>
        <p:nvSpPr>
          <p:cNvPr id="7" name="Rectangle 59"/>
          <p:cNvSpPr>
            <a:spLocks noGrp="1" noChangeArrowheads="1"/>
          </p:cNvSpPr>
          <p:nvPr>
            <p:ph type="sldNum" idx="12"/>
          </p:nvPr>
        </p:nvSpPr>
        <p:spPr>
          <a:ln/>
        </p:spPr>
        <p:txBody>
          <a:bodyPr/>
          <a:lstStyle>
            <a:lvl1pPr>
              <a:defRPr/>
            </a:lvl1pPr>
          </a:lstStyle>
          <a:p>
            <a:fld id="{3FB34F44-527F-4112-AF8C-44D8B925EB1F}" type="slidenum">
              <a:rPr lang="ru-RU" altLang="ru-RU"/>
              <a:pPr/>
              <a:t>‹#›</a:t>
            </a:fld>
            <a:endParaRPr lang="ru-RU" altLang="ru-RU"/>
          </a:p>
        </p:txBody>
      </p:sp>
    </p:spTree>
    <p:extLst>
      <p:ext uri="{BB962C8B-B14F-4D97-AF65-F5344CB8AC3E}">
        <p14:creationId xmlns:p14="http://schemas.microsoft.com/office/powerpoint/2010/main" val="18963593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7"/>
          <p:cNvSpPr>
            <a:spLocks noGrp="1" noChangeArrowheads="1"/>
          </p:cNvSpPr>
          <p:nvPr>
            <p:ph type="dt" idx="10"/>
          </p:nvPr>
        </p:nvSpPr>
        <p:spPr>
          <a:ln/>
        </p:spPr>
        <p:txBody>
          <a:bodyPr/>
          <a:lstStyle>
            <a:lvl1pPr>
              <a:defRPr/>
            </a:lvl1pPr>
          </a:lstStyle>
          <a:p>
            <a:pPr>
              <a:defRPr/>
            </a:pPr>
            <a:endParaRPr lang="ru-RU"/>
          </a:p>
        </p:txBody>
      </p:sp>
      <p:sp>
        <p:nvSpPr>
          <p:cNvPr id="5" name="Rectangle 58"/>
          <p:cNvSpPr>
            <a:spLocks noGrp="1" noChangeArrowheads="1"/>
          </p:cNvSpPr>
          <p:nvPr>
            <p:ph type="ftr" idx="11"/>
          </p:nvPr>
        </p:nvSpPr>
        <p:spPr>
          <a:ln/>
        </p:spPr>
        <p:txBody>
          <a:bodyPr/>
          <a:lstStyle>
            <a:lvl1pPr>
              <a:defRPr/>
            </a:lvl1pPr>
          </a:lstStyle>
          <a:p>
            <a:pPr>
              <a:defRPr/>
            </a:pPr>
            <a:endParaRPr lang="ru-RU"/>
          </a:p>
        </p:txBody>
      </p:sp>
      <p:sp>
        <p:nvSpPr>
          <p:cNvPr id="6" name="Rectangle 59"/>
          <p:cNvSpPr>
            <a:spLocks noGrp="1" noChangeArrowheads="1"/>
          </p:cNvSpPr>
          <p:nvPr>
            <p:ph type="sldNum" idx="12"/>
          </p:nvPr>
        </p:nvSpPr>
        <p:spPr>
          <a:ln/>
        </p:spPr>
        <p:txBody>
          <a:bodyPr/>
          <a:lstStyle>
            <a:lvl1pPr>
              <a:defRPr/>
            </a:lvl1pPr>
          </a:lstStyle>
          <a:p>
            <a:fld id="{0F293CA0-6FDA-41D0-806E-13FB2329E627}" type="slidenum">
              <a:rPr lang="ru-RU" altLang="ru-RU"/>
              <a:pPr/>
              <a:t>‹#›</a:t>
            </a:fld>
            <a:endParaRPr lang="ru-RU" altLang="ru-RU"/>
          </a:p>
        </p:txBody>
      </p:sp>
    </p:spTree>
    <p:extLst>
      <p:ext uri="{BB962C8B-B14F-4D97-AF65-F5344CB8AC3E}">
        <p14:creationId xmlns:p14="http://schemas.microsoft.com/office/powerpoint/2010/main" val="6582772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370013"/>
            <a:ext cx="2057400" cy="47561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370013"/>
            <a:ext cx="6019800" cy="4756150"/>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7"/>
          <p:cNvSpPr>
            <a:spLocks noGrp="1" noChangeArrowheads="1"/>
          </p:cNvSpPr>
          <p:nvPr>
            <p:ph type="dt" idx="10"/>
          </p:nvPr>
        </p:nvSpPr>
        <p:spPr>
          <a:ln/>
        </p:spPr>
        <p:txBody>
          <a:bodyPr/>
          <a:lstStyle>
            <a:lvl1pPr>
              <a:defRPr/>
            </a:lvl1pPr>
          </a:lstStyle>
          <a:p>
            <a:pPr>
              <a:defRPr/>
            </a:pPr>
            <a:endParaRPr lang="ru-RU"/>
          </a:p>
        </p:txBody>
      </p:sp>
      <p:sp>
        <p:nvSpPr>
          <p:cNvPr id="5" name="Rectangle 58"/>
          <p:cNvSpPr>
            <a:spLocks noGrp="1" noChangeArrowheads="1"/>
          </p:cNvSpPr>
          <p:nvPr>
            <p:ph type="ftr" idx="11"/>
          </p:nvPr>
        </p:nvSpPr>
        <p:spPr>
          <a:ln/>
        </p:spPr>
        <p:txBody>
          <a:bodyPr/>
          <a:lstStyle>
            <a:lvl1pPr>
              <a:defRPr/>
            </a:lvl1pPr>
          </a:lstStyle>
          <a:p>
            <a:pPr>
              <a:defRPr/>
            </a:pPr>
            <a:endParaRPr lang="ru-RU"/>
          </a:p>
        </p:txBody>
      </p:sp>
      <p:sp>
        <p:nvSpPr>
          <p:cNvPr id="6" name="Rectangle 59"/>
          <p:cNvSpPr>
            <a:spLocks noGrp="1" noChangeArrowheads="1"/>
          </p:cNvSpPr>
          <p:nvPr>
            <p:ph type="sldNum" idx="12"/>
          </p:nvPr>
        </p:nvSpPr>
        <p:spPr>
          <a:ln/>
        </p:spPr>
        <p:txBody>
          <a:bodyPr/>
          <a:lstStyle>
            <a:lvl1pPr>
              <a:defRPr/>
            </a:lvl1pPr>
          </a:lstStyle>
          <a:p>
            <a:fld id="{B9646E48-3C1C-4B7C-9715-4BDF8B1FCD64}" type="slidenum">
              <a:rPr lang="ru-RU" altLang="ru-RU"/>
              <a:pPr/>
              <a:t>‹#›</a:t>
            </a:fld>
            <a:endParaRPr lang="ru-RU" altLang="ru-RU"/>
          </a:p>
        </p:txBody>
      </p:sp>
    </p:spTree>
    <p:extLst>
      <p:ext uri="{BB962C8B-B14F-4D97-AF65-F5344CB8AC3E}">
        <p14:creationId xmlns:p14="http://schemas.microsoft.com/office/powerpoint/2010/main" val="39679627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 typeface="Arial" charset="0"/>
              <a:buNone/>
              <a:defRPr/>
            </a:pPr>
            <a:endParaRPr lang="en-US"/>
          </a:p>
        </p:txBody>
      </p:sp>
      <p:sp>
        <p:nvSpPr>
          <p:cNvPr id="5" name="Прямоугольник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 typeface="Arial" charset="0"/>
              <a:buNone/>
              <a:defRPr/>
            </a:pPr>
            <a:endParaRPr lang="en-US"/>
          </a:p>
        </p:txBody>
      </p:sp>
      <p:sp>
        <p:nvSpPr>
          <p:cNvPr id="6" name="Прямоугольник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 typeface="Arial" charset="0"/>
              <a:buNone/>
              <a:defRPr/>
            </a:pPr>
            <a:endParaRPr lang="en-US"/>
          </a:p>
        </p:txBody>
      </p:sp>
      <p:sp>
        <p:nvSpPr>
          <p:cNvPr id="7" name="Прямоугольник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 typeface="Arial" charset="0"/>
              <a:buNone/>
              <a:defRPr/>
            </a:pPr>
            <a:endParaRPr lang="en-US"/>
          </a:p>
        </p:txBody>
      </p:sp>
      <p:sp>
        <p:nvSpPr>
          <p:cNvPr id="10" name="Прямая соединительная линия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buFont typeface="Arial" charset="0"/>
              <a:buNone/>
              <a:defRPr/>
            </a:pPr>
            <a:endParaRPr lang="en-US">
              <a:latin typeface="Arial" charset="0"/>
              <a:ea typeface="Lucida Sans Unicode" pitchFamily="34" charset="0"/>
            </a:endParaRPr>
          </a:p>
        </p:txBody>
      </p:sp>
      <p:sp>
        <p:nvSpPr>
          <p:cNvPr id="11" name="Прямая соединительная линия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buFont typeface="Arial" charset="0"/>
              <a:buNone/>
              <a:defRPr/>
            </a:pPr>
            <a:endParaRPr lang="en-US">
              <a:latin typeface="Arial" charset="0"/>
              <a:ea typeface="Lucida Sans Unicode" pitchFamily="34" charset="0"/>
            </a:endParaRPr>
          </a:p>
        </p:txBody>
      </p:sp>
      <p:sp>
        <p:nvSpPr>
          <p:cNvPr id="12" name="Прямая соединительная линия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buFont typeface="Arial" charset="0"/>
              <a:buNone/>
              <a:defRPr/>
            </a:pPr>
            <a:endParaRPr lang="en-US">
              <a:latin typeface="Arial" charset="0"/>
              <a:ea typeface="Lucida Sans Unicode" pitchFamily="34" charset="0"/>
            </a:endParaRPr>
          </a:p>
        </p:txBody>
      </p:sp>
      <p:sp>
        <p:nvSpPr>
          <p:cNvPr id="13" name="Прямая соединительная линия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buFont typeface="Arial" charset="0"/>
              <a:buNone/>
              <a:defRPr/>
            </a:pPr>
            <a:endParaRPr lang="en-US">
              <a:latin typeface="Arial" charset="0"/>
              <a:ea typeface="Lucida Sans Unicode" pitchFamily="34" charset="0"/>
            </a:endParaRPr>
          </a:p>
        </p:txBody>
      </p:sp>
      <p:sp>
        <p:nvSpPr>
          <p:cNvPr id="14" name="Прямая соединительная линия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buFont typeface="Arial" charset="0"/>
              <a:buNone/>
              <a:defRPr/>
            </a:pPr>
            <a:endParaRPr lang="en-US">
              <a:latin typeface="Arial" charset="0"/>
              <a:ea typeface="Lucida Sans Unicode" pitchFamily="34" charset="0"/>
            </a:endParaRPr>
          </a:p>
        </p:txBody>
      </p:sp>
      <p:sp>
        <p:nvSpPr>
          <p:cNvPr id="15" name="Прямая соединительная линия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buFont typeface="Arial" charset="0"/>
              <a:buNone/>
              <a:defRPr/>
            </a:pPr>
            <a:endParaRPr lang="en-US">
              <a:latin typeface="Arial" charset="0"/>
              <a:ea typeface="Lucida Sans Unicode" pitchFamily="34" charset="0"/>
            </a:endParaRPr>
          </a:p>
        </p:txBody>
      </p:sp>
      <p:sp>
        <p:nvSpPr>
          <p:cNvPr id="16" name="Прямоугольник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 typeface="Arial" charset="0"/>
              <a:buNone/>
              <a:defRPr/>
            </a:pPr>
            <a:endParaRPr lang="en-US" dirty="0"/>
          </a:p>
        </p:txBody>
      </p:sp>
      <p:sp>
        <p:nvSpPr>
          <p:cNvPr id="17" name="Овал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 typeface="Arial" charset="0"/>
              <a:buNone/>
              <a:defRPr/>
            </a:pPr>
            <a:endParaRPr lang="en-US" dirty="0"/>
          </a:p>
        </p:txBody>
      </p:sp>
      <p:sp>
        <p:nvSpPr>
          <p:cNvPr id="18" name="Овал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 typeface="Arial" charset="0"/>
              <a:buNone/>
              <a:defRPr/>
            </a:pPr>
            <a:endParaRPr lang="en-US" dirty="0"/>
          </a:p>
        </p:txBody>
      </p:sp>
      <p:sp>
        <p:nvSpPr>
          <p:cNvPr id="19" name="Овал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 typeface="Arial" charset="0"/>
              <a:buNone/>
              <a:defRPr/>
            </a:pPr>
            <a:endParaRPr lang="en-US" dirty="0"/>
          </a:p>
        </p:txBody>
      </p:sp>
      <p:sp>
        <p:nvSpPr>
          <p:cNvPr id="20" name="Овал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 typeface="Arial" charset="0"/>
              <a:buNone/>
              <a:defRPr/>
            </a:pPr>
            <a:endParaRPr lang="en-US" dirty="0"/>
          </a:p>
        </p:txBody>
      </p:sp>
      <p:sp>
        <p:nvSpPr>
          <p:cNvPr id="21" name="Овал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 typeface="Arial" charset="0"/>
              <a:buNone/>
              <a:defRPr/>
            </a:pPr>
            <a:endParaRPr lang="en-US" dirty="0"/>
          </a:p>
        </p:txBody>
      </p:sp>
      <p:sp>
        <p:nvSpPr>
          <p:cNvPr id="8" name="Заголовок 7"/>
          <p:cNvSpPr>
            <a:spLocks noGrp="1"/>
          </p:cNvSpPr>
          <p:nvPr>
            <p:ph type="ctrTitle"/>
          </p:nvPr>
        </p:nvSpPr>
        <p:spPr>
          <a:xfrm>
            <a:off x="2286000" y="3124200"/>
            <a:ext cx="6172200" cy="1894362"/>
          </a:xfrm>
        </p:spPr>
        <p:txBody>
          <a:bodyPr/>
          <a:lstStyle>
            <a:lvl1pPr>
              <a:defRPr b="1"/>
            </a:lvl1pPr>
          </a:lstStyle>
          <a:p>
            <a:r>
              <a:rPr lang="ru-RU" smtClean="0"/>
              <a:t>Образец заголовка</a:t>
            </a:r>
            <a:endParaRPr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2" name="Дата 27"/>
          <p:cNvSpPr>
            <a:spLocks noGrp="1"/>
          </p:cNvSpPr>
          <p:nvPr>
            <p:ph type="dt" sz="half" idx="10"/>
          </p:nvPr>
        </p:nvSpPr>
        <p:spPr bwMode="auto">
          <a:xfrm rot="5400000">
            <a:off x="7764463" y="1174750"/>
            <a:ext cx="2286000" cy="381000"/>
          </a:xfrm>
        </p:spPr>
        <p:txBody>
          <a:bodyPr/>
          <a:lstStyle>
            <a:lvl1pPr>
              <a:defRPr/>
            </a:lvl1pPr>
          </a:lstStyle>
          <a:p>
            <a:pPr>
              <a:defRPr/>
            </a:pPr>
            <a:endParaRPr lang="ru-RU"/>
          </a:p>
        </p:txBody>
      </p:sp>
      <p:sp>
        <p:nvSpPr>
          <p:cNvPr id="23" name="Нижний колонтитул 16"/>
          <p:cNvSpPr>
            <a:spLocks noGrp="1"/>
          </p:cNvSpPr>
          <p:nvPr>
            <p:ph type="ftr" sz="quarter" idx="11"/>
          </p:nvPr>
        </p:nvSpPr>
        <p:spPr bwMode="auto">
          <a:xfrm rot="5400000">
            <a:off x="7077076" y="4181475"/>
            <a:ext cx="3657600" cy="384175"/>
          </a:xfrm>
        </p:spPr>
        <p:txBody>
          <a:bodyPr/>
          <a:lstStyle>
            <a:lvl1pPr>
              <a:defRPr/>
            </a:lvl1pPr>
          </a:lstStyle>
          <a:p>
            <a:pPr>
              <a:defRPr/>
            </a:pPr>
            <a:endParaRPr lang="ru-RU"/>
          </a:p>
        </p:txBody>
      </p:sp>
      <p:sp>
        <p:nvSpPr>
          <p:cNvPr id="24" name="Номер слайда 28"/>
          <p:cNvSpPr>
            <a:spLocks noGrp="1"/>
          </p:cNvSpPr>
          <p:nvPr>
            <p:ph type="sldNum" sz="quarter" idx="12"/>
          </p:nvPr>
        </p:nvSpPr>
        <p:spPr bwMode="auto">
          <a:xfrm>
            <a:off x="1325563" y="4929188"/>
            <a:ext cx="609600" cy="517525"/>
          </a:xfrm>
        </p:spPr>
        <p:txBody>
          <a:bodyPr/>
          <a:lstStyle>
            <a:lvl1pPr>
              <a:defRPr/>
            </a:lvl1pPr>
          </a:lstStyle>
          <a:p>
            <a:fld id="{3CC71F48-93C5-4C7D-A8E6-9E0B16C25BE9}" type="slidenum">
              <a:rPr lang="ru-RU" altLang="ru-RU"/>
              <a:pPr/>
              <a:t>‹#›</a:t>
            </a:fld>
            <a:endParaRPr lang="ru-RU" altLang="ru-RU"/>
          </a:p>
        </p:txBody>
      </p:sp>
    </p:spTree>
    <p:extLst>
      <p:ext uri="{BB962C8B-B14F-4D97-AF65-F5344CB8AC3E}">
        <p14:creationId xmlns:p14="http://schemas.microsoft.com/office/powerpoint/2010/main" val="3843327628"/>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8" name="Содержимое 7"/>
          <p:cNvSpPr>
            <a:spLocks noGrp="1"/>
          </p:cNvSpPr>
          <p:nvPr>
            <p:ph sz="quarter" idx="1"/>
          </p:nvPr>
        </p:nvSpPr>
        <p:spPr>
          <a:xfrm>
            <a:off x="457200" y="1600200"/>
            <a:ext cx="7467600" cy="487375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6"/>
          <p:cNvSpPr>
            <a:spLocks noGrp="1"/>
          </p:cNvSpPr>
          <p:nvPr>
            <p:ph type="dt" sz="half" idx="10"/>
          </p:nvPr>
        </p:nvSpPr>
        <p:spPr/>
        <p:txBody>
          <a:bodyPr rtlCol="0"/>
          <a:lstStyle>
            <a:lvl1pPr>
              <a:defRPr/>
            </a:lvl1pPr>
          </a:lstStyle>
          <a:p>
            <a:pPr>
              <a:defRPr/>
            </a:pPr>
            <a:endParaRPr lang="ru-RU"/>
          </a:p>
        </p:txBody>
      </p:sp>
      <p:sp>
        <p:nvSpPr>
          <p:cNvPr id="5" name="Номер слайда 8"/>
          <p:cNvSpPr>
            <a:spLocks noGrp="1"/>
          </p:cNvSpPr>
          <p:nvPr>
            <p:ph type="sldNum" sz="quarter" idx="11"/>
          </p:nvPr>
        </p:nvSpPr>
        <p:spPr/>
        <p:txBody>
          <a:bodyPr/>
          <a:lstStyle>
            <a:lvl1pPr>
              <a:defRPr/>
            </a:lvl1pPr>
          </a:lstStyle>
          <a:p>
            <a:fld id="{6AA184B1-081B-41F1-B2D2-2DCCA95AD39D}" type="slidenum">
              <a:rPr lang="ru-RU" altLang="ru-RU"/>
              <a:pPr/>
              <a:t>‹#›</a:t>
            </a:fld>
            <a:endParaRPr lang="ru-RU" altLang="ru-RU"/>
          </a:p>
        </p:txBody>
      </p:sp>
      <p:sp>
        <p:nvSpPr>
          <p:cNvPr id="6" name="Нижний колонтитул 9"/>
          <p:cNvSpPr>
            <a:spLocks noGrp="1"/>
          </p:cNvSpPr>
          <p:nvPr>
            <p:ph type="ftr" sz="quarter" idx="12"/>
          </p:nvPr>
        </p:nvSpPr>
        <p:spPr/>
        <p:txBody>
          <a:bodyPr rtlCol="0"/>
          <a:lstStyle>
            <a:lvl1pPr>
              <a:defRPr/>
            </a:lvl1pPr>
          </a:lstStyle>
          <a:p>
            <a:pPr>
              <a:defRPr/>
            </a:pPr>
            <a:endParaRPr lang="ru-RU"/>
          </a:p>
        </p:txBody>
      </p:sp>
    </p:spTree>
    <p:extLst>
      <p:ext uri="{BB962C8B-B14F-4D97-AF65-F5344CB8AC3E}">
        <p14:creationId xmlns:p14="http://schemas.microsoft.com/office/powerpoint/2010/main" val="8377484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2"/>
        </a:solidFill>
        <a:effectLst/>
      </p:bgPr>
    </p:bg>
    <p:spTree>
      <p:nvGrpSpPr>
        <p:cNvPr id="1" name=""/>
        <p:cNvGrpSpPr/>
        <p:nvPr/>
      </p:nvGrpSpPr>
      <p:grpSpPr>
        <a:xfrm>
          <a:off x="0" y="0"/>
          <a:ext cx="0" cy="0"/>
          <a:chOff x="0" y="0"/>
          <a:chExt cx="0" cy="0"/>
        </a:xfrm>
      </p:grpSpPr>
      <p:sp>
        <p:nvSpPr>
          <p:cNvPr id="4" name="Прямоугольник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 typeface="Arial" charset="0"/>
              <a:buNone/>
              <a:defRPr/>
            </a:pPr>
            <a:endParaRPr lang="en-US"/>
          </a:p>
        </p:txBody>
      </p:sp>
      <p:sp>
        <p:nvSpPr>
          <p:cNvPr id="5" name="Прямоугольник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 typeface="Arial" charset="0"/>
              <a:buNone/>
              <a:defRPr/>
            </a:pPr>
            <a:endParaRPr lang="en-US"/>
          </a:p>
        </p:txBody>
      </p:sp>
      <p:sp>
        <p:nvSpPr>
          <p:cNvPr id="6" name="Прямоугольник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 typeface="Arial" charset="0"/>
              <a:buNone/>
              <a:defRPr/>
            </a:pPr>
            <a:endParaRPr lang="en-US"/>
          </a:p>
        </p:txBody>
      </p:sp>
      <p:sp>
        <p:nvSpPr>
          <p:cNvPr id="7" name="Прямоугольник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 typeface="Arial" charset="0"/>
              <a:buNone/>
              <a:defRPr/>
            </a:pPr>
            <a:endParaRPr lang="en-US"/>
          </a:p>
        </p:txBody>
      </p:sp>
      <p:sp>
        <p:nvSpPr>
          <p:cNvPr id="8" name="Прямая соединительная линия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buFont typeface="Arial" charset="0"/>
              <a:buNone/>
              <a:defRPr/>
            </a:pPr>
            <a:endParaRPr lang="en-US">
              <a:latin typeface="Arial" charset="0"/>
              <a:ea typeface="Lucida Sans Unicode" pitchFamily="34" charset="0"/>
            </a:endParaRPr>
          </a:p>
        </p:txBody>
      </p:sp>
      <p:sp>
        <p:nvSpPr>
          <p:cNvPr id="9" name="Прямая соединительная линия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buFont typeface="Arial" charset="0"/>
              <a:buNone/>
              <a:defRPr/>
            </a:pPr>
            <a:endParaRPr lang="en-US">
              <a:latin typeface="Arial" charset="0"/>
              <a:ea typeface="Lucida Sans Unicode" pitchFamily="34" charset="0"/>
            </a:endParaRPr>
          </a:p>
        </p:txBody>
      </p:sp>
      <p:sp>
        <p:nvSpPr>
          <p:cNvPr id="10" name="Прямая соединительная линия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buFont typeface="Arial" charset="0"/>
              <a:buNone/>
              <a:defRPr/>
            </a:pPr>
            <a:endParaRPr lang="en-US">
              <a:latin typeface="Arial" charset="0"/>
              <a:ea typeface="Lucida Sans Unicode" pitchFamily="34" charset="0"/>
            </a:endParaRPr>
          </a:p>
        </p:txBody>
      </p:sp>
      <p:sp>
        <p:nvSpPr>
          <p:cNvPr id="11" name="Прямая соединительная линия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buFont typeface="Arial" charset="0"/>
              <a:buNone/>
              <a:defRPr/>
            </a:pPr>
            <a:endParaRPr lang="en-US">
              <a:latin typeface="Arial" charset="0"/>
              <a:ea typeface="Lucida Sans Unicode" pitchFamily="34" charset="0"/>
            </a:endParaRPr>
          </a:p>
        </p:txBody>
      </p:sp>
      <p:sp>
        <p:nvSpPr>
          <p:cNvPr id="12" name="Прямая соединительная линия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buFont typeface="Arial" charset="0"/>
              <a:buNone/>
              <a:defRPr/>
            </a:pPr>
            <a:endParaRPr lang="en-US">
              <a:latin typeface="Arial" charset="0"/>
              <a:ea typeface="Lucida Sans Unicode" pitchFamily="34" charset="0"/>
            </a:endParaRPr>
          </a:p>
        </p:txBody>
      </p:sp>
      <p:sp>
        <p:nvSpPr>
          <p:cNvPr id="13" name="Прямоугольник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 typeface="Arial" charset="0"/>
              <a:buNone/>
              <a:defRPr/>
            </a:pPr>
            <a:endParaRPr lang="en-US" dirty="0"/>
          </a:p>
        </p:txBody>
      </p:sp>
      <p:sp>
        <p:nvSpPr>
          <p:cNvPr id="14" name="Овал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 typeface="Arial" charset="0"/>
              <a:buNone/>
              <a:defRPr/>
            </a:pPr>
            <a:endParaRPr lang="en-US" dirty="0"/>
          </a:p>
        </p:txBody>
      </p:sp>
      <p:sp>
        <p:nvSpPr>
          <p:cNvPr id="15" name="Овал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 typeface="Arial" charset="0"/>
              <a:buNone/>
              <a:defRPr/>
            </a:pPr>
            <a:endParaRPr lang="en-US" dirty="0"/>
          </a:p>
        </p:txBody>
      </p:sp>
      <p:sp>
        <p:nvSpPr>
          <p:cNvPr id="16" name="Овал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 typeface="Arial" charset="0"/>
              <a:buNone/>
              <a:defRPr/>
            </a:pPr>
            <a:endParaRPr lang="en-US" dirty="0"/>
          </a:p>
        </p:txBody>
      </p:sp>
      <p:sp>
        <p:nvSpPr>
          <p:cNvPr id="17" name="Овал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 typeface="Arial" charset="0"/>
              <a:buNone/>
              <a:defRPr/>
            </a:pPr>
            <a:endParaRPr lang="en-US" dirty="0"/>
          </a:p>
        </p:txBody>
      </p:sp>
      <p:sp>
        <p:nvSpPr>
          <p:cNvPr id="18" name="Овал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 typeface="Arial" charset="0"/>
              <a:buNone/>
              <a:defRPr/>
            </a:pPr>
            <a:endParaRPr lang="en-US" dirty="0"/>
          </a:p>
        </p:txBody>
      </p:sp>
      <p:sp>
        <p:nvSpPr>
          <p:cNvPr id="19" name="Прямая соединительная линия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buFont typeface="Arial" charset="0"/>
              <a:buNone/>
              <a:defRPr/>
            </a:pPr>
            <a:endParaRPr lang="en-US">
              <a:latin typeface="Arial" charset="0"/>
              <a:ea typeface="Lucida Sans Unicode" pitchFamily="34" charset="0"/>
            </a:endParaRPr>
          </a:p>
        </p:txBody>
      </p:sp>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lang="ru-RU" smtClean="0"/>
              <a:t>Образец заголовка</a:t>
            </a:r>
            <a:endParaRPr lang="en-US"/>
          </a:p>
        </p:txBody>
      </p:sp>
      <p:sp>
        <p:nvSpPr>
          <p:cNvPr id="3" name="Текст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0" name="Дата 3"/>
          <p:cNvSpPr>
            <a:spLocks noGrp="1"/>
          </p:cNvSpPr>
          <p:nvPr>
            <p:ph type="dt" sz="half" idx="10"/>
          </p:nvPr>
        </p:nvSpPr>
        <p:spPr bwMode="auto">
          <a:xfrm rot="5400000">
            <a:off x="7762875" y="1169988"/>
            <a:ext cx="2286000" cy="381000"/>
          </a:xfrm>
        </p:spPr>
        <p:txBody>
          <a:bodyPr/>
          <a:lstStyle>
            <a:lvl1pPr>
              <a:defRPr/>
            </a:lvl1pPr>
          </a:lstStyle>
          <a:p>
            <a:pPr>
              <a:defRPr/>
            </a:pPr>
            <a:endParaRPr lang="ru-RU"/>
          </a:p>
        </p:txBody>
      </p:sp>
      <p:sp>
        <p:nvSpPr>
          <p:cNvPr id="21" name="Нижний колонтитул 4"/>
          <p:cNvSpPr>
            <a:spLocks noGrp="1"/>
          </p:cNvSpPr>
          <p:nvPr>
            <p:ph type="ftr" sz="quarter" idx="11"/>
          </p:nvPr>
        </p:nvSpPr>
        <p:spPr bwMode="auto">
          <a:xfrm rot="5400000">
            <a:off x="7077076" y="4178300"/>
            <a:ext cx="3657600" cy="384175"/>
          </a:xfrm>
        </p:spPr>
        <p:txBody>
          <a:bodyPr/>
          <a:lstStyle>
            <a:lvl1pPr>
              <a:defRPr/>
            </a:lvl1pPr>
          </a:lstStyle>
          <a:p>
            <a:pPr>
              <a:defRPr/>
            </a:pPr>
            <a:endParaRPr lang="ru-RU"/>
          </a:p>
        </p:txBody>
      </p:sp>
      <p:sp>
        <p:nvSpPr>
          <p:cNvPr id="22" name="Номер слайда 5"/>
          <p:cNvSpPr>
            <a:spLocks noGrp="1"/>
          </p:cNvSpPr>
          <p:nvPr>
            <p:ph type="sldNum" sz="quarter" idx="12"/>
          </p:nvPr>
        </p:nvSpPr>
        <p:spPr bwMode="auto">
          <a:xfrm>
            <a:off x="1339850" y="4929188"/>
            <a:ext cx="609600" cy="517525"/>
          </a:xfrm>
        </p:spPr>
        <p:txBody>
          <a:bodyPr/>
          <a:lstStyle>
            <a:lvl1pPr>
              <a:defRPr/>
            </a:lvl1pPr>
          </a:lstStyle>
          <a:p>
            <a:fld id="{6EFC55D3-77E3-4385-A505-D8A0258CE5C1}" type="slidenum">
              <a:rPr lang="ru-RU" altLang="ru-RU"/>
              <a:pPr/>
              <a:t>‹#›</a:t>
            </a:fld>
            <a:endParaRPr lang="ru-RU" altLang="ru-RU"/>
          </a:p>
        </p:txBody>
      </p:sp>
    </p:spTree>
    <p:extLst>
      <p:ext uri="{BB962C8B-B14F-4D97-AF65-F5344CB8AC3E}">
        <p14:creationId xmlns:p14="http://schemas.microsoft.com/office/powerpoint/2010/main" val="1914179391"/>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9" name="Содержимое 8"/>
          <p:cNvSpPr>
            <a:spLocks noGrp="1"/>
          </p:cNvSpPr>
          <p:nvPr>
            <p:ph sz="quarter" idx="1"/>
          </p:nvPr>
        </p:nvSpPr>
        <p:spPr>
          <a:xfrm>
            <a:off x="457200" y="1600200"/>
            <a:ext cx="3657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Содержимое 10"/>
          <p:cNvSpPr>
            <a:spLocks noGrp="1"/>
          </p:cNvSpPr>
          <p:nvPr>
            <p:ph sz="quarter" idx="2"/>
          </p:nvPr>
        </p:nvSpPr>
        <p:spPr>
          <a:xfrm>
            <a:off x="4270248" y="1600200"/>
            <a:ext cx="3657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fld id="{29953D3E-F564-4B10-981F-3FBE30305557}" type="slidenum">
              <a:rPr lang="ru-RU" altLang="ru-RU"/>
              <a:pPr/>
              <a:t>‹#›</a:t>
            </a:fld>
            <a:endParaRPr lang="ru-RU" altLang="ru-RU"/>
          </a:p>
        </p:txBody>
      </p:sp>
    </p:spTree>
    <p:extLst>
      <p:ext uri="{BB962C8B-B14F-4D97-AF65-F5344CB8AC3E}">
        <p14:creationId xmlns:p14="http://schemas.microsoft.com/office/powerpoint/2010/main" val="36513406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lstStyle>
            <a:lvl1pPr>
              <a:defRPr/>
            </a:lvl1pPr>
          </a:lstStyle>
          <a:p>
            <a:r>
              <a:rPr lang="ru-RU" smtClean="0"/>
              <a:t>Образец заголовка</a:t>
            </a:r>
            <a:endParaRPr lang="en-US"/>
          </a:p>
        </p:txBody>
      </p:sp>
      <p:sp>
        <p:nvSpPr>
          <p:cNvPr id="11" name="Содержимое 10"/>
          <p:cNvSpPr>
            <a:spLocks noGrp="1"/>
          </p:cNvSpPr>
          <p:nvPr>
            <p:ph sz="quarter" idx="2"/>
          </p:nvPr>
        </p:nvSpPr>
        <p:spPr>
          <a:xfrm>
            <a:off x="457200" y="2362200"/>
            <a:ext cx="3657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quarter" idx="4"/>
          </p:nvPr>
        </p:nvSpPr>
        <p:spPr>
          <a:xfrm>
            <a:off x="4371975" y="2362200"/>
            <a:ext cx="3657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ru-RU" smtClean="0"/>
              <a:t>Образец текста</a:t>
            </a:r>
          </a:p>
        </p:txBody>
      </p:sp>
      <p:sp>
        <p:nvSpPr>
          <p:cNvPr id="7" name="Дата 13"/>
          <p:cNvSpPr>
            <a:spLocks noGrp="1"/>
          </p:cNvSpPr>
          <p:nvPr>
            <p:ph type="dt" sz="half" idx="10"/>
          </p:nvPr>
        </p:nvSpPr>
        <p:spPr/>
        <p:txBody>
          <a:bodyPr/>
          <a:lstStyle>
            <a:lvl1pPr>
              <a:defRPr/>
            </a:lvl1pPr>
          </a:lstStyle>
          <a:p>
            <a:pPr>
              <a:defRPr/>
            </a:pPr>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fld id="{5EB023DC-55B1-44BC-B9D0-CC6B646E254C}" type="slidenum">
              <a:rPr lang="ru-RU" altLang="ru-RU"/>
              <a:pPr/>
              <a:t>‹#›</a:t>
            </a:fld>
            <a:endParaRPr lang="ru-RU" altLang="ru-RU"/>
          </a:p>
        </p:txBody>
      </p:sp>
    </p:spTree>
    <p:extLst>
      <p:ext uri="{BB962C8B-B14F-4D97-AF65-F5344CB8AC3E}">
        <p14:creationId xmlns:p14="http://schemas.microsoft.com/office/powerpoint/2010/main" val="1085220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6"/>
          <p:cNvSpPr>
            <a:spLocks noGrp="1" noChangeArrowheads="1"/>
          </p:cNvSpPr>
          <p:nvPr>
            <p:ph type="dt" idx="10"/>
          </p:nvPr>
        </p:nvSpPr>
        <p:spPr>
          <a:ln/>
        </p:spPr>
        <p:txBody>
          <a:bodyPr/>
          <a:lstStyle>
            <a:lvl1pPr>
              <a:defRPr/>
            </a:lvl1pPr>
          </a:lstStyle>
          <a:p>
            <a:pPr>
              <a:defRPr/>
            </a:pPr>
            <a:endParaRPr lang="ru-RU"/>
          </a:p>
        </p:txBody>
      </p:sp>
      <p:sp>
        <p:nvSpPr>
          <p:cNvPr id="6" name="Rectangle 67"/>
          <p:cNvSpPr>
            <a:spLocks noGrp="1" noChangeArrowheads="1"/>
          </p:cNvSpPr>
          <p:nvPr>
            <p:ph type="ftr" idx="11"/>
          </p:nvPr>
        </p:nvSpPr>
        <p:spPr>
          <a:ln/>
        </p:spPr>
        <p:txBody>
          <a:bodyPr/>
          <a:lstStyle>
            <a:lvl1pPr>
              <a:defRPr/>
            </a:lvl1pPr>
          </a:lstStyle>
          <a:p>
            <a:pPr>
              <a:defRPr/>
            </a:pPr>
            <a:endParaRPr lang="ru-RU"/>
          </a:p>
        </p:txBody>
      </p:sp>
      <p:sp>
        <p:nvSpPr>
          <p:cNvPr id="7" name="Rectangle 68"/>
          <p:cNvSpPr>
            <a:spLocks noGrp="1" noChangeArrowheads="1"/>
          </p:cNvSpPr>
          <p:nvPr>
            <p:ph type="sldNum" idx="12"/>
          </p:nvPr>
        </p:nvSpPr>
        <p:spPr>
          <a:ln/>
        </p:spPr>
        <p:txBody>
          <a:bodyPr/>
          <a:lstStyle>
            <a:lvl1pPr>
              <a:defRPr/>
            </a:lvl1pPr>
          </a:lstStyle>
          <a:p>
            <a:fld id="{7545DC31-0808-4623-9C90-857F7907072E}" type="slidenum">
              <a:rPr lang="ru-RU" altLang="ru-RU"/>
              <a:pPr/>
              <a:t>‹#›</a:t>
            </a:fld>
            <a:endParaRPr lang="ru-RU" altLang="ru-RU"/>
          </a:p>
        </p:txBody>
      </p:sp>
    </p:spTree>
    <p:extLst>
      <p:ext uri="{BB962C8B-B14F-4D97-AF65-F5344CB8AC3E}">
        <p14:creationId xmlns:p14="http://schemas.microsoft.com/office/powerpoint/2010/main" val="19331381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5"/>
          <p:cNvSpPr>
            <a:spLocks noGrp="1"/>
          </p:cNvSpPr>
          <p:nvPr>
            <p:ph type="dt" sz="half" idx="10"/>
          </p:nvPr>
        </p:nvSpPr>
        <p:spPr/>
        <p:txBody>
          <a:bodyPr rtlCol="0"/>
          <a:lstStyle>
            <a:lvl1pPr>
              <a:defRPr/>
            </a:lvl1pPr>
          </a:lstStyle>
          <a:p>
            <a:pPr>
              <a:defRPr/>
            </a:pPr>
            <a:endParaRPr lang="ru-RU"/>
          </a:p>
        </p:txBody>
      </p:sp>
      <p:sp>
        <p:nvSpPr>
          <p:cNvPr id="4" name="Номер слайда 6"/>
          <p:cNvSpPr>
            <a:spLocks noGrp="1"/>
          </p:cNvSpPr>
          <p:nvPr>
            <p:ph type="sldNum" sz="quarter" idx="11"/>
          </p:nvPr>
        </p:nvSpPr>
        <p:spPr/>
        <p:txBody>
          <a:bodyPr/>
          <a:lstStyle>
            <a:lvl1pPr>
              <a:defRPr/>
            </a:lvl1pPr>
          </a:lstStyle>
          <a:p>
            <a:fld id="{2A91825C-A7C7-4308-94DB-1802C06A38CA}" type="slidenum">
              <a:rPr lang="ru-RU" altLang="ru-RU"/>
              <a:pPr/>
              <a:t>‹#›</a:t>
            </a:fld>
            <a:endParaRPr lang="ru-RU" altLang="ru-RU"/>
          </a:p>
        </p:txBody>
      </p:sp>
      <p:sp>
        <p:nvSpPr>
          <p:cNvPr id="5" name="Нижний колонтитул 7"/>
          <p:cNvSpPr>
            <a:spLocks noGrp="1"/>
          </p:cNvSpPr>
          <p:nvPr>
            <p:ph type="ftr" sz="quarter" idx="12"/>
          </p:nvPr>
        </p:nvSpPr>
        <p:spPr/>
        <p:txBody>
          <a:bodyPr rtlCol="0"/>
          <a:lstStyle>
            <a:lvl1pPr>
              <a:defRPr/>
            </a:lvl1pPr>
          </a:lstStyle>
          <a:p>
            <a:pPr>
              <a:defRPr/>
            </a:pPr>
            <a:endParaRPr lang="ru-RU"/>
          </a:p>
        </p:txBody>
      </p:sp>
    </p:spTree>
    <p:extLst>
      <p:ext uri="{BB962C8B-B14F-4D97-AF65-F5344CB8AC3E}">
        <p14:creationId xmlns:p14="http://schemas.microsoft.com/office/powerpoint/2010/main" val="17134064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fld id="{CDDB5B61-880A-4332-A47A-632D852B53CF}" type="slidenum">
              <a:rPr lang="ru-RU" altLang="ru-RU"/>
              <a:pPr/>
              <a:t>‹#›</a:t>
            </a:fld>
            <a:endParaRPr lang="ru-RU" altLang="ru-RU"/>
          </a:p>
        </p:txBody>
      </p:sp>
    </p:spTree>
    <p:extLst>
      <p:ext uri="{BB962C8B-B14F-4D97-AF65-F5344CB8AC3E}">
        <p14:creationId xmlns:p14="http://schemas.microsoft.com/office/powerpoint/2010/main" val="8322445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buFont typeface="Arial" charset="0"/>
              <a:buNone/>
              <a:defRPr/>
            </a:pPr>
            <a:endParaRPr lang="en-US" dirty="0">
              <a:latin typeface="Arial" charset="0"/>
              <a:ea typeface="Lucida Sans Unicode" pitchFamily="34" charset="0"/>
            </a:endParaRPr>
          </a:p>
        </p:txBody>
      </p:sp>
      <p:sp>
        <p:nvSpPr>
          <p:cNvPr id="6" name="Прямая соединительная линия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buFont typeface="Arial" charset="0"/>
              <a:buNone/>
              <a:defRPr/>
            </a:pPr>
            <a:endParaRPr lang="en-US" dirty="0">
              <a:latin typeface="Arial" charset="0"/>
              <a:ea typeface="Lucida Sans Unicode" pitchFamily="34" charset="0"/>
            </a:endParaRPr>
          </a:p>
        </p:txBody>
      </p:sp>
      <p:sp>
        <p:nvSpPr>
          <p:cNvPr id="7" name="Прямая соединительная линия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buFont typeface="Arial" charset="0"/>
              <a:buNone/>
              <a:defRPr/>
            </a:pPr>
            <a:endParaRPr lang="en-US" dirty="0">
              <a:latin typeface="Arial" charset="0"/>
              <a:ea typeface="Lucida Sans Unicode" pitchFamily="34" charset="0"/>
            </a:endParaRPr>
          </a:p>
        </p:txBody>
      </p:sp>
      <p:sp>
        <p:nvSpPr>
          <p:cNvPr id="8" name="Прямая соединительная линия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buFont typeface="Arial" charset="0"/>
              <a:buNone/>
              <a:defRPr/>
            </a:pPr>
            <a:endParaRPr lang="en-US">
              <a:latin typeface="Arial" charset="0"/>
              <a:ea typeface="Lucida Sans Unicode" pitchFamily="34" charset="0"/>
            </a:endParaRPr>
          </a:p>
        </p:txBody>
      </p:sp>
      <p:sp>
        <p:nvSpPr>
          <p:cNvPr id="9" name="Прямоугольник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 typeface="Arial" charset="0"/>
              <a:buNone/>
              <a:defRPr/>
            </a:pPr>
            <a:endParaRPr lang="en-US"/>
          </a:p>
        </p:txBody>
      </p:sp>
      <p:sp>
        <p:nvSpPr>
          <p:cNvPr id="10" name="Прямая соединительная линия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buFont typeface="Arial" charset="0"/>
              <a:buNone/>
              <a:defRPr/>
            </a:pPr>
            <a:endParaRPr lang="en-US">
              <a:latin typeface="Arial" charset="0"/>
              <a:ea typeface="Lucida Sans Unicode" pitchFamily="34" charset="0"/>
            </a:endParaRPr>
          </a:p>
        </p:txBody>
      </p:sp>
      <p:sp>
        <p:nvSpPr>
          <p:cNvPr id="11" name="Овал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 typeface="Arial" charset="0"/>
              <a:buNone/>
              <a:defRPr/>
            </a:pPr>
            <a:endParaRPr lang="en-US" dirty="0"/>
          </a:p>
        </p:txBody>
      </p:sp>
      <p:sp>
        <p:nvSpPr>
          <p:cNvPr id="2" name="Заголовок 1"/>
          <p:cNvSpPr>
            <a:spLocks noGrp="1"/>
          </p:cNvSpPr>
          <p:nvPr>
            <p:ph type="title"/>
          </p:nvPr>
        </p:nvSpPr>
        <p:spPr>
          <a:xfrm rot="5400000">
            <a:off x="3371850" y="3200400"/>
            <a:ext cx="6309360" cy="457200"/>
          </a:xfrm>
        </p:spPr>
        <p:txBody>
          <a:bodyPr/>
          <a:lstStyle>
            <a:lvl1pPr algn="l">
              <a:buNone/>
              <a:defRPr sz="2000" b="1" cap="small" baseline="0"/>
            </a:lvl1pPr>
          </a:lstStyle>
          <a:p>
            <a:r>
              <a:rPr lang="ru-RU" smtClean="0"/>
              <a:t>Образец заголовка</a:t>
            </a:r>
            <a:endParaRPr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8" name="Содержимое 17"/>
          <p:cNvSpPr>
            <a:spLocks noGrp="1"/>
          </p:cNvSpPr>
          <p:nvPr>
            <p:ph sz="quarter" idx="1"/>
          </p:nvPr>
        </p:nvSpPr>
        <p:spPr>
          <a:xfrm>
            <a:off x="304800" y="274320"/>
            <a:ext cx="5638800" cy="632764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Дата 20"/>
          <p:cNvSpPr>
            <a:spLocks noGrp="1"/>
          </p:cNvSpPr>
          <p:nvPr>
            <p:ph type="dt" sz="half" idx="10"/>
          </p:nvPr>
        </p:nvSpPr>
        <p:spPr/>
        <p:txBody>
          <a:bodyPr rtlCol="0"/>
          <a:lstStyle>
            <a:lvl1pPr>
              <a:defRPr/>
            </a:lvl1pPr>
          </a:lstStyle>
          <a:p>
            <a:pPr>
              <a:defRPr/>
            </a:pPr>
            <a:endParaRPr lang="ru-RU"/>
          </a:p>
        </p:txBody>
      </p:sp>
      <p:sp>
        <p:nvSpPr>
          <p:cNvPr id="13" name="Номер слайда 21"/>
          <p:cNvSpPr>
            <a:spLocks noGrp="1"/>
          </p:cNvSpPr>
          <p:nvPr>
            <p:ph type="sldNum" sz="quarter" idx="11"/>
          </p:nvPr>
        </p:nvSpPr>
        <p:spPr/>
        <p:txBody>
          <a:bodyPr/>
          <a:lstStyle>
            <a:lvl1pPr>
              <a:defRPr/>
            </a:lvl1pPr>
          </a:lstStyle>
          <a:p>
            <a:fld id="{B86687A7-8585-491C-8D46-6A13D184F212}" type="slidenum">
              <a:rPr lang="ru-RU" altLang="ru-RU"/>
              <a:pPr/>
              <a:t>‹#›</a:t>
            </a:fld>
            <a:endParaRPr lang="ru-RU" altLang="ru-RU"/>
          </a:p>
        </p:txBody>
      </p:sp>
      <p:sp>
        <p:nvSpPr>
          <p:cNvPr id="14" name="Нижний колонтитул 22"/>
          <p:cNvSpPr>
            <a:spLocks noGrp="1"/>
          </p:cNvSpPr>
          <p:nvPr>
            <p:ph type="ftr" sz="quarter" idx="12"/>
          </p:nvPr>
        </p:nvSpPr>
        <p:spPr/>
        <p:txBody>
          <a:bodyPr rtlCol="0"/>
          <a:lstStyle>
            <a:lvl1pPr>
              <a:defRPr/>
            </a:lvl1pPr>
          </a:lstStyle>
          <a:p>
            <a:pPr>
              <a:defRPr/>
            </a:pPr>
            <a:endParaRPr lang="ru-RU"/>
          </a:p>
        </p:txBody>
      </p:sp>
    </p:spTree>
    <p:extLst>
      <p:ext uri="{BB962C8B-B14F-4D97-AF65-F5344CB8AC3E}">
        <p14:creationId xmlns:p14="http://schemas.microsoft.com/office/powerpoint/2010/main" val="3593134854"/>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buFont typeface="Arial" charset="0"/>
              <a:buNone/>
              <a:defRPr/>
            </a:pPr>
            <a:endParaRPr lang="en-US">
              <a:latin typeface="Arial" charset="0"/>
              <a:ea typeface="Lucida Sans Unicode" pitchFamily="34" charset="0"/>
            </a:endParaRPr>
          </a:p>
        </p:txBody>
      </p:sp>
      <p:sp>
        <p:nvSpPr>
          <p:cNvPr id="6" name="Овал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 typeface="Arial" charset="0"/>
              <a:buNone/>
              <a:defRPr/>
            </a:pPr>
            <a:endParaRPr lang="en-US" dirty="0"/>
          </a:p>
        </p:txBody>
      </p:sp>
      <p:sp>
        <p:nvSpPr>
          <p:cNvPr id="7" name="Прямая соединительная линия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US">
              <a:latin typeface="Arial" charset="0"/>
              <a:ea typeface="Lucida Sans Unicode" pitchFamily="34" charset="0"/>
            </a:endParaRPr>
          </a:p>
        </p:txBody>
      </p:sp>
      <p:sp>
        <p:nvSpPr>
          <p:cNvPr id="8" name="Прямоугольник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 typeface="Arial" charset="0"/>
              <a:buNone/>
              <a:defRPr/>
            </a:pPr>
            <a:endParaRPr lang="en-US"/>
          </a:p>
        </p:txBody>
      </p:sp>
      <p:sp>
        <p:nvSpPr>
          <p:cNvPr id="9" name="Прямая соединительная линия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buFont typeface="Arial" charset="0"/>
              <a:buNone/>
              <a:defRPr/>
            </a:pPr>
            <a:endParaRPr lang="en-US">
              <a:latin typeface="Arial" charset="0"/>
              <a:ea typeface="Lucida Sans Unicode" pitchFamily="34" charset="0"/>
            </a:endParaRPr>
          </a:p>
        </p:txBody>
      </p:sp>
      <p:sp>
        <p:nvSpPr>
          <p:cNvPr id="10" name="Прямая соединительная линия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buFont typeface="Arial" charset="0"/>
              <a:buNone/>
              <a:defRPr/>
            </a:pPr>
            <a:endParaRPr lang="en-US" dirty="0">
              <a:latin typeface="Arial" charset="0"/>
              <a:ea typeface="Lucida Sans Unicode" pitchFamily="34" charset="0"/>
            </a:endParaRPr>
          </a:p>
        </p:txBody>
      </p:sp>
      <p:sp>
        <p:nvSpPr>
          <p:cNvPr id="11" name="Прямая соединительная линия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buFont typeface="Arial" charset="0"/>
              <a:buNone/>
              <a:defRPr/>
            </a:pPr>
            <a:endParaRPr lang="en-US" dirty="0">
              <a:latin typeface="Arial" charset="0"/>
              <a:ea typeface="Lucida Sans Unicode" pitchFamily="34" charset="0"/>
            </a:endParaRPr>
          </a:p>
        </p:txBody>
      </p:sp>
      <p:sp>
        <p:nvSpPr>
          <p:cNvPr id="2" name="Заголовок 1"/>
          <p:cNvSpPr>
            <a:spLocks noGrp="1"/>
          </p:cNvSpPr>
          <p:nvPr>
            <p:ph type="title"/>
          </p:nvPr>
        </p:nvSpPr>
        <p:spPr>
          <a:xfrm rot="5400000">
            <a:off x="3350133" y="3200400"/>
            <a:ext cx="6309360" cy="457200"/>
          </a:xfrm>
        </p:spPr>
        <p:txBody>
          <a:bodyPr/>
          <a:lstStyle>
            <a:lvl1pPr algn="l">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ru-RU" smtClean="0"/>
              <a:t>Образец текста</a:t>
            </a:r>
          </a:p>
        </p:txBody>
      </p:sp>
      <p:sp>
        <p:nvSpPr>
          <p:cNvPr id="12" name="Дата 16"/>
          <p:cNvSpPr>
            <a:spLocks noGrp="1"/>
          </p:cNvSpPr>
          <p:nvPr>
            <p:ph type="dt" sz="half" idx="10"/>
          </p:nvPr>
        </p:nvSpPr>
        <p:spPr/>
        <p:txBody>
          <a:bodyPr rtlCol="0"/>
          <a:lstStyle>
            <a:lvl1pPr>
              <a:defRPr/>
            </a:lvl1pPr>
          </a:lstStyle>
          <a:p>
            <a:pPr>
              <a:defRPr/>
            </a:pPr>
            <a:endParaRPr lang="ru-RU"/>
          </a:p>
        </p:txBody>
      </p:sp>
      <p:sp>
        <p:nvSpPr>
          <p:cNvPr id="13" name="Номер слайда 17"/>
          <p:cNvSpPr>
            <a:spLocks noGrp="1"/>
          </p:cNvSpPr>
          <p:nvPr>
            <p:ph type="sldNum" sz="quarter" idx="11"/>
          </p:nvPr>
        </p:nvSpPr>
        <p:spPr/>
        <p:txBody>
          <a:bodyPr/>
          <a:lstStyle>
            <a:lvl1pPr>
              <a:defRPr/>
            </a:lvl1pPr>
          </a:lstStyle>
          <a:p>
            <a:fld id="{BF9A3F4E-6B91-4DBB-9A5F-9052006FA0F4}" type="slidenum">
              <a:rPr lang="ru-RU" altLang="ru-RU"/>
              <a:pPr/>
              <a:t>‹#›</a:t>
            </a:fld>
            <a:endParaRPr lang="ru-RU" altLang="ru-RU"/>
          </a:p>
        </p:txBody>
      </p:sp>
      <p:sp>
        <p:nvSpPr>
          <p:cNvPr id="14" name="Нижний колонтитул 20"/>
          <p:cNvSpPr>
            <a:spLocks noGrp="1"/>
          </p:cNvSpPr>
          <p:nvPr>
            <p:ph type="ftr" sz="quarter" idx="12"/>
          </p:nvPr>
        </p:nvSpPr>
        <p:spPr/>
        <p:txBody>
          <a:bodyPr rtlCol="0"/>
          <a:lstStyle>
            <a:lvl1pPr>
              <a:defRPr/>
            </a:lvl1pPr>
          </a:lstStyle>
          <a:p>
            <a:pPr>
              <a:defRPr/>
            </a:pPr>
            <a:endParaRPr lang="ru-RU"/>
          </a:p>
        </p:txBody>
      </p:sp>
    </p:spTree>
    <p:extLst>
      <p:ext uri="{BB962C8B-B14F-4D97-AF65-F5344CB8AC3E}">
        <p14:creationId xmlns:p14="http://schemas.microsoft.com/office/powerpoint/2010/main" val="17030306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fld id="{11CF58A8-6A43-4C79-9DDE-471546C5FDDE}" type="slidenum">
              <a:rPr lang="ru-RU" altLang="ru-RU"/>
              <a:pPr/>
              <a:t>‹#›</a:t>
            </a:fld>
            <a:endParaRPr lang="ru-RU" altLang="ru-RU"/>
          </a:p>
        </p:txBody>
      </p:sp>
    </p:spTree>
    <p:extLst>
      <p:ext uri="{BB962C8B-B14F-4D97-AF65-F5344CB8AC3E}">
        <p14:creationId xmlns:p14="http://schemas.microsoft.com/office/powerpoint/2010/main" val="25417066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fld id="{5321CA17-EF9B-4DD7-AA8A-0E9C1B45EF7D}" type="slidenum">
              <a:rPr lang="ru-RU" altLang="ru-RU"/>
              <a:pPr/>
              <a:t>‹#›</a:t>
            </a:fld>
            <a:endParaRPr lang="ru-RU" altLang="ru-RU"/>
          </a:p>
        </p:txBody>
      </p:sp>
    </p:spTree>
    <p:extLst>
      <p:ext uri="{BB962C8B-B14F-4D97-AF65-F5344CB8AC3E}">
        <p14:creationId xmlns:p14="http://schemas.microsoft.com/office/powerpoint/2010/main" val="31698871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8588"/>
            <a:ext cx="8228013" cy="1433512"/>
          </a:xfrm>
        </p:spPr>
        <p:txBody>
          <a:bodyPr/>
          <a:lstStyle/>
          <a:p>
            <a:r>
              <a:rPr lang="ru-RU" smtClean="0"/>
              <a:t>Образец заголовка</a:t>
            </a:r>
            <a:endParaRPr lang="ru-RU"/>
          </a:p>
        </p:txBody>
      </p:sp>
      <p:sp>
        <p:nvSpPr>
          <p:cNvPr id="3" name="Дата 13"/>
          <p:cNvSpPr>
            <a:spLocks noGrp="1"/>
          </p:cNvSpPr>
          <p:nvPr>
            <p:ph type="dt" sz="half" idx="10"/>
          </p:nvPr>
        </p:nvSpPr>
        <p:spPr/>
        <p:txBody>
          <a:bodyPr/>
          <a:lstStyle>
            <a:lvl1pPr>
              <a:defRPr/>
            </a:lvl1pPr>
          </a:lstStyle>
          <a:p>
            <a:pPr>
              <a:defRPr/>
            </a:pPr>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fld id="{8F67AF3A-89E3-4D4D-BEF7-471A0D1D3C03}" type="slidenum">
              <a:rPr lang="ru-RU" altLang="ru-RU"/>
              <a:pPr/>
              <a:t>‹#›</a:t>
            </a:fld>
            <a:endParaRPr lang="ru-RU" altLang="ru-RU"/>
          </a:p>
        </p:txBody>
      </p:sp>
    </p:spTree>
    <p:extLst>
      <p:ext uri="{BB962C8B-B14F-4D97-AF65-F5344CB8AC3E}">
        <p14:creationId xmlns:p14="http://schemas.microsoft.com/office/powerpoint/2010/main" val="32946479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ClipArt">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8588"/>
            <a:ext cx="8228013" cy="1433512"/>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7013" cy="45243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4646613" y="1600200"/>
            <a:ext cx="4038600" cy="4524375"/>
          </a:xfrm>
        </p:spPr>
        <p:txBody>
          <a:bodyPr>
            <a:normAutofit/>
          </a:bodyPr>
          <a:lstStyle/>
          <a:p>
            <a:pPr lvl="0"/>
            <a:endParaRPr lang="ru-RU" noProof="0" smtClean="0"/>
          </a:p>
        </p:txBody>
      </p:sp>
      <p:sp>
        <p:nvSpPr>
          <p:cNvPr id="5" name="Дата 13"/>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fld id="{66DD4767-FDA0-4FEA-A450-236DB4A40C31}" type="slidenum">
              <a:rPr lang="ru-RU" altLang="ru-RU"/>
              <a:pPr/>
              <a:t>‹#›</a:t>
            </a:fld>
            <a:endParaRPr lang="ru-RU" altLang="ru-RU"/>
          </a:p>
        </p:txBody>
      </p:sp>
    </p:spTree>
    <p:extLst>
      <p:ext uri="{BB962C8B-B14F-4D97-AF65-F5344CB8AC3E}">
        <p14:creationId xmlns:p14="http://schemas.microsoft.com/office/powerpoint/2010/main" val="2581457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8588"/>
            <a:ext cx="8228013" cy="1433512"/>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7013" cy="45243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6613" y="1600200"/>
            <a:ext cx="4038600" cy="45243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13"/>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fld id="{47F749C8-AE80-4EAA-B81E-DF4EB46B5D67}" type="slidenum">
              <a:rPr lang="ru-RU" altLang="ru-RU"/>
              <a:pPr/>
              <a:t>‹#›</a:t>
            </a:fld>
            <a:endParaRPr lang="ru-RU" altLang="ru-RU"/>
          </a:p>
        </p:txBody>
      </p:sp>
    </p:spTree>
    <p:extLst>
      <p:ext uri="{BB962C8B-B14F-4D97-AF65-F5344CB8AC3E}">
        <p14:creationId xmlns:p14="http://schemas.microsoft.com/office/powerpoint/2010/main" val="18780916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AndTx">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8588"/>
            <a:ext cx="8228013" cy="1433512"/>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7013"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57200" y="3938588"/>
            <a:ext cx="4037013" cy="21859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646613" y="1600200"/>
            <a:ext cx="4038600" cy="45243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13"/>
          <p:cNvSpPr>
            <a:spLocks noGrp="1"/>
          </p:cNvSpPr>
          <p:nvPr>
            <p:ph type="dt" sz="half" idx="10"/>
          </p:nvPr>
        </p:nvSpPr>
        <p:spPr/>
        <p:txBody>
          <a:bodyPr/>
          <a:lstStyle>
            <a:lvl1pPr>
              <a:defRPr/>
            </a:lvl1pPr>
          </a:lstStyle>
          <a:p>
            <a:pPr>
              <a:defRPr/>
            </a:pPr>
            <a:endParaRPr lang="ru-RU"/>
          </a:p>
        </p:txBody>
      </p:sp>
      <p:sp>
        <p:nvSpPr>
          <p:cNvPr id="7" name="Нижний колонтитул 2"/>
          <p:cNvSpPr>
            <a:spLocks noGrp="1"/>
          </p:cNvSpPr>
          <p:nvPr>
            <p:ph type="ftr" sz="quarter" idx="11"/>
          </p:nvPr>
        </p:nvSpPr>
        <p:spPr/>
        <p:txBody>
          <a:bodyPr/>
          <a:lstStyle>
            <a:lvl1pPr>
              <a:defRPr/>
            </a:lvl1pPr>
          </a:lstStyle>
          <a:p>
            <a:pPr>
              <a:defRPr/>
            </a:pPr>
            <a:endParaRPr lang="ru-RU"/>
          </a:p>
        </p:txBody>
      </p:sp>
      <p:sp>
        <p:nvSpPr>
          <p:cNvPr id="8" name="Номер слайда 22"/>
          <p:cNvSpPr>
            <a:spLocks noGrp="1"/>
          </p:cNvSpPr>
          <p:nvPr>
            <p:ph type="sldNum" sz="quarter" idx="12"/>
          </p:nvPr>
        </p:nvSpPr>
        <p:spPr/>
        <p:txBody>
          <a:bodyPr/>
          <a:lstStyle>
            <a:lvl1pPr>
              <a:defRPr/>
            </a:lvl1pPr>
          </a:lstStyle>
          <a:p>
            <a:fld id="{312CB1AC-EB75-4823-A524-BDB4BE6859A0}" type="slidenum">
              <a:rPr lang="ru-RU" altLang="ru-RU"/>
              <a:pPr/>
              <a:t>‹#›</a:t>
            </a:fld>
            <a:endParaRPr lang="ru-RU" altLang="ru-RU"/>
          </a:p>
        </p:txBody>
      </p:sp>
    </p:spTree>
    <p:extLst>
      <p:ext uri="{BB962C8B-B14F-4D97-AF65-F5344CB8AC3E}">
        <p14:creationId xmlns:p14="http://schemas.microsoft.com/office/powerpoint/2010/main" val="31264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66"/>
          <p:cNvSpPr>
            <a:spLocks noGrp="1" noChangeArrowheads="1"/>
          </p:cNvSpPr>
          <p:nvPr>
            <p:ph type="dt" idx="10"/>
          </p:nvPr>
        </p:nvSpPr>
        <p:spPr>
          <a:ln/>
        </p:spPr>
        <p:txBody>
          <a:bodyPr/>
          <a:lstStyle>
            <a:lvl1pPr>
              <a:defRPr/>
            </a:lvl1pPr>
          </a:lstStyle>
          <a:p>
            <a:pPr>
              <a:defRPr/>
            </a:pPr>
            <a:endParaRPr lang="ru-RU"/>
          </a:p>
        </p:txBody>
      </p:sp>
      <p:sp>
        <p:nvSpPr>
          <p:cNvPr id="8" name="Rectangle 67"/>
          <p:cNvSpPr>
            <a:spLocks noGrp="1" noChangeArrowheads="1"/>
          </p:cNvSpPr>
          <p:nvPr>
            <p:ph type="ftr" idx="11"/>
          </p:nvPr>
        </p:nvSpPr>
        <p:spPr>
          <a:ln/>
        </p:spPr>
        <p:txBody>
          <a:bodyPr/>
          <a:lstStyle>
            <a:lvl1pPr>
              <a:defRPr/>
            </a:lvl1pPr>
          </a:lstStyle>
          <a:p>
            <a:pPr>
              <a:defRPr/>
            </a:pPr>
            <a:endParaRPr lang="ru-RU"/>
          </a:p>
        </p:txBody>
      </p:sp>
      <p:sp>
        <p:nvSpPr>
          <p:cNvPr id="9" name="Rectangle 68"/>
          <p:cNvSpPr>
            <a:spLocks noGrp="1" noChangeArrowheads="1"/>
          </p:cNvSpPr>
          <p:nvPr>
            <p:ph type="sldNum" idx="12"/>
          </p:nvPr>
        </p:nvSpPr>
        <p:spPr>
          <a:ln/>
        </p:spPr>
        <p:txBody>
          <a:bodyPr/>
          <a:lstStyle>
            <a:lvl1pPr>
              <a:defRPr/>
            </a:lvl1pPr>
          </a:lstStyle>
          <a:p>
            <a:fld id="{B7D951BA-BB3D-466D-83F1-ACED5EE3A293}" type="slidenum">
              <a:rPr lang="ru-RU" altLang="ru-RU"/>
              <a:pPr/>
              <a:t>‹#›</a:t>
            </a:fld>
            <a:endParaRPr lang="ru-RU" altLang="ru-RU"/>
          </a:p>
        </p:txBody>
      </p:sp>
    </p:spTree>
    <p:extLst>
      <p:ext uri="{BB962C8B-B14F-4D97-AF65-F5344CB8AC3E}">
        <p14:creationId xmlns:p14="http://schemas.microsoft.com/office/powerpoint/2010/main" val="34028002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128588"/>
            <a:ext cx="8228013" cy="1433512"/>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7013"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6613"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938588"/>
            <a:ext cx="4037013" cy="21859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6613" y="3938588"/>
            <a:ext cx="4038600" cy="21859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13"/>
          <p:cNvSpPr>
            <a:spLocks noGrp="1"/>
          </p:cNvSpPr>
          <p:nvPr>
            <p:ph type="dt" sz="half" idx="10"/>
          </p:nvPr>
        </p:nvSpPr>
        <p:spPr/>
        <p:txBody>
          <a:bodyPr/>
          <a:lstStyle>
            <a:lvl1pPr>
              <a:defRPr/>
            </a:lvl1pPr>
          </a:lstStyle>
          <a:p>
            <a:pPr>
              <a:defRPr/>
            </a:pPr>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fld id="{BB012BEC-02E5-4594-B49A-BFBD9844C282}" type="slidenum">
              <a:rPr lang="ru-RU" altLang="ru-RU"/>
              <a:pPr/>
              <a:t>‹#›</a:t>
            </a:fld>
            <a:endParaRPr lang="ru-RU" altLang="ru-RU"/>
          </a:p>
        </p:txBody>
      </p:sp>
    </p:spTree>
    <p:extLst>
      <p:ext uri="{BB962C8B-B14F-4D97-AF65-F5344CB8AC3E}">
        <p14:creationId xmlns:p14="http://schemas.microsoft.com/office/powerpoint/2010/main" val="32157850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8588"/>
            <a:ext cx="8228013" cy="1433512"/>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7013" cy="45243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6613"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6613" y="3938588"/>
            <a:ext cx="4038600" cy="21859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13"/>
          <p:cNvSpPr>
            <a:spLocks noGrp="1"/>
          </p:cNvSpPr>
          <p:nvPr>
            <p:ph type="dt" sz="half" idx="10"/>
          </p:nvPr>
        </p:nvSpPr>
        <p:spPr/>
        <p:txBody>
          <a:bodyPr/>
          <a:lstStyle>
            <a:lvl1pPr>
              <a:defRPr/>
            </a:lvl1pPr>
          </a:lstStyle>
          <a:p>
            <a:pPr>
              <a:defRPr/>
            </a:pPr>
            <a:endParaRPr lang="ru-RU"/>
          </a:p>
        </p:txBody>
      </p:sp>
      <p:sp>
        <p:nvSpPr>
          <p:cNvPr id="7" name="Нижний колонтитул 2"/>
          <p:cNvSpPr>
            <a:spLocks noGrp="1"/>
          </p:cNvSpPr>
          <p:nvPr>
            <p:ph type="ftr" sz="quarter" idx="11"/>
          </p:nvPr>
        </p:nvSpPr>
        <p:spPr/>
        <p:txBody>
          <a:bodyPr/>
          <a:lstStyle>
            <a:lvl1pPr>
              <a:defRPr/>
            </a:lvl1pPr>
          </a:lstStyle>
          <a:p>
            <a:pPr>
              <a:defRPr/>
            </a:pPr>
            <a:endParaRPr lang="ru-RU"/>
          </a:p>
        </p:txBody>
      </p:sp>
      <p:sp>
        <p:nvSpPr>
          <p:cNvPr id="8" name="Номер слайда 22"/>
          <p:cNvSpPr>
            <a:spLocks noGrp="1"/>
          </p:cNvSpPr>
          <p:nvPr>
            <p:ph type="sldNum" sz="quarter" idx="12"/>
          </p:nvPr>
        </p:nvSpPr>
        <p:spPr/>
        <p:txBody>
          <a:bodyPr/>
          <a:lstStyle>
            <a:lvl1pPr>
              <a:defRPr/>
            </a:lvl1pPr>
          </a:lstStyle>
          <a:p>
            <a:fld id="{4E2C8949-699F-4F9A-A8BD-F89DCCE20E33}" type="slidenum">
              <a:rPr lang="ru-RU" altLang="ru-RU"/>
              <a:pPr/>
              <a:t>‹#›</a:t>
            </a:fld>
            <a:endParaRPr lang="ru-RU" altLang="ru-RU"/>
          </a:p>
        </p:txBody>
      </p:sp>
    </p:spTree>
    <p:extLst>
      <p:ext uri="{BB962C8B-B14F-4D97-AF65-F5344CB8AC3E}">
        <p14:creationId xmlns:p14="http://schemas.microsoft.com/office/powerpoint/2010/main" val="2194927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66"/>
          <p:cNvSpPr>
            <a:spLocks noGrp="1" noChangeArrowheads="1"/>
          </p:cNvSpPr>
          <p:nvPr>
            <p:ph type="dt" idx="10"/>
          </p:nvPr>
        </p:nvSpPr>
        <p:spPr>
          <a:ln/>
        </p:spPr>
        <p:txBody>
          <a:bodyPr/>
          <a:lstStyle>
            <a:lvl1pPr>
              <a:defRPr/>
            </a:lvl1pPr>
          </a:lstStyle>
          <a:p>
            <a:pPr>
              <a:defRPr/>
            </a:pPr>
            <a:endParaRPr lang="ru-RU"/>
          </a:p>
        </p:txBody>
      </p:sp>
      <p:sp>
        <p:nvSpPr>
          <p:cNvPr id="4" name="Rectangle 67"/>
          <p:cNvSpPr>
            <a:spLocks noGrp="1" noChangeArrowheads="1"/>
          </p:cNvSpPr>
          <p:nvPr>
            <p:ph type="ftr" idx="11"/>
          </p:nvPr>
        </p:nvSpPr>
        <p:spPr>
          <a:ln/>
        </p:spPr>
        <p:txBody>
          <a:bodyPr/>
          <a:lstStyle>
            <a:lvl1pPr>
              <a:defRPr/>
            </a:lvl1pPr>
          </a:lstStyle>
          <a:p>
            <a:pPr>
              <a:defRPr/>
            </a:pPr>
            <a:endParaRPr lang="ru-RU"/>
          </a:p>
        </p:txBody>
      </p:sp>
      <p:sp>
        <p:nvSpPr>
          <p:cNvPr id="5" name="Rectangle 68"/>
          <p:cNvSpPr>
            <a:spLocks noGrp="1" noChangeArrowheads="1"/>
          </p:cNvSpPr>
          <p:nvPr>
            <p:ph type="sldNum" idx="12"/>
          </p:nvPr>
        </p:nvSpPr>
        <p:spPr>
          <a:ln/>
        </p:spPr>
        <p:txBody>
          <a:bodyPr/>
          <a:lstStyle>
            <a:lvl1pPr>
              <a:defRPr/>
            </a:lvl1pPr>
          </a:lstStyle>
          <a:p>
            <a:fld id="{AC619815-0A14-48DE-9F80-3144DC8FADEF}" type="slidenum">
              <a:rPr lang="ru-RU" altLang="ru-RU"/>
              <a:pPr/>
              <a:t>‹#›</a:t>
            </a:fld>
            <a:endParaRPr lang="ru-RU" altLang="ru-RU"/>
          </a:p>
        </p:txBody>
      </p:sp>
    </p:spTree>
    <p:extLst>
      <p:ext uri="{BB962C8B-B14F-4D97-AF65-F5344CB8AC3E}">
        <p14:creationId xmlns:p14="http://schemas.microsoft.com/office/powerpoint/2010/main" val="158387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6"/>
          <p:cNvSpPr>
            <a:spLocks noGrp="1" noChangeArrowheads="1"/>
          </p:cNvSpPr>
          <p:nvPr>
            <p:ph type="dt" idx="10"/>
          </p:nvPr>
        </p:nvSpPr>
        <p:spPr>
          <a:ln/>
        </p:spPr>
        <p:txBody>
          <a:bodyPr/>
          <a:lstStyle>
            <a:lvl1pPr>
              <a:defRPr/>
            </a:lvl1pPr>
          </a:lstStyle>
          <a:p>
            <a:pPr>
              <a:defRPr/>
            </a:pPr>
            <a:endParaRPr lang="ru-RU"/>
          </a:p>
        </p:txBody>
      </p:sp>
      <p:sp>
        <p:nvSpPr>
          <p:cNvPr id="3" name="Rectangle 67"/>
          <p:cNvSpPr>
            <a:spLocks noGrp="1" noChangeArrowheads="1"/>
          </p:cNvSpPr>
          <p:nvPr>
            <p:ph type="ftr" idx="11"/>
          </p:nvPr>
        </p:nvSpPr>
        <p:spPr>
          <a:ln/>
        </p:spPr>
        <p:txBody>
          <a:bodyPr/>
          <a:lstStyle>
            <a:lvl1pPr>
              <a:defRPr/>
            </a:lvl1pPr>
          </a:lstStyle>
          <a:p>
            <a:pPr>
              <a:defRPr/>
            </a:pPr>
            <a:endParaRPr lang="ru-RU"/>
          </a:p>
        </p:txBody>
      </p:sp>
      <p:sp>
        <p:nvSpPr>
          <p:cNvPr id="4" name="Rectangle 68"/>
          <p:cNvSpPr>
            <a:spLocks noGrp="1" noChangeArrowheads="1"/>
          </p:cNvSpPr>
          <p:nvPr>
            <p:ph type="sldNum" idx="12"/>
          </p:nvPr>
        </p:nvSpPr>
        <p:spPr>
          <a:ln/>
        </p:spPr>
        <p:txBody>
          <a:bodyPr/>
          <a:lstStyle>
            <a:lvl1pPr>
              <a:defRPr/>
            </a:lvl1pPr>
          </a:lstStyle>
          <a:p>
            <a:fld id="{46BA2F86-0F6E-4D61-9162-70DEB7306A96}" type="slidenum">
              <a:rPr lang="ru-RU" altLang="ru-RU"/>
              <a:pPr/>
              <a:t>‹#›</a:t>
            </a:fld>
            <a:endParaRPr lang="ru-RU" altLang="ru-RU"/>
          </a:p>
        </p:txBody>
      </p:sp>
    </p:spTree>
    <p:extLst>
      <p:ext uri="{BB962C8B-B14F-4D97-AF65-F5344CB8AC3E}">
        <p14:creationId xmlns:p14="http://schemas.microsoft.com/office/powerpoint/2010/main" val="3385352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6"/>
          <p:cNvSpPr>
            <a:spLocks noGrp="1" noChangeArrowheads="1"/>
          </p:cNvSpPr>
          <p:nvPr>
            <p:ph type="dt" idx="10"/>
          </p:nvPr>
        </p:nvSpPr>
        <p:spPr>
          <a:ln/>
        </p:spPr>
        <p:txBody>
          <a:bodyPr/>
          <a:lstStyle>
            <a:lvl1pPr>
              <a:defRPr/>
            </a:lvl1pPr>
          </a:lstStyle>
          <a:p>
            <a:pPr>
              <a:defRPr/>
            </a:pPr>
            <a:endParaRPr lang="ru-RU"/>
          </a:p>
        </p:txBody>
      </p:sp>
      <p:sp>
        <p:nvSpPr>
          <p:cNvPr id="6" name="Rectangle 67"/>
          <p:cNvSpPr>
            <a:spLocks noGrp="1" noChangeArrowheads="1"/>
          </p:cNvSpPr>
          <p:nvPr>
            <p:ph type="ftr" idx="11"/>
          </p:nvPr>
        </p:nvSpPr>
        <p:spPr>
          <a:ln/>
        </p:spPr>
        <p:txBody>
          <a:bodyPr/>
          <a:lstStyle>
            <a:lvl1pPr>
              <a:defRPr/>
            </a:lvl1pPr>
          </a:lstStyle>
          <a:p>
            <a:pPr>
              <a:defRPr/>
            </a:pPr>
            <a:endParaRPr lang="ru-RU"/>
          </a:p>
        </p:txBody>
      </p:sp>
      <p:sp>
        <p:nvSpPr>
          <p:cNvPr id="7" name="Rectangle 68"/>
          <p:cNvSpPr>
            <a:spLocks noGrp="1" noChangeArrowheads="1"/>
          </p:cNvSpPr>
          <p:nvPr>
            <p:ph type="sldNum" idx="12"/>
          </p:nvPr>
        </p:nvSpPr>
        <p:spPr>
          <a:ln/>
        </p:spPr>
        <p:txBody>
          <a:bodyPr/>
          <a:lstStyle>
            <a:lvl1pPr>
              <a:defRPr/>
            </a:lvl1pPr>
          </a:lstStyle>
          <a:p>
            <a:fld id="{25FF82E3-64D3-4492-B946-27CBD454D269}" type="slidenum">
              <a:rPr lang="ru-RU" altLang="ru-RU"/>
              <a:pPr/>
              <a:t>‹#›</a:t>
            </a:fld>
            <a:endParaRPr lang="ru-RU" altLang="ru-RU"/>
          </a:p>
        </p:txBody>
      </p:sp>
    </p:spTree>
    <p:extLst>
      <p:ext uri="{BB962C8B-B14F-4D97-AF65-F5344CB8AC3E}">
        <p14:creationId xmlns:p14="http://schemas.microsoft.com/office/powerpoint/2010/main" val="686887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6"/>
          <p:cNvSpPr>
            <a:spLocks noGrp="1" noChangeArrowheads="1"/>
          </p:cNvSpPr>
          <p:nvPr>
            <p:ph type="dt" idx="10"/>
          </p:nvPr>
        </p:nvSpPr>
        <p:spPr>
          <a:ln/>
        </p:spPr>
        <p:txBody>
          <a:bodyPr/>
          <a:lstStyle>
            <a:lvl1pPr>
              <a:defRPr/>
            </a:lvl1pPr>
          </a:lstStyle>
          <a:p>
            <a:pPr>
              <a:defRPr/>
            </a:pPr>
            <a:endParaRPr lang="ru-RU"/>
          </a:p>
        </p:txBody>
      </p:sp>
      <p:sp>
        <p:nvSpPr>
          <p:cNvPr id="6" name="Rectangle 67"/>
          <p:cNvSpPr>
            <a:spLocks noGrp="1" noChangeArrowheads="1"/>
          </p:cNvSpPr>
          <p:nvPr>
            <p:ph type="ftr" idx="11"/>
          </p:nvPr>
        </p:nvSpPr>
        <p:spPr>
          <a:ln/>
        </p:spPr>
        <p:txBody>
          <a:bodyPr/>
          <a:lstStyle>
            <a:lvl1pPr>
              <a:defRPr/>
            </a:lvl1pPr>
          </a:lstStyle>
          <a:p>
            <a:pPr>
              <a:defRPr/>
            </a:pPr>
            <a:endParaRPr lang="ru-RU"/>
          </a:p>
        </p:txBody>
      </p:sp>
      <p:sp>
        <p:nvSpPr>
          <p:cNvPr id="7" name="Rectangle 68"/>
          <p:cNvSpPr>
            <a:spLocks noGrp="1" noChangeArrowheads="1"/>
          </p:cNvSpPr>
          <p:nvPr>
            <p:ph type="sldNum" idx="12"/>
          </p:nvPr>
        </p:nvSpPr>
        <p:spPr>
          <a:ln/>
        </p:spPr>
        <p:txBody>
          <a:bodyPr/>
          <a:lstStyle>
            <a:lvl1pPr>
              <a:defRPr/>
            </a:lvl1pPr>
          </a:lstStyle>
          <a:p>
            <a:fld id="{5540E9E9-90C3-412D-8118-99EA517DD278}" type="slidenum">
              <a:rPr lang="ru-RU" altLang="ru-RU"/>
              <a:pPr/>
              <a:t>‹#›</a:t>
            </a:fld>
            <a:endParaRPr lang="ru-RU" altLang="ru-RU"/>
          </a:p>
        </p:txBody>
      </p:sp>
    </p:spTree>
    <p:extLst>
      <p:ext uri="{BB962C8B-B14F-4D97-AF65-F5344CB8AC3E}">
        <p14:creationId xmlns:p14="http://schemas.microsoft.com/office/powerpoint/2010/main" val="3851547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4.png"/><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wmf"/><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25.xml"/><Relationship Id="rId16"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8AE"/>
        </a:solidFill>
        <a:effectLst/>
      </p:bgPr>
    </p:bg>
    <p:spTree>
      <p:nvGrpSpPr>
        <p:cNvPr id="1" name=""/>
        <p:cNvGrpSpPr/>
        <p:nvPr/>
      </p:nvGrpSpPr>
      <p:grpSpPr>
        <a:xfrm>
          <a:off x="0" y="0"/>
          <a:ext cx="0" cy="0"/>
          <a:chOff x="0" y="0"/>
          <a:chExt cx="0" cy="0"/>
        </a:xfrm>
      </p:grpSpPr>
      <p:grpSp>
        <p:nvGrpSpPr>
          <p:cNvPr id="1026" name="Group 1"/>
          <p:cNvGrpSpPr>
            <a:grpSpLocks/>
          </p:cNvGrpSpPr>
          <p:nvPr/>
        </p:nvGrpSpPr>
        <p:grpSpPr bwMode="auto">
          <a:xfrm>
            <a:off x="3175" y="4267200"/>
            <a:ext cx="9139238" cy="2589213"/>
            <a:chOff x="2" y="2688"/>
            <a:chExt cx="5757" cy="1631"/>
          </a:xfrm>
        </p:grpSpPr>
        <p:sp>
          <p:nvSpPr>
            <p:cNvPr id="2" name="Freeform 2"/>
            <p:cNvSpPr>
              <a:spLocks noChangeArrowheads="1"/>
            </p:cNvSpPr>
            <p:nvPr/>
          </p:nvSpPr>
          <p:spPr bwMode="auto">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rgbClr val="0068AE"/>
                </a:gs>
                <a:gs pos="100000">
                  <a:srgbClr val="0088E4"/>
                </a:gs>
              </a:gsLst>
              <a:lin ang="54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grpSp>
          <p:nvGrpSpPr>
            <p:cNvPr id="1032" name="Group 3"/>
            <p:cNvGrpSpPr>
              <a:grpSpLocks/>
            </p:cNvGrpSpPr>
            <p:nvPr/>
          </p:nvGrpSpPr>
          <p:grpSpPr bwMode="auto">
            <a:xfrm>
              <a:off x="3528" y="3715"/>
              <a:ext cx="791" cy="520"/>
              <a:chOff x="3528" y="3715"/>
              <a:chExt cx="791" cy="520"/>
            </a:xfrm>
          </p:grpSpPr>
          <p:sp>
            <p:nvSpPr>
              <p:cNvPr id="2052" name="Oval 4"/>
              <p:cNvSpPr>
                <a:spLocks noChangeArrowheads="1"/>
              </p:cNvSpPr>
              <p:nvPr/>
            </p:nvSpPr>
            <p:spPr bwMode="auto">
              <a:xfrm>
                <a:off x="3687" y="3810"/>
                <a:ext cx="532" cy="327"/>
              </a:xfrm>
              <a:prstGeom prst="ellipse">
                <a:avLst/>
              </a:prstGeom>
              <a:gradFill rotWithShape="0">
                <a:gsLst>
                  <a:gs pos="0">
                    <a:srgbClr val="0088E4"/>
                  </a:gs>
                  <a:gs pos="100000">
                    <a:srgbClr val="007BCE"/>
                  </a:gs>
                </a:gsLst>
                <a:path path="shape">
                  <a:fillToRect l="50000" t="50000" r="50000" b="50000"/>
                </a:path>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2053" name="Oval 5"/>
              <p:cNvSpPr>
                <a:spLocks noChangeArrowheads="1"/>
              </p:cNvSpPr>
              <p:nvPr/>
            </p:nvSpPr>
            <p:spPr bwMode="auto">
              <a:xfrm>
                <a:off x="3727" y="3840"/>
                <a:ext cx="452" cy="275"/>
              </a:xfrm>
              <a:prstGeom prst="ellipse">
                <a:avLst/>
              </a:prstGeom>
              <a:gradFill rotWithShape="0">
                <a:gsLst>
                  <a:gs pos="0">
                    <a:srgbClr val="007BCE"/>
                  </a:gs>
                  <a:gs pos="100000">
                    <a:srgbClr val="0088E4"/>
                  </a:gs>
                </a:gsLst>
                <a:lin ang="54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2054" name="Oval 6"/>
              <p:cNvSpPr>
                <a:spLocks noChangeArrowheads="1"/>
              </p:cNvSpPr>
              <p:nvPr/>
            </p:nvSpPr>
            <p:spPr bwMode="auto">
              <a:xfrm>
                <a:off x="3783" y="3872"/>
                <a:ext cx="344" cy="207"/>
              </a:xfrm>
              <a:prstGeom prst="ellipse">
                <a:avLst/>
              </a:prstGeom>
              <a:gradFill rotWithShape="0">
                <a:gsLst>
                  <a:gs pos="0">
                    <a:srgbClr val="0088E4"/>
                  </a:gs>
                  <a:gs pos="100000">
                    <a:srgbClr val="007FD5"/>
                  </a:gs>
                </a:gsLst>
                <a:lin ang="54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2055" name="Oval 7"/>
              <p:cNvSpPr>
                <a:spLocks noChangeArrowheads="1"/>
              </p:cNvSpPr>
              <p:nvPr/>
            </p:nvSpPr>
            <p:spPr bwMode="auto">
              <a:xfrm>
                <a:off x="3823" y="3896"/>
                <a:ext cx="262" cy="159"/>
              </a:xfrm>
              <a:prstGeom prst="ellipse">
                <a:avLst/>
              </a:prstGeom>
              <a:gradFill rotWithShape="0">
                <a:gsLst>
                  <a:gs pos="0">
                    <a:srgbClr val="0083DB"/>
                  </a:gs>
                  <a:gs pos="100000">
                    <a:srgbClr val="0088E4"/>
                  </a:gs>
                </a:gsLst>
                <a:lin ang="54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3" name="Oval 8"/>
              <p:cNvSpPr>
                <a:spLocks noChangeArrowheads="1"/>
              </p:cNvSpPr>
              <p:nvPr/>
            </p:nvSpPr>
            <p:spPr bwMode="auto">
              <a:xfrm>
                <a:off x="3857" y="3922"/>
                <a:ext cx="192" cy="107"/>
              </a:xfrm>
              <a:prstGeom prst="ellipse">
                <a:avLst/>
              </a:prstGeom>
              <a:gradFill rotWithShape="0">
                <a:gsLst>
                  <a:gs pos="0">
                    <a:srgbClr val="0088E4"/>
                  </a:gs>
                  <a:gs pos="100000">
                    <a:srgbClr val="007FD5"/>
                  </a:gs>
                </a:gsLst>
                <a:lin ang="54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4" name="Freeform 9"/>
              <p:cNvSpPr>
                <a:spLocks noChangeArrowheads="1"/>
              </p:cNvSpPr>
              <p:nvPr/>
            </p:nvSpPr>
            <p:spPr bwMode="auto">
              <a:xfrm>
                <a:off x="3576"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rgbClr val="007FD5"/>
                  </a:gs>
                  <a:gs pos="100000">
                    <a:srgbClr val="0088E4"/>
                  </a:gs>
                </a:gsLst>
                <a:lin ang="54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5" name="Freeform 10"/>
              <p:cNvSpPr>
                <a:spLocks noChangeArrowheads="1"/>
              </p:cNvSpPr>
              <p:nvPr/>
            </p:nvSpPr>
            <p:spPr bwMode="auto">
              <a:xfrm>
                <a:off x="3696"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rgbClr val="0088E4"/>
                  </a:gs>
                  <a:gs pos="100000">
                    <a:srgbClr val="0072C0"/>
                  </a:gs>
                </a:gsLst>
                <a:lin ang="81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6" name="Freeform 11"/>
              <p:cNvSpPr>
                <a:spLocks noChangeArrowheads="1"/>
              </p:cNvSpPr>
              <p:nvPr/>
            </p:nvSpPr>
            <p:spPr bwMode="auto">
              <a:xfrm>
                <a:off x="3528"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rgbClr val="0088E4"/>
                  </a:gs>
                  <a:gs pos="100000">
                    <a:srgbClr val="0077C7"/>
                  </a:gs>
                </a:gsLst>
                <a:lin ang="54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2060" name="Freeform 12"/>
              <p:cNvSpPr>
                <a:spLocks noChangeArrowheads="1"/>
              </p:cNvSpPr>
              <p:nvPr/>
            </p:nvSpPr>
            <p:spPr bwMode="auto">
              <a:xfrm>
                <a:off x="3570"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rgbClr val="007BCE"/>
                  </a:gs>
                  <a:gs pos="100000">
                    <a:srgbClr val="0088E4"/>
                  </a:gs>
                </a:gsLst>
                <a:path path="rect">
                  <a:fillToRect l="50000" t="50000" r="50000" b="50000"/>
                </a:path>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2061" name="Freeform 13"/>
              <p:cNvSpPr>
                <a:spLocks noChangeArrowheads="1"/>
              </p:cNvSpPr>
              <p:nvPr/>
            </p:nvSpPr>
            <p:spPr bwMode="auto">
              <a:xfrm>
                <a:off x="4038"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rgbClr val="0077C7"/>
                  </a:gs>
                  <a:gs pos="100000">
                    <a:srgbClr val="0088E4"/>
                  </a:gs>
                </a:gsLst>
                <a:lin ang="108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2062" name="Oval 14"/>
              <p:cNvSpPr>
                <a:spLocks noChangeArrowheads="1"/>
              </p:cNvSpPr>
              <p:nvPr/>
            </p:nvSpPr>
            <p:spPr bwMode="auto">
              <a:xfrm>
                <a:off x="3911" y="3948"/>
                <a:ext cx="84" cy="53"/>
              </a:xfrm>
              <a:prstGeom prst="ellipse">
                <a:avLst/>
              </a:prstGeom>
              <a:gradFill rotWithShape="0">
                <a:gsLst>
                  <a:gs pos="0">
                    <a:srgbClr val="007FD5"/>
                  </a:gs>
                  <a:gs pos="100000">
                    <a:srgbClr val="0088E4"/>
                  </a:gs>
                </a:gsLst>
                <a:lin ang="54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grpSp>
        <p:grpSp>
          <p:nvGrpSpPr>
            <p:cNvPr id="1033" name="Group 15"/>
            <p:cNvGrpSpPr>
              <a:grpSpLocks/>
            </p:cNvGrpSpPr>
            <p:nvPr/>
          </p:nvGrpSpPr>
          <p:grpSpPr bwMode="auto">
            <a:xfrm>
              <a:off x="1776" y="3631"/>
              <a:ext cx="1625" cy="682"/>
              <a:chOff x="1776" y="3631"/>
              <a:chExt cx="1625" cy="682"/>
            </a:xfrm>
          </p:grpSpPr>
          <p:sp>
            <p:nvSpPr>
              <p:cNvPr id="2064" name="Oval 16"/>
              <p:cNvSpPr>
                <a:spLocks noChangeArrowheads="1"/>
              </p:cNvSpPr>
              <p:nvPr/>
            </p:nvSpPr>
            <p:spPr bwMode="auto">
              <a:xfrm>
                <a:off x="2268" y="3934"/>
                <a:ext cx="638" cy="377"/>
              </a:xfrm>
              <a:prstGeom prst="ellipse">
                <a:avLst/>
              </a:prstGeom>
              <a:gradFill rotWithShape="0">
                <a:gsLst>
                  <a:gs pos="0">
                    <a:srgbClr val="0088E4"/>
                  </a:gs>
                  <a:gs pos="100000">
                    <a:srgbClr val="0077C7"/>
                  </a:gs>
                </a:gsLst>
                <a:lin ang="135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2065" name="Oval 17"/>
              <p:cNvSpPr>
                <a:spLocks noChangeArrowheads="1"/>
              </p:cNvSpPr>
              <p:nvPr/>
            </p:nvSpPr>
            <p:spPr bwMode="auto">
              <a:xfrm>
                <a:off x="2314" y="3958"/>
                <a:ext cx="543" cy="332"/>
              </a:xfrm>
              <a:prstGeom prst="ellipse">
                <a:avLst/>
              </a:prstGeom>
              <a:gradFill rotWithShape="0">
                <a:gsLst>
                  <a:gs pos="0">
                    <a:srgbClr val="0077C7"/>
                  </a:gs>
                  <a:gs pos="100000">
                    <a:srgbClr val="0088E4"/>
                  </a:gs>
                </a:gsLst>
                <a:lin ang="135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2066" name="Oval 18"/>
              <p:cNvSpPr>
                <a:spLocks noChangeArrowheads="1"/>
              </p:cNvSpPr>
              <p:nvPr/>
            </p:nvSpPr>
            <p:spPr bwMode="auto">
              <a:xfrm>
                <a:off x="2341" y="3979"/>
                <a:ext cx="501" cy="299"/>
              </a:xfrm>
              <a:prstGeom prst="ellipse">
                <a:avLst/>
              </a:prstGeom>
              <a:gradFill rotWithShape="0">
                <a:gsLst>
                  <a:gs pos="0">
                    <a:srgbClr val="0088E4"/>
                  </a:gs>
                  <a:gs pos="100000">
                    <a:srgbClr val="007BCE"/>
                  </a:gs>
                </a:gsLst>
                <a:lin ang="135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7" name="Oval 19"/>
              <p:cNvSpPr>
                <a:spLocks noChangeArrowheads="1"/>
              </p:cNvSpPr>
              <p:nvPr/>
            </p:nvSpPr>
            <p:spPr bwMode="auto">
              <a:xfrm>
                <a:off x="2368" y="3997"/>
                <a:ext cx="444" cy="258"/>
              </a:xfrm>
              <a:prstGeom prst="ellipse">
                <a:avLst/>
              </a:prstGeom>
              <a:gradFill rotWithShape="0">
                <a:gsLst>
                  <a:gs pos="0">
                    <a:srgbClr val="0077C7"/>
                  </a:gs>
                  <a:gs pos="100000">
                    <a:srgbClr val="0088E4"/>
                  </a:gs>
                </a:gsLst>
                <a:lin ang="54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2068" name="Oval 20"/>
              <p:cNvSpPr>
                <a:spLocks noChangeArrowheads="1"/>
              </p:cNvSpPr>
              <p:nvPr/>
            </p:nvSpPr>
            <p:spPr bwMode="auto">
              <a:xfrm>
                <a:off x="2385" y="4005"/>
                <a:ext cx="413" cy="240"/>
              </a:xfrm>
              <a:prstGeom prst="ellipse">
                <a:avLst/>
              </a:prstGeom>
              <a:gradFill rotWithShape="0">
                <a:gsLst>
                  <a:gs pos="0">
                    <a:srgbClr val="007FD5"/>
                  </a:gs>
                  <a:gs pos="100000">
                    <a:srgbClr val="0088E4"/>
                  </a:gs>
                </a:gsLst>
                <a:lin ang="54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2069" name="Oval 21"/>
              <p:cNvSpPr>
                <a:spLocks noChangeArrowheads="1"/>
              </p:cNvSpPr>
              <p:nvPr/>
            </p:nvSpPr>
            <p:spPr bwMode="auto">
              <a:xfrm>
                <a:off x="2437" y="4026"/>
                <a:ext cx="306" cy="192"/>
              </a:xfrm>
              <a:prstGeom prst="ellipse">
                <a:avLst/>
              </a:prstGeom>
              <a:gradFill rotWithShape="0">
                <a:gsLst>
                  <a:gs pos="0">
                    <a:srgbClr val="0077C7"/>
                  </a:gs>
                  <a:gs pos="100000">
                    <a:srgbClr val="0088E4"/>
                  </a:gs>
                </a:gsLst>
                <a:lin ang="54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2070" name="Oval 22"/>
              <p:cNvSpPr>
                <a:spLocks noChangeArrowheads="1"/>
              </p:cNvSpPr>
              <p:nvPr/>
            </p:nvSpPr>
            <p:spPr bwMode="auto">
              <a:xfrm>
                <a:off x="2476" y="4056"/>
                <a:ext cx="227" cy="135"/>
              </a:xfrm>
              <a:prstGeom prst="ellipse">
                <a:avLst/>
              </a:prstGeom>
              <a:gradFill rotWithShape="0">
                <a:gsLst>
                  <a:gs pos="0">
                    <a:srgbClr val="007BCE"/>
                  </a:gs>
                  <a:gs pos="100000">
                    <a:srgbClr val="0088E4"/>
                  </a:gs>
                </a:gsLst>
                <a:lin ang="135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2071" name="Oval 23"/>
              <p:cNvSpPr>
                <a:spLocks noChangeArrowheads="1"/>
              </p:cNvSpPr>
              <p:nvPr/>
            </p:nvSpPr>
            <p:spPr bwMode="auto">
              <a:xfrm>
                <a:off x="2542" y="4097"/>
                <a:ext cx="90" cy="60"/>
              </a:xfrm>
              <a:prstGeom prst="ellipse">
                <a:avLst/>
              </a:prstGeom>
              <a:gradFill rotWithShape="0">
                <a:gsLst>
                  <a:gs pos="0">
                    <a:srgbClr val="007BCE"/>
                  </a:gs>
                  <a:gs pos="100000">
                    <a:srgbClr val="0088E4"/>
                  </a:gs>
                </a:gsLst>
                <a:lin ang="108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2072" name="Freeform 24"/>
              <p:cNvSpPr>
                <a:spLocks noChangeArrowheads="1"/>
              </p:cNvSpPr>
              <p:nvPr/>
            </p:nvSpPr>
            <p:spPr bwMode="auto">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rgbClr val="007BCE"/>
                  </a:gs>
                  <a:gs pos="100000">
                    <a:srgbClr val="0088E4"/>
                  </a:gs>
                </a:gsLst>
                <a:lin ang="54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2073" name="Freeform 25"/>
              <p:cNvSpPr>
                <a:spLocks noChangeArrowheads="1"/>
              </p:cNvSpPr>
              <p:nvPr/>
            </p:nvSpPr>
            <p:spPr bwMode="auto">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rgbClr val="0072C0"/>
                  </a:gs>
                  <a:gs pos="100000">
                    <a:srgbClr val="0088E4"/>
                  </a:gs>
                </a:gsLst>
                <a:lin ang="135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2074" name="Freeform 26"/>
              <p:cNvSpPr>
                <a:spLocks noChangeArrowheads="1"/>
              </p:cNvSpPr>
              <p:nvPr/>
            </p:nvSpPr>
            <p:spPr bwMode="auto">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rgbClr val="007BCE"/>
                  </a:gs>
                  <a:gs pos="100000">
                    <a:srgbClr val="0088E4"/>
                  </a:gs>
                </a:gsLst>
                <a:lin ang="108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2075" name="Freeform 27"/>
              <p:cNvSpPr>
                <a:spLocks noChangeArrowheads="1"/>
              </p:cNvSpPr>
              <p:nvPr/>
            </p:nvSpPr>
            <p:spPr bwMode="auto">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rgbClr val="0088E4"/>
                  </a:gs>
                  <a:gs pos="100000">
                    <a:srgbClr val="006FBA"/>
                  </a:gs>
                </a:gsLst>
                <a:lin ang="54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2076" name="Freeform 28"/>
              <p:cNvSpPr>
                <a:spLocks noChangeArrowheads="1"/>
              </p:cNvSpPr>
              <p:nvPr/>
            </p:nvSpPr>
            <p:spPr bwMode="auto">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rgbClr val="0088E4"/>
              </a:soli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2077" name="Freeform 29"/>
              <p:cNvSpPr>
                <a:spLocks noChangeArrowheads="1"/>
              </p:cNvSpPr>
              <p:nvPr/>
            </p:nvSpPr>
            <p:spPr bwMode="auto">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rgbClr val="0088E4"/>
              </a:soli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2078" name="Freeform 30"/>
              <p:cNvSpPr>
                <a:spLocks noChangeArrowheads="1"/>
              </p:cNvSpPr>
              <p:nvPr/>
            </p:nvSpPr>
            <p:spPr bwMode="auto">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rgbClr val="0088E4"/>
                  </a:gs>
                  <a:gs pos="100000">
                    <a:srgbClr val="0077C7"/>
                  </a:gs>
                </a:gsLst>
                <a:lin ang="54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2079" name="Freeform 31"/>
              <p:cNvSpPr>
                <a:spLocks noChangeArrowheads="1"/>
              </p:cNvSpPr>
              <p:nvPr/>
            </p:nvSpPr>
            <p:spPr bwMode="auto">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rgbClr val="0088E4"/>
                  </a:gs>
                  <a:gs pos="100000">
                    <a:srgbClr val="0077C7"/>
                  </a:gs>
                </a:gsLst>
                <a:lin ang="54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2080" name="Freeform 32"/>
              <p:cNvSpPr>
                <a:spLocks noChangeArrowheads="1"/>
              </p:cNvSpPr>
              <p:nvPr/>
            </p:nvSpPr>
            <p:spPr bwMode="auto">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rgbClr val="0088E4"/>
                  </a:gs>
                  <a:gs pos="100000">
                    <a:srgbClr val="0077C7"/>
                  </a:gs>
                </a:gsLst>
                <a:lin ang="54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2081" name="Freeform 33"/>
              <p:cNvSpPr>
                <a:spLocks noChangeArrowheads="1"/>
              </p:cNvSpPr>
              <p:nvPr/>
            </p:nvSpPr>
            <p:spPr bwMode="auto">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rgbClr val="0088E4"/>
              </a:solidFill>
              <a:ln w="9525">
                <a:noFill/>
                <a:round/>
                <a:headEnd/>
                <a:tailEnd/>
              </a:ln>
              <a:effectLst/>
            </p:spPr>
            <p:txBody>
              <a:bodyPr wrap="none" anchor="ctr"/>
              <a:lstStyle/>
              <a:p>
                <a:pPr>
                  <a:buFont typeface="Arial" charset="0"/>
                  <a:buNone/>
                  <a:defRPr/>
                </a:pPr>
                <a:endParaRPr lang="ru-RU">
                  <a:latin typeface="Arial" charset="0"/>
                  <a:cs typeface="+mn-cs"/>
                </a:endParaRPr>
              </a:p>
            </p:txBody>
          </p:sp>
        </p:grpSp>
        <p:grpSp>
          <p:nvGrpSpPr>
            <p:cNvPr id="1034" name="Group 34"/>
            <p:cNvGrpSpPr>
              <a:grpSpLocks/>
            </p:cNvGrpSpPr>
            <p:nvPr/>
          </p:nvGrpSpPr>
          <p:grpSpPr bwMode="auto">
            <a:xfrm>
              <a:off x="4128" y="3360"/>
              <a:ext cx="1350" cy="820"/>
              <a:chOff x="4128" y="3360"/>
              <a:chExt cx="1350" cy="820"/>
            </a:xfrm>
          </p:grpSpPr>
          <p:sp>
            <p:nvSpPr>
              <p:cNvPr id="2083" name="Freeform 35"/>
              <p:cNvSpPr>
                <a:spLocks noChangeArrowheads="1"/>
              </p:cNvSpPr>
              <p:nvPr/>
            </p:nvSpPr>
            <p:spPr bwMode="auto">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rgbClr val="078BE3"/>
                  </a:gs>
                  <a:gs pos="100000">
                    <a:srgbClr val="0088E4"/>
                  </a:gs>
                </a:gsLst>
                <a:lin ang="54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2084" name="Freeform 36"/>
              <p:cNvSpPr>
                <a:spLocks noChangeArrowheads="1"/>
              </p:cNvSpPr>
              <p:nvPr/>
            </p:nvSpPr>
            <p:spPr bwMode="auto">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rgbClr val="078BE3"/>
                  </a:gs>
                  <a:gs pos="100000">
                    <a:srgbClr val="0088E4"/>
                  </a:gs>
                </a:gsLst>
                <a:lin ang="54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2085" name="Freeform 37"/>
              <p:cNvSpPr>
                <a:spLocks noChangeArrowheads="1"/>
              </p:cNvSpPr>
              <p:nvPr/>
            </p:nvSpPr>
            <p:spPr bwMode="auto">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rgbClr val="0E8EE4"/>
                  </a:gs>
                  <a:gs pos="100000">
                    <a:srgbClr val="0088E4"/>
                  </a:gs>
                </a:gsLst>
                <a:lin ang="54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2086" name="Freeform 38"/>
              <p:cNvSpPr>
                <a:spLocks noChangeArrowheads="1"/>
              </p:cNvSpPr>
              <p:nvPr/>
            </p:nvSpPr>
            <p:spPr bwMode="auto">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rgbClr val="0088E4"/>
                  </a:gs>
                  <a:gs pos="100000">
                    <a:srgbClr val="007FD5"/>
                  </a:gs>
                </a:gsLst>
                <a:lin ang="54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2087" name="Freeform 39"/>
              <p:cNvSpPr>
                <a:spLocks noChangeArrowheads="1"/>
              </p:cNvSpPr>
              <p:nvPr/>
            </p:nvSpPr>
            <p:spPr bwMode="auto">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rgbClr val="0088E4"/>
                  </a:gs>
                  <a:gs pos="100000">
                    <a:srgbClr val="007FD5"/>
                  </a:gs>
                </a:gsLst>
                <a:lin ang="54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2088" name="Freeform 40"/>
              <p:cNvSpPr>
                <a:spLocks noChangeArrowheads="1"/>
              </p:cNvSpPr>
              <p:nvPr/>
            </p:nvSpPr>
            <p:spPr bwMode="auto">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rgbClr val="0088E4"/>
                  </a:gs>
                  <a:gs pos="100000">
                    <a:srgbClr val="007FD5"/>
                  </a:gs>
                </a:gsLst>
                <a:lin ang="54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2089" name="Freeform 41"/>
              <p:cNvSpPr>
                <a:spLocks noChangeArrowheads="1"/>
              </p:cNvSpPr>
              <p:nvPr/>
            </p:nvSpPr>
            <p:spPr bwMode="auto">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rgbClr val="0088E4"/>
                  </a:gs>
                  <a:gs pos="100000">
                    <a:srgbClr val="007FD5"/>
                  </a:gs>
                </a:gsLst>
                <a:lin ang="54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2090" name="Freeform 42"/>
              <p:cNvSpPr>
                <a:spLocks noChangeArrowheads="1"/>
              </p:cNvSpPr>
              <p:nvPr/>
            </p:nvSpPr>
            <p:spPr bwMode="auto">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rgbClr val="0088E4"/>
              </a:soli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2091" name="Freeform 43"/>
              <p:cNvSpPr>
                <a:spLocks noChangeArrowheads="1"/>
              </p:cNvSpPr>
              <p:nvPr/>
            </p:nvSpPr>
            <p:spPr bwMode="auto">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rgbClr val="0088E4"/>
                  </a:gs>
                  <a:gs pos="100000">
                    <a:srgbClr val="078BE3"/>
                  </a:gs>
                </a:gsLst>
                <a:lin ang="108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2092" name="Freeform 44"/>
              <p:cNvSpPr>
                <a:spLocks noChangeArrowheads="1"/>
              </p:cNvSpPr>
              <p:nvPr/>
            </p:nvSpPr>
            <p:spPr bwMode="auto">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rgbClr val="078BE3"/>
                  </a:gs>
                  <a:gs pos="100000">
                    <a:srgbClr val="0088E4"/>
                  </a:gs>
                </a:gsLst>
                <a:lin ang="54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2093" name="Freeform 45"/>
              <p:cNvSpPr>
                <a:spLocks noChangeArrowheads="1"/>
              </p:cNvSpPr>
              <p:nvPr/>
            </p:nvSpPr>
            <p:spPr bwMode="auto">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rgbClr val="078BE3"/>
                  </a:gs>
                  <a:gs pos="100000">
                    <a:srgbClr val="0088E4"/>
                  </a:gs>
                </a:gsLst>
                <a:lin ang="54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2094" name="Oval 46"/>
              <p:cNvSpPr>
                <a:spLocks noChangeArrowheads="1"/>
              </p:cNvSpPr>
              <p:nvPr/>
            </p:nvSpPr>
            <p:spPr bwMode="auto">
              <a:xfrm>
                <a:off x="4546" y="3608"/>
                <a:ext cx="518" cy="319"/>
              </a:xfrm>
              <a:prstGeom prst="ellipse">
                <a:avLst/>
              </a:prstGeom>
              <a:gradFill rotWithShape="0">
                <a:gsLst>
                  <a:gs pos="0">
                    <a:srgbClr val="0088E4"/>
                  </a:gs>
                  <a:gs pos="100000">
                    <a:srgbClr val="007FD5"/>
                  </a:gs>
                </a:gsLst>
                <a:lin ang="108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2095" name="Oval 47"/>
              <p:cNvSpPr>
                <a:spLocks noChangeArrowheads="1"/>
              </p:cNvSpPr>
              <p:nvPr/>
            </p:nvSpPr>
            <p:spPr bwMode="auto">
              <a:xfrm>
                <a:off x="4578" y="3630"/>
                <a:ext cx="446" cy="271"/>
              </a:xfrm>
              <a:prstGeom prst="ellipse">
                <a:avLst/>
              </a:prstGeom>
              <a:gradFill rotWithShape="0">
                <a:gsLst>
                  <a:gs pos="0">
                    <a:srgbClr val="078BE3"/>
                  </a:gs>
                  <a:gs pos="100000">
                    <a:srgbClr val="0088E4"/>
                  </a:gs>
                </a:gsLst>
                <a:lin ang="54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2096" name="Oval 48"/>
              <p:cNvSpPr>
                <a:spLocks noChangeArrowheads="1"/>
              </p:cNvSpPr>
              <p:nvPr/>
            </p:nvSpPr>
            <p:spPr bwMode="auto">
              <a:xfrm>
                <a:off x="4610" y="3650"/>
                <a:ext cx="386" cy="233"/>
              </a:xfrm>
              <a:prstGeom prst="ellipse">
                <a:avLst/>
              </a:prstGeom>
              <a:gradFill rotWithShape="0">
                <a:gsLst>
                  <a:gs pos="0">
                    <a:srgbClr val="0088E4"/>
                  </a:gs>
                  <a:gs pos="100000">
                    <a:srgbClr val="007FD5"/>
                  </a:gs>
                </a:gsLst>
                <a:lin ang="54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2097" name="Oval 49"/>
              <p:cNvSpPr>
                <a:spLocks noChangeArrowheads="1"/>
              </p:cNvSpPr>
              <p:nvPr/>
            </p:nvSpPr>
            <p:spPr bwMode="auto">
              <a:xfrm>
                <a:off x="4654" y="3678"/>
                <a:ext cx="298" cy="177"/>
              </a:xfrm>
              <a:prstGeom prst="ellipse">
                <a:avLst/>
              </a:prstGeom>
              <a:gradFill rotWithShape="0">
                <a:gsLst>
                  <a:gs pos="0">
                    <a:srgbClr val="007FD5"/>
                  </a:gs>
                  <a:gs pos="100000">
                    <a:srgbClr val="0088E4"/>
                  </a:gs>
                </a:gsLst>
                <a:lin ang="54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2098" name="Oval 50"/>
              <p:cNvSpPr>
                <a:spLocks noChangeArrowheads="1"/>
              </p:cNvSpPr>
              <p:nvPr/>
            </p:nvSpPr>
            <p:spPr bwMode="auto">
              <a:xfrm>
                <a:off x="4690" y="3698"/>
                <a:ext cx="222" cy="139"/>
              </a:xfrm>
              <a:prstGeom prst="ellipse">
                <a:avLst/>
              </a:prstGeom>
              <a:gradFill rotWithShape="0">
                <a:gsLst>
                  <a:gs pos="0">
                    <a:srgbClr val="0088E4"/>
                  </a:gs>
                  <a:gs pos="100000">
                    <a:srgbClr val="007FD5"/>
                  </a:gs>
                </a:gsLst>
                <a:lin ang="54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2099" name="Oval 51"/>
              <p:cNvSpPr>
                <a:spLocks noChangeArrowheads="1"/>
              </p:cNvSpPr>
              <p:nvPr/>
            </p:nvSpPr>
            <p:spPr bwMode="auto">
              <a:xfrm>
                <a:off x="4738" y="3728"/>
                <a:ext cx="126" cy="81"/>
              </a:xfrm>
              <a:prstGeom prst="ellipse">
                <a:avLst/>
              </a:prstGeom>
              <a:gradFill rotWithShape="0">
                <a:gsLst>
                  <a:gs pos="0">
                    <a:srgbClr val="0083DB"/>
                  </a:gs>
                  <a:gs pos="100000">
                    <a:srgbClr val="0088E4"/>
                  </a:gs>
                </a:gsLst>
                <a:lin ang="54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grpSp>
        <p:grpSp>
          <p:nvGrpSpPr>
            <p:cNvPr id="1035" name="Group 52"/>
            <p:cNvGrpSpPr>
              <a:grpSpLocks/>
            </p:cNvGrpSpPr>
            <p:nvPr/>
          </p:nvGrpSpPr>
          <p:grpSpPr bwMode="auto">
            <a:xfrm>
              <a:off x="5280" y="3024"/>
              <a:ext cx="424" cy="257"/>
              <a:chOff x="5280" y="3024"/>
              <a:chExt cx="424" cy="257"/>
            </a:xfrm>
          </p:grpSpPr>
          <p:sp>
            <p:nvSpPr>
              <p:cNvPr id="2101" name="Freeform 53"/>
              <p:cNvSpPr>
                <a:spLocks noChangeArrowheads="1"/>
              </p:cNvSpPr>
              <p:nvPr/>
            </p:nvSpPr>
            <p:spPr bwMode="auto">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rgbClr val="0088E4"/>
                  </a:gs>
                  <a:gs pos="100000">
                    <a:srgbClr val="0068AE"/>
                  </a:gs>
                </a:gsLst>
                <a:lin ang="54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2102" name="Freeform 54"/>
              <p:cNvSpPr>
                <a:spLocks noChangeArrowheads="1"/>
              </p:cNvSpPr>
              <p:nvPr/>
            </p:nvSpPr>
            <p:spPr bwMode="auto">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rgbClr val="0088E4"/>
                  </a:gs>
                  <a:gs pos="100000">
                    <a:srgbClr val="0068AE"/>
                  </a:gs>
                </a:gsLst>
                <a:lin ang="54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2103" name="Freeform 55"/>
              <p:cNvSpPr>
                <a:spLocks noChangeArrowheads="1"/>
              </p:cNvSpPr>
              <p:nvPr/>
            </p:nvSpPr>
            <p:spPr bwMode="auto">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rgbClr val="0088E4"/>
                  </a:gs>
                  <a:gs pos="100000">
                    <a:srgbClr val="0068AE"/>
                  </a:gs>
                </a:gsLst>
                <a:lin ang="54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2104" name="Freeform 56"/>
              <p:cNvSpPr>
                <a:spLocks noChangeArrowheads="1"/>
              </p:cNvSpPr>
              <p:nvPr/>
            </p:nvSpPr>
            <p:spPr bwMode="auto">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rgbClr val="0088E4"/>
                  </a:gs>
                  <a:gs pos="100000">
                    <a:srgbClr val="0068AE"/>
                  </a:gs>
                </a:gsLst>
                <a:lin ang="54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2105" name="Freeform 57"/>
              <p:cNvSpPr>
                <a:spLocks noChangeArrowheads="1"/>
              </p:cNvSpPr>
              <p:nvPr/>
            </p:nvSpPr>
            <p:spPr bwMode="auto">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rgbClr val="0068AE"/>
                  </a:gs>
                  <a:gs pos="100000">
                    <a:srgbClr val="0088E4"/>
                  </a:gs>
                </a:gsLst>
                <a:lin ang="54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2106" name="Freeform 58"/>
              <p:cNvSpPr>
                <a:spLocks noChangeArrowheads="1"/>
              </p:cNvSpPr>
              <p:nvPr/>
            </p:nvSpPr>
            <p:spPr bwMode="auto">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rgbClr val="0068AE"/>
                  </a:gs>
                  <a:gs pos="100000">
                    <a:srgbClr val="0088E4"/>
                  </a:gs>
                </a:gsLst>
                <a:lin ang="54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2107" name="Freeform 59"/>
              <p:cNvSpPr>
                <a:spLocks noChangeArrowheads="1"/>
              </p:cNvSpPr>
              <p:nvPr/>
            </p:nvSpPr>
            <p:spPr bwMode="auto">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rgbClr val="0088E4"/>
                  </a:gs>
                  <a:gs pos="100000">
                    <a:srgbClr val="0068AE"/>
                  </a:gs>
                </a:gsLst>
                <a:lin ang="54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grpSp>
            <p:nvGrpSpPr>
              <p:cNvPr id="1043" name="Group 60"/>
              <p:cNvGrpSpPr>
                <a:grpSpLocks/>
              </p:cNvGrpSpPr>
              <p:nvPr/>
            </p:nvGrpSpPr>
            <p:grpSpPr bwMode="auto">
              <a:xfrm>
                <a:off x="5381" y="3085"/>
                <a:ext cx="226" cy="131"/>
                <a:chOff x="5381" y="3085"/>
                <a:chExt cx="226" cy="131"/>
              </a:xfrm>
            </p:grpSpPr>
            <p:sp>
              <p:nvSpPr>
                <p:cNvPr id="2109" name="Oval 61"/>
                <p:cNvSpPr>
                  <a:spLocks noChangeArrowheads="1"/>
                </p:cNvSpPr>
                <p:nvPr/>
              </p:nvSpPr>
              <p:spPr bwMode="auto">
                <a:xfrm>
                  <a:off x="5381" y="3085"/>
                  <a:ext cx="227" cy="132"/>
                </a:xfrm>
                <a:prstGeom prst="ellipse">
                  <a:avLst/>
                </a:prstGeom>
                <a:gradFill rotWithShape="0">
                  <a:gsLst>
                    <a:gs pos="0">
                      <a:srgbClr val="0068AE"/>
                    </a:gs>
                    <a:gs pos="100000">
                      <a:srgbClr val="0088E4"/>
                    </a:gs>
                  </a:gsLst>
                  <a:lin ang="54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2110" name="Oval 62"/>
                <p:cNvSpPr>
                  <a:spLocks noChangeArrowheads="1"/>
                </p:cNvSpPr>
                <p:nvPr/>
              </p:nvSpPr>
              <p:spPr bwMode="auto">
                <a:xfrm>
                  <a:off x="5403" y="3099"/>
                  <a:ext cx="182" cy="102"/>
                </a:xfrm>
                <a:prstGeom prst="ellipse">
                  <a:avLst/>
                </a:prstGeom>
                <a:gradFill rotWithShape="0">
                  <a:gsLst>
                    <a:gs pos="0">
                      <a:srgbClr val="0088E4"/>
                    </a:gs>
                    <a:gs pos="100000">
                      <a:srgbClr val="0068AE"/>
                    </a:gs>
                  </a:gsLst>
                  <a:lin ang="54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2111" name="Oval 63"/>
                <p:cNvSpPr>
                  <a:spLocks noChangeArrowheads="1"/>
                </p:cNvSpPr>
                <p:nvPr/>
              </p:nvSpPr>
              <p:spPr bwMode="auto">
                <a:xfrm>
                  <a:off x="5431" y="3109"/>
                  <a:ext cx="125" cy="82"/>
                </a:xfrm>
                <a:prstGeom prst="ellipse">
                  <a:avLst/>
                </a:prstGeom>
                <a:gradFill rotWithShape="0">
                  <a:gsLst>
                    <a:gs pos="0">
                      <a:srgbClr val="0068AE"/>
                    </a:gs>
                    <a:gs pos="100000">
                      <a:srgbClr val="0088E4"/>
                    </a:gs>
                  </a:gsLst>
                  <a:lin ang="54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2112" name="Oval 64"/>
                <p:cNvSpPr>
                  <a:spLocks noChangeArrowheads="1"/>
                </p:cNvSpPr>
                <p:nvPr/>
              </p:nvSpPr>
              <p:spPr bwMode="auto">
                <a:xfrm>
                  <a:off x="5458" y="3125"/>
                  <a:ext cx="73" cy="47"/>
                </a:xfrm>
                <a:prstGeom prst="ellipse">
                  <a:avLst/>
                </a:prstGeom>
                <a:gradFill rotWithShape="0">
                  <a:gsLst>
                    <a:gs pos="0">
                      <a:srgbClr val="0088E4"/>
                    </a:gs>
                    <a:gs pos="100000">
                      <a:srgbClr val="0068AE"/>
                    </a:gs>
                  </a:gsLst>
                  <a:lin ang="54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grpSp>
        </p:grpSp>
      </p:grpSp>
      <p:sp>
        <p:nvSpPr>
          <p:cNvPr id="2113" name="Rectangle 65"/>
          <p:cNvSpPr>
            <a:spLocks noGrp="1" noChangeArrowheads="1"/>
          </p:cNvSpPr>
          <p:nvPr>
            <p:ph type="title"/>
          </p:nvPr>
        </p:nvSpPr>
        <p:spPr bwMode="auto">
          <a:xfrm>
            <a:off x="685800" y="1692275"/>
            <a:ext cx="7770813" cy="1735138"/>
          </a:xfrm>
          <a:prstGeom prst="rect">
            <a:avLst/>
          </a:prstGeom>
          <a:noFill/>
          <a:ln w="9525">
            <a:noFill/>
            <a:round/>
            <a:headEnd/>
            <a:tailEnd/>
          </a:ln>
          <a:effectLst/>
        </p:spPr>
        <p:txBody>
          <a:bodyPr vert="horz" wrap="square" lIns="90000" tIns="46800" rIns="90000" bIns="46800" numCol="1" anchor="b" anchorCtr="1" compatLnSpc="1">
            <a:prstTxWarp prst="textNoShape">
              <a:avLst/>
            </a:prstTxWarp>
          </a:bodyPr>
          <a:lstStyle/>
          <a:p>
            <a:pPr lvl="0"/>
            <a:r>
              <a:rPr lang="en-GB" altLang="ru-RU" smtClean="0"/>
              <a:t>Для правки текста заголовка щелкните мышью</a:t>
            </a:r>
          </a:p>
        </p:txBody>
      </p:sp>
      <p:sp>
        <p:nvSpPr>
          <p:cNvPr id="2114" name="Rectangle 66"/>
          <p:cNvSpPr>
            <a:spLocks noGrp="1" noChangeArrowheads="1"/>
          </p:cNvSpPr>
          <p:nvPr>
            <p:ph type="dt"/>
          </p:nvPr>
        </p:nvSpPr>
        <p:spPr bwMode="auto">
          <a:xfrm>
            <a:off x="457200" y="6248400"/>
            <a:ext cx="2132013"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buClr>
                <a:srgbClr val="000000"/>
              </a:buClr>
              <a:buSzPct val="45000"/>
              <a:buFont typeface="Wingdings" pitchFamily="2" charset="2"/>
              <a:buNone/>
              <a:tabLst>
                <a:tab pos="723900" algn="l"/>
                <a:tab pos="1447800" algn="l"/>
              </a:tabLst>
              <a:defRPr sz="1400">
                <a:solidFill>
                  <a:srgbClr val="000000"/>
                </a:solidFill>
                <a:effectLst>
                  <a:outerShdw blurRad="38100" dist="38100" dir="2700000" algn="tl">
                    <a:srgbClr val="FFFFFF"/>
                  </a:outerShdw>
                </a:effectLst>
                <a:latin typeface="Times New Roman" pitchFamily="18" charset="0"/>
                <a:cs typeface="+mn-cs"/>
              </a:defRPr>
            </a:lvl1pPr>
          </a:lstStyle>
          <a:p>
            <a:pPr>
              <a:defRPr/>
            </a:pPr>
            <a:endParaRPr lang="ru-RU"/>
          </a:p>
        </p:txBody>
      </p:sp>
      <p:sp>
        <p:nvSpPr>
          <p:cNvPr id="2115" name="Rectangle 67"/>
          <p:cNvSpPr>
            <a:spLocks noGrp="1" noChangeArrowheads="1"/>
          </p:cNvSpPr>
          <p:nvPr>
            <p:ph type="ftr"/>
          </p:nvPr>
        </p:nvSpPr>
        <p:spPr bwMode="auto">
          <a:xfrm>
            <a:off x="3124200" y="6248400"/>
            <a:ext cx="2894013"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ctr">
              <a:buClr>
                <a:srgbClr val="000000"/>
              </a:buClr>
              <a:buSzPct val="45000"/>
              <a:buFont typeface="Wingdings" pitchFamily="2" charset="2"/>
              <a:buNone/>
              <a:tabLst>
                <a:tab pos="723900" algn="l"/>
                <a:tab pos="1447800" algn="l"/>
                <a:tab pos="2171700" algn="l"/>
                <a:tab pos="2895600" algn="l"/>
              </a:tabLst>
              <a:defRPr sz="1400">
                <a:solidFill>
                  <a:srgbClr val="000000"/>
                </a:solidFill>
                <a:effectLst>
                  <a:outerShdw blurRad="38100" dist="38100" dir="2700000" algn="tl">
                    <a:srgbClr val="FFFFFF"/>
                  </a:outerShdw>
                </a:effectLst>
                <a:latin typeface="Times New Roman" pitchFamily="18" charset="0"/>
                <a:cs typeface="+mn-cs"/>
              </a:defRPr>
            </a:lvl1pPr>
          </a:lstStyle>
          <a:p>
            <a:pPr>
              <a:defRPr/>
            </a:pPr>
            <a:endParaRPr lang="ru-RU"/>
          </a:p>
        </p:txBody>
      </p:sp>
      <p:sp>
        <p:nvSpPr>
          <p:cNvPr id="2116" name="Rectangle 68"/>
          <p:cNvSpPr>
            <a:spLocks noGrp="1" noChangeArrowheads="1"/>
          </p:cNvSpPr>
          <p:nvPr>
            <p:ph type="sldNum"/>
          </p:nvPr>
        </p:nvSpPr>
        <p:spPr bwMode="auto">
          <a:xfrm>
            <a:off x="6553200" y="6248400"/>
            <a:ext cx="2132013"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
                <a:srgbClr val="000000"/>
              </a:buClr>
              <a:buSzPct val="45000"/>
              <a:buFont typeface="Wingdings" panose="05000000000000000000" pitchFamily="2" charset="2"/>
              <a:buNone/>
              <a:defRPr sz="1400">
                <a:solidFill>
                  <a:srgbClr val="000000"/>
                </a:solidFill>
                <a:effectLst>
                  <a:outerShdw blurRad="38100" dist="38100" dir="2700000" algn="tl">
                    <a:srgbClr val="FFFFFF"/>
                  </a:outerShdw>
                </a:effectLst>
                <a:latin typeface="Times New Roman" panose="02020603050405020304" pitchFamily="18" charset="0"/>
              </a:defRPr>
            </a:lvl1pPr>
          </a:lstStyle>
          <a:p>
            <a:fld id="{724360B1-7E59-4DF3-BA7C-B3F5DD892A25}"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txStyles>
    <p:titleStyle>
      <a:lvl1pPr algn="ctr" defTabSz="449263" rtl="0" eaLnBrk="0" fontAlgn="base" hangingPunct="0">
        <a:spcBef>
          <a:spcPct val="0"/>
        </a:spcBef>
        <a:spcAft>
          <a:spcPct val="0"/>
        </a:spcAft>
        <a:buClr>
          <a:srgbClr val="CCECFF"/>
        </a:buClr>
        <a:buSzPct val="100000"/>
        <a:buFont typeface="Arial" panose="020B0604020202020204" pitchFamily="34" charset="0"/>
        <a:defRPr sz="4400">
          <a:solidFill>
            <a:srgbClr val="CCECFF"/>
          </a:solidFill>
          <a:effectLst>
            <a:outerShdw blurRad="38100" dist="38100" dir="2700000" algn="tl">
              <a:srgbClr val="000000"/>
            </a:outerShdw>
          </a:effectLst>
          <a:latin typeface="+mj-lt"/>
          <a:ea typeface="+mj-ea"/>
          <a:cs typeface="+mj-cs"/>
        </a:defRPr>
      </a:lvl1pPr>
      <a:lvl2pPr algn="ctr" defTabSz="449263" rtl="0" eaLnBrk="0" fontAlgn="base" hangingPunct="0">
        <a:spcBef>
          <a:spcPct val="0"/>
        </a:spcBef>
        <a:spcAft>
          <a:spcPct val="0"/>
        </a:spcAft>
        <a:buClr>
          <a:srgbClr val="CCECFF"/>
        </a:buClr>
        <a:buSzPct val="100000"/>
        <a:buFont typeface="Arial" panose="020B0604020202020204" pitchFamily="34" charset="0"/>
        <a:defRPr sz="4400">
          <a:solidFill>
            <a:srgbClr val="CCECFF"/>
          </a:solidFill>
          <a:effectLst>
            <a:outerShdw blurRad="38100" dist="38100" dir="2700000" algn="tl">
              <a:srgbClr val="000000"/>
            </a:outerShdw>
          </a:effectLst>
          <a:latin typeface="Arial" charset="0"/>
          <a:ea typeface="Lucida Sans Unicode" pitchFamily="34" charset="0"/>
          <a:cs typeface="Lucida Sans Unicode" pitchFamily="34" charset="0"/>
        </a:defRPr>
      </a:lvl2pPr>
      <a:lvl3pPr algn="ctr" defTabSz="449263" rtl="0" eaLnBrk="0" fontAlgn="base" hangingPunct="0">
        <a:spcBef>
          <a:spcPct val="0"/>
        </a:spcBef>
        <a:spcAft>
          <a:spcPct val="0"/>
        </a:spcAft>
        <a:buClr>
          <a:srgbClr val="CCECFF"/>
        </a:buClr>
        <a:buSzPct val="100000"/>
        <a:buFont typeface="Arial" panose="020B0604020202020204" pitchFamily="34" charset="0"/>
        <a:defRPr sz="4400">
          <a:solidFill>
            <a:srgbClr val="CCECFF"/>
          </a:solidFill>
          <a:effectLst>
            <a:outerShdw blurRad="38100" dist="38100" dir="2700000" algn="tl">
              <a:srgbClr val="000000"/>
            </a:outerShdw>
          </a:effectLst>
          <a:latin typeface="Arial" charset="0"/>
          <a:ea typeface="Lucida Sans Unicode" pitchFamily="34" charset="0"/>
          <a:cs typeface="Lucida Sans Unicode" pitchFamily="34" charset="0"/>
        </a:defRPr>
      </a:lvl3pPr>
      <a:lvl4pPr algn="ctr" defTabSz="449263" rtl="0" eaLnBrk="0" fontAlgn="base" hangingPunct="0">
        <a:spcBef>
          <a:spcPct val="0"/>
        </a:spcBef>
        <a:spcAft>
          <a:spcPct val="0"/>
        </a:spcAft>
        <a:buClr>
          <a:srgbClr val="CCECFF"/>
        </a:buClr>
        <a:buSzPct val="100000"/>
        <a:buFont typeface="Arial" panose="020B0604020202020204" pitchFamily="34" charset="0"/>
        <a:defRPr sz="4400">
          <a:solidFill>
            <a:srgbClr val="CCECFF"/>
          </a:solidFill>
          <a:effectLst>
            <a:outerShdw blurRad="38100" dist="38100" dir="2700000" algn="tl">
              <a:srgbClr val="000000"/>
            </a:outerShdw>
          </a:effectLst>
          <a:latin typeface="Arial" charset="0"/>
          <a:ea typeface="Lucida Sans Unicode" pitchFamily="34" charset="0"/>
          <a:cs typeface="Lucida Sans Unicode" pitchFamily="34" charset="0"/>
        </a:defRPr>
      </a:lvl4pPr>
      <a:lvl5pPr algn="ctr" defTabSz="449263" rtl="0" eaLnBrk="0" fontAlgn="base" hangingPunct="0">
        <a:spcBef>
          <a:spcPct val="0"/>
        </a:spcBef>
        <a:spcAft>
          <a:spcPct val="0"/>
        </a:spcAft>
        <a:buClr>
          <a:srgbClr val="CCECFF"/>
        </a:buClr>
        <a:buSzPct val="100000"/>
        <a:buFont typeface="Arial" panose="020B0604020202020204" pitchFamily="34" charset="0"/>
        <a:defRPr sz="4400">
          <a:solidFill>
            <a:srgbClr val="CCECFF"/>
          </a:solidFill>
          <a:effectLst>
            <a:outerShdw blurRad="38100" dist="38100" dir="2700000" algn="tl">
              <a:srgbClr val="000000"/>
            </a:outerShdw>
          </a:effectLst>
          <a:latin typeface="Arial" charset="0"/>
          <a:ea typeface="Lucida Sans Unicode" pitchFamily="34" charset="0"/>
          <a:cs typeface="Lucida Sans Unicode" pitchFamily="34" charset="0"/>
        </a:defRPr>
      </a:lvl5pPr>
      <a:lvl6pPr marL="457200" algn="ctr" defTabSz="449263" rtl="0" fontAlgn="base">
        <a:spcBef>
          <a:spcPct val="0"/>
        </a:spcBef>
        <a:spcAft>
          <a:spcPct val="0"/>
        </a:spcAft>
        <a:buClr>
          <a:srgbClr val="CCECFF"/>
        </a:buClr>
        <a:buSzPct val="100000"/>
        <a:buFont typeface="Arial" charset="0"/>
        <a:defRPr sz="4400">
          <a:solidFill>
            <a:srgbClr val="CCECFF"/>
          </a:solidFill>
          <a:effectLst>
            <a:outerShdw blurRad="38100" dist="38100" dir="2700000" algn="tl">
              <a:srgbClr val="000000"/>
            </a:outerShdw>
          </a:effectLst>
          <a:latin typeface="Arial" charset="0"/>
          <a:ea typeface="Lucida Sans Unicode" pitchFamily="34" charset="0"/>
          <a:cs typeface="Lucida Sans Unicode" pitchFamily="34" charset="0"/>
        </a:defRPr>
      </a:lvl6pPr>
      <a:lvl7pPr marL="914400" algn="ctr" defTabSz="449263" rtl="0" fontAlgn="base">
        <a:spcBef>
          <a:spcPct val="0"/>
        </a:spcBef>
        <a:spcAft>
          <a:spcPct val="0"/>
        </a:spcAft>
        <a:buClr>
          <a:srgbClr val="CCECFF"/>
        </a:buClr>
        <a:buSzPct val="100000"/>
        <a:buFont typeface="Arial" charset="0"/>
        <a:defRPr sz="4400">
          <a:solidFill>
            <a:srgbClr val="CCECFF"/>
          </a:solidFill>
          <a:effectLst>
            <a:outerShdw blurRad="38100" dist="38100" dir="2700000" algn="tl">
              <a:srgbClr val="000000"/>
            </a:outerShdw>
          </a:effectLst>
          <a:latin typeface="Arial" charset="0"/>
          <a:ea typeface="Lucida Sans Unicode" pitchFamily="34" charset="0"/>
          <a:cs typeface="Lucida Sans Unicode" pitchFamily="34" charset="0"/>
        </a:defRPr>
      </a:lvl7pPr>
      <a:lvl8pPr marL="1371600" algn="ctr" defTabSz="449263" rtl="0" fontAlgn="base">
        <a:spcBef>
          <a:spcPct val="0"/>
        </a:spcBef>
        <a:spcAft>
          <a:spcPct val="0"/>
        </a:spcAft>
        <a:buClr>
          <a:srgbClr val="CCECFF"/>
        </a:buClr>
        <a:buSzPct val="100000"/>
        <a:buFont typeface="Arial" charset="0"/>
        <a:defRPr sz="4400">
          <a:solidFill>
            <a:srgbClr val="CCECFF"/>
          </a:solidFill>
          <a:effectLst>
            <a:outerShdw blurRad="38100" dist="38100" dir="2700000" algn="tl">
              <a:srgbClr val="000000"/>
            </a:outerShdw>
          </a:effectLst>
          <a:latin typeface="Arial" charset="0"/>
          <a:ea typeface="Lucida Sans Unicode" pitchFamily="34" charset="0"/>
          <a:cs typeface="Lucida Sans Unicode" pitchFamily="34" charset="0"/>
        </a:defRPr>
      </a:lvl8pPr>
      <a:lvl9pPr marL="1828800" algn="ctr" defTabSz="449263" rtl="0" fontAlgn="base">
        <a:spcBef>
          <a:spcPct val="0"/>
        </a:spcBef>
        <a:spcAft>
          <a:spcPct val="0"/>
        </a:spcAft>
        <a:buClr>
          <a:srgbClr val="CCECFF"/>
        </a:buClr>
        <a:buSzPct val="100000"/>
        <a:buFont typeface="Arial" charset="0"/>
        <a:defRPr sz="4400">
          <a:solidFill>
            <a:srgbClr val="CCECFF"/>
          </a:solidFill>
          <a:effectLst>
            <a:outerShdw blurRad="38100" dist="38100" dir="2700000" algn="tl">
              <a:srgbClr val="000000"/>
            </a:outerShdw>
          </a:effectLst>
          <a:latin typeface="Arial" charset="0"/>
          <a:ea typeface="Lucida Sans Unicode" pitchFamily="34" charset="0"/>
          <a:cs typeface="Lucida Sans Unicode" pitchFamily="34" charset="0"/>
        </a:defRPr>
      </a:lvl9pPr>
    </p:titleStyle>
    <p:bodyStyle>
      <a:lvl1pPr marL="341313" indent="-341313" algn="l" defTabSz="449263" rtl="0" eaLnBrk="0" fontAlgn="base" hangingPunct="0">
        <a:spcBef>
          <a:spcPts val="800"/>
        </a:spcBef>
        <a:spcAft>
          <a:spcPct val="0"/>
        </a:spcAft>
        <a:buClr>
          <a:srgbClr val="99FF99"/>
        </a:buClr>
        <a:buSzPct val="80000"/>
        <a:buFont typeface="Wingdings" panose="05000000000000000000" pitchFamily="2" charset="2"/>
        <a:buChar char=""/>
        <a:defRPr sz="3200">
          <a:solidFill>
            <a:srgbClr val="FFFFFF"/>
          </a:solidFill>
          <a:effectLst>
            <a:outerShdw blurRad="38100" dist="38100" dir="2700000" algn="tl">
              <a:srgbClr val="000000"/>
            </a:outerShdw>
          </a:effectLst>
          <a:latin typeface="+mn-lt"/>
          <a:ea typeface="+mn-ea"/>
          <a:cs typeface="+mn-cs"/>
        </a:defRPr>
      </a:lvl1pPr>
      <a:lvl2pPr marL="741363" indent="-284163" algn="l" defTabSz="449263" rtl="0" eaLnBrk="0" fontAlgn="base" hangingPunct="0">
        <a:spcBef>
          <a:spcPts val="700"/>
        </a:spcBef>
        <a:spcAft>
          <a:spcPct val="0"/>
        </a:spcAft>
        <a:buClr>
          <a:srgbClr val="CCECFF"/>
        </a:buClr>
        <a:buSzPct val="50000"/>
        <a:buFont typeface="Wingdings" panose="05000000000000000000" pitchFamily="2" charset="2"/>
        <a:buChar char=""/>
        <a:defRPr sz="2800">
          <a:solidFill>
            <a:srgbClr val="FFFFFF"/>
          </a:solidFill>
          <a:effectLst>
            <a:outerShdw blurRad="38100" dist="38100" dir="2700000" algn="tl">
              <a:srgbClr val="000000"/>
            </a:outerShdw>
          </a:effectLst>
          <a:latin typeface="+mn-lt"/>
          <a:ea typeface="+mn-ea"/>
          <a:cs typeface="+mn-cs"/>
        </a:defRPr>
      </a:lvl2pPr>
      <a:lvl3pPr marL="1143000" indent="-228600" algn="l" defTabSz="449263" rtl="0" eaLnBrk="0" fontAlgn="base" hangingPunct="0">
        <a:spcBef>
          <a:spcPts val="600"/>
        </a:spcBef>
        <a:spcAft>
          <a:spcPct val="0"/>
        </a:spcAft>
        <a:buClr>
          <a:srgbClr val="0088E4"/>
        </a:buClr>
        <a:buSzPct val="100000"/>
        <a:buFont typeface="Arial" panose="020B0604020202020204" pitchFamily="34" charset="0"/>
        <a:buChar char="•"/>
        <a:defRPr sz="2400">
          <a:solidFill>
            <a:srgbClr val="FFFFFF"/>
          </a:solidFill>
          <a:effectLst>
            <a:outerShdw blurRad="38100" dist="38100" dir="2700000" algn="tl">
              <a:srgbClr val="000000"/>
            </a:outerShdw>
          </a:effectLst>
          <a:latin typeface="+mn-lt"/>
          <a:ea typeface="+mn-ea"/>
          <a:cs typeface="+mn-cs"/>
        </a:defRPr>
      </a:lvl3pPr>
      <a:lvl4pPr marL="1600200" indent="-228600" algn="l" defTabSz="449263" rtl="0" eaLnBrk="0" fontAlgn="base" hangingPunct="0">
        <a:spcBef>
          <a:spcPts val="500"/>
        </a:spcBef>
        <a:spcAft>
          <a:spcPct val="0"/>
        </a:spcAft>
        <a:buClr>
          <a:srgbClr val="AFE1FF"/>
        </a:buClr>
        <a:buSzPct val="50000"/>
        <a:buFont typeface="Wingdings" panose="05000000000000000000" pitchFamily="2" charset="2"/>
        <a:buChar char=""/>
        <a:defRPr sz="2000">
          <a:solidFill>
            <a:srgbClr val="FFFFFF"/>
          </a:solidFill>
          <a:effectLst>
            <a:outerShdw blurRad="38100" dist="38100" dir="2700000" algn="tl">
              <a:srgbClr val="000000"/>
            </a:outerShdw>
          </a:effectLst>
          <a:latin typeface="+mn-lt"/>
          <a:ea typeface="+mn-ea"/>
          <a:cs typeface="+mn-cs"/>
        </a:defRPr>
      </a:lvl4pPr>
      <a:lvl5pPr marL="2057400" indent="-228600" algn="l" defTabSz="449263" rtl="0" eaLnBrk="0" fontAlgn="base" hangingPunct="0">
        <a:spcBef>
          <a:spcPts val="500"/>
        </a:spcBef>
        <a:spcAft>
          <a:spcPct val="0"/>
        </a:spcAft>
        <a:buClr>
          <a:srgbClr val="AFE1FF"/>
        </a:buClr>
        <a:buSzPct val="100000"/>
        <a:buFont typeface="Arial" panose="020B0604020202020204" pitchFamily="34" charset="0"/>
        <a:buChar char="•"/>
        <a:defRPr sz="2000">
          <a:solidFill>
            <a:srgbClr val="FFFFFF"/>
          </a:solidFill>
          <a:effectLst>
            <a:outerShdw blurRad="38100" dist="38100" dir="2700000" algn="tl">
              <a:srgbClr val="000000"/>
            </a:outerShdw>
          </a:effectLst>
          <a:latin typeface="+mn-lt"/>
          <a:ea typeface="+mn-ea"/>
          <a:cs typeface="+mn-cs"/>
        </a:defRPr>
      </a:lvl5pPr>
      <a:lvl6pPr marL="2514600" indent="-228600" algn="l" defTabSz="449263" rtl="0" fontAlgn="base">
        <a:spcBef>
          <a:spcPts val="500"/>
        </a:spcBef>
        <a:spcAft>
          <a:spcPct val="0"/>
        </a:spcAft>
        <a:buClr>
          <a:srgbClr val="AFE1FF"/>
        </a:buClr>
        <a:buSzPct val="100000"/>
        <a:buFont typeface="Arial" charset="0"/>
        <a:buChar char="•"/>
        <a:defRPr sz="2000">
          <a:solidFill>
            <a:srgbClr val="FFFFFF"/>
          </a:solidFill>
          <a:effectLst>
            <a:outerShdw blurRad="38100" dist="38100" dir="2700000" algn="tl">
              <a:srgbClr val="000000"/>
            </a:outerShdw>
          </a:effectLst>
          <a:latin typeface="+mn-lt"/>
          <a:ea typeface="+mn-ea"/>
          <a:cs typeface="+mn-cs"/>
        </a:defRPr>
      </a:lvl6pPr>
      <a:lvl7pPr marL="2971800" indent="-228600" algn="l" defTabSz="449263" rtl="0" fontAlgn="base">
        <a:spcBef>
          <a:spcPts val="500"/>
        </a:spcBef>
        <a:spcAft>
          <a:spcPct val="0"/>
        </a:spcAft>
        <a:buClr>
          <a:srgbClr val="AFE1FF"/>
        </a:buClr>
        <a:buSzPct val="100000"/>
        <a:buFont typeface="Arial" charset="0"/>
        <a:buChar char="•"/>
        <a:defRPr sz="2000">
          <a:solidFill>
            <a:srgbClr val="FFFFFF"/>
          </a:solidFill>
          <a:effectLst>
            <a:outerShdw blurRad="38100" dist="38100" dir="2700000" algn="tl">
              <a:srgbClr val="000000"/>
            </a:outerShdw>
          </a:effectLst>
          <a:latin typeface="+mn-lt"/>
          <a:ea typeface="+mn-ea"/>
          <a:cs typeface="+mn-cs"/>
        </a:defRPr>
      </a:lvl7pPr>
      <a:lvl8pPr marL="3429000" indent="-228600" algn="l" defTabSz="449263" rtl="0" fontAlgn="base">
        <a:spcBef>
          <a:spcPts val="500"/>
        </a:spcBef>
        <a:spcAft>
          <a:spcPct val="0"/>
        </a:spcAft>
        <a:buClr>
          <a:srgbClr val="AFE1FF"/>
        </a:buClr>
        <a:buSzPct val="100000"/>
        <a:buFont typeface="Arial" charset="0"/>
        <a:buChar char="•"/>
        <a:defRPr sz="2000">
          <a:solidFill>
            <a:srgbClr val="FFFFFF"/>
          </a:solidFill>
          <a:effectLst>
            <a:outerShdw blurRad="38100" dist="38100" dir="2700000" algn="tl">
              <a:srgbClr val="000000"/>
            </a:outerShdw>
          </a:effectLst>
          <a:latin typeface="+mn-lt"/>
          <a:ea typeface="+mn-ea"/>
          <a:cs typeface="+mn-cs"/>
        </a:defRPr>
      </a:lvl8pPr>
      <a:lvl9pPr marL="3886200" indent="-228600" algn="l" defTabSz="449263" rtl="0" fontAlgn="base">
        <a:spcBef>
          <a:spcPts val="500"/>
        </a:spcBef>
        <a:spcAft>
          <a:spcPct val="0"/>
        </a:spcAft>
        <a:buClr>
          <a:srgbClr val="AFE1FF"/>
        </a:buClr>
        <a:buSzPct val="100000"/>
        <a:buFont typeface="Arial" charset="0"/>
        <a:buChar char="•"/>
        <a:defRPr sz="2000">
          <a:solidFill>
            <a:srgbClr val="FFFFFF"/>
          </a:solidFill>
          <a:effectLst>
            <a:outerShdw blurRad="38100" dist="38100" dir="2700000" algn="tl">
              <a:srgbClr val="000000"/>
            </a:outerShdw>
          </a:effectLst>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16059"/>
        </a:solidFill>
        <a:effectLst/>
      </p:bgPr>
    </p:bg>
    <p:spTree>
      <p:nvGrpSpPr>
        <p:cNvPr id="1" name=""/>
        <p:cNvGrpSpPr/>
        <p:nvPr/>
      </p:nvGrpSpPr>
      <p:grpSpPr>
        <a:xfrm>
          <a:off x="0" y="0"/>
          <a:ext cx="0" cy="0"/>
          <a:chOff x="0" y="0"/>
          <a:chExt cx="0" cy="0"/>
        </a:xfrm>
      </p:grpSpPr>
      <p:grpSp>
        <p:nvGrpSpPr>
          <p:cNvPr id="2050" name="Group 1"/>
          <p:cNvGrpSpPr>
            <a:grpSpLocks/>
          </p:cNvGrpSpPr>
          <p:nvPr/>
        </p:nvGrpSpPr>
        <p:grpSpPr bwMode="auto">
          <a:xfrm>
            <a:off x="0" y="0"/>
            <a:ext cx="9158288" cy="6869113"/>
            <a:chOff x="0" y="0"/>
            <a:chExt cx="5769" cy="4327"/>
          </a:xfrm>
        </p:grpSpPr>
        <p:sp>
          <p:nvSpPr>
            <p:cNvPr id="2" name="Rectangle 2"/>
            <p:cNvSpPr>
              <a:spLocks noChangeArrowheads="1"/>
            </p:cNvSpPr>
            <p:nvPr/>
          </p:nvSpPr>
          <p:spPr bwMode="auto">
            <a:xfrm>
              <a:off x="0" y="4186"/>
              <a:ext cx="5089" cy="142"/>
            </a:xfrm>
            <a:prstGeom prst="rect">
              <a:avLst/>
            </a:prstGeom>
            <a:gradFill rotWithShape="0">
              <a:gsLst>
                <a:gs pos="0">
                  <a:srgbClr val="C16059"/>
                </a:gs>
                <a:gs pos="100000">
                  <a:srgbClr val="000000"/>
                </a:gs>
              </a:gsLst>
              <a:lin ang="54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3" name="Rectangle 3"/>
            <p:cNvSpPr>
              <a:spLocks noChangeArrowheads="1"/>
            </p:cNvSpPr>
            <p:nvPr/>
          </p:nvSpPr>
          <p:spPr bwMode="auto">
            <a:xfrm>
              <a:off x="0" y="0"/>
              <a:ext cx="5089" cy="126"/>
            </a:xfrm>
            <a:prstGeom prst="rect">
              <a:avLst/>
            </a:prstGeom>
            <a:gradFill rotWithShape="0">
              <a:gsLst>
                <a:gs pos="0">
                  <a:srgbClr val="000000"/>
                </a:gs>
                <a:gs pos="100000">
                  <a:srgbClr val="C16059"/>
                </a:gs>
              </a:gsLst>
              <a:lin ang="54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4" name="Rectangle 4"/>
            <p:cNvSpPr>
              <a:spLocks noChangeArrowheads="1"/>
            </p:cNvSpPr>
            <p:nvPr/>
          </p:nvSpPr>
          <p:spPr bwMode="auto">
            <a:xfrm>
              <a:off x="5010" y="0"/>
              <a:ext cx="758" cy="4320"/>
            </a:xfrm>
            <a:prstGeom prst="rect">
              <a:avLst/>
            </a:prstGeom>
            <a:gradFill rotWithShape="0">
              <a:gsLst>
                <a:gs pos="0">
                  <a:srgbClr val="B39A6C"/>
                </a:gs>
                <a:gs pos="50000">
                  <a:srgbClr val="D5B781"/>
                </a:gs>
                <a:gs pos="100000">
                  <a:srgbClr val="B39A6C"/>
                </a:gs>
              </a:gsLst>
              <a:lin ang="54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grpSp>
          <p:nvGrpSpPr>
            <p:cNvPr id="2059" name="Group 5"/>
            <p:cNvGrpSpPr>
              <a:grpSpLocks/>
            </p:cNvGrpSpPr>
            <p:nvPr/>
          </p:nvGrpSpPr>
          <p:grpSpPr bwMode="auto">
            <a:xfrm>
              <a:off x="4944" y="30"/>
              <a:ext cx="815" cy="3944"/>
              <a:chOff x="4944" y="30"/>
              <a:chExt cx="815" cy="3944"/>
            </a:xfrm>
          </p:grpSpPr>
          <p:grpSp>
            <p:nvGrpSpPr>
              <p:cNvPr id="2071" name="Group 6"/>
              <p:cNvGrpSpPr>
                <a:grpSpLocks/>
              </p:cNvGrpSpPr>
              <p:nvPr/>
            </p:nvGrpSpPr>
            <p:grpSpPr bwMode="auto">
              <a:xfrm>
                <a:off x="5280" y="30"/>
                <a:ext cx="479" cy="1400"/>
                <a:chOff x="5280" y="30"/>
                <a:chExt cx="479" cy="1400"/>
              </a:xfrm>
            </p:grpSpPr>
            <p:grpSp>
              <p:nvGrpSpPr>
                <p:cNvPr id="2092" name="Group 7"/>
                <p:cNvGrpSpPr>
                  <a:grpSpLocks/>
                </p:cNvGrpSpPr>
                <p:nvPr/>
              </p:nvGrpSpPr>
              <p:grpSpPr bwMode="auto">
                <a:xfrm>
                  <a:off x="5439" y="30"/>
                  <a:ext cx="263" cy="115"/>
                  <a:chOff x="5439" y="30"/>
                  <a:chExt cx="263" cy="115"/>
                </a:xfrm>
              </p:grpSpPr>
              <p:grpSp>
                <p:nvGrpSpPr>
                  <p:cNvPr id="2101" name="Group 8"/>
                  <p:cNvGrpSpPr>
                    <a:grpSpLocks/>
                  </p:cNvGrpSpPr>
                  <p:nvPr/>
                </p:nvGrpSpPr>
                <p:grpSpPr bwMode="auto">
                  <a:xfrm>
                    <a:off x="5439" y="30"/>
                    <a:ext cx="263" cy="115"/>
                    <a:chOff x="5439" y="30"/>
                    <a:chExt cx="263" cy="115"/>
                  </a:xfrm>
                </p:grpSpPr>
                <p:sp>
                  <p:nvSpPr>
                    <p:cNvPr id="3081" name="Freeform 9"/>
                    <p:cNvSpPr>
                      <a:spLocks noChangeArrowheads="1"/>
                    </p:cNvSpPr>
                    <p:nvPr/>
                  </p:nvSpPr>
                  <p:spPr bwMode="auto">
                    <a:xfrm rot="16200000">
                      <a:off x="5527" y="-58"/>
                      <a:ext cx="85" cy="264"/>
                    </a:xfrm>
                    <a:custGeom>
                      <a:avLst/>
                      <a:gdLst/>
                      <a:ahLst/>
                      <a:cxnLst>
                        <a:cxn ang="0">
                          <a:pos x="337" y="283"/>
                        </a:cxn>
                        <a:cxn ang="0">
                          <a:pos x="415" y="115"/>
                        </a:cxn>
                        <a:cxn ang="0">
                          <a:pos x="583" y="7"/>
                        </a:cxn>
                        <a:cxn ang="0">
                          <a:pos x="895" y="61"/>
                        </a:cxn>
                        <a:cxn ang="0">
                          <a:pos x="1051" y="349"/>
                        </a:cxn>
                        <a:cxn ang="0">
                          <a:pos x="979" y="769"/>
                        </a:cxn>
                        <a:cxn ang="0">
                          <a:pos x="943" y="943"/>
                        </a:cxn>
                        <a:cxn ang="0">
                          <a:pos x="1105" y="1075"/>
                        </a:cxn>
                        <a:cxn ang="0">
                          <a:pos x="1231" y="1525"/>
                        </a:cxn>
                        <a:cxn ang="0">
                          <a:pos x="1123" y="1969"/>
                        </a:cxn>
                        <a:cxn ang="0">
                          <a:pos x="907" y="2077"/>
                        </a:cxn>
                        <a:cxn ang="0">
                          <a:pos x="721" y="2059"/>
                        </a:cxn>
                        <a:cxn ang="0">
                          <a:pos x="655" y="2251"/>
                        </a:cxn>
                        <a:cxn ang="0">
                          <a:pos x="529" y="2527"/>
                        </a:cxn>
                        <a:cxn ang="0">
                          <a:pos x="211" y="2509"/>
                        </a:cxn>
                        <a:cxn ang="0">
                          <a:pos x="31" y="2227"/>
                        </a:cxn>
                        <a:cxn ang="0">
                          <a:pos x="25" y="1969"/>
                        </a:cxn>
                        <a:cxn ang="0">
                          <a:pos x="145" y="1651"/>
                        </a:cxn>
                        <a:cxn ang="0">
                          <a:pos x="259" y="1513"/>
                        </a:cxn>
                        <a:cxn ang="0">
                          <a:pos x="217" y="1729"/>
                        </a:cxn>
                        <a:cxn ang="0">
                          <a:pos x="73" y="2023"/>
                        </a:cxn>
                        <a:cxn ang="0">
                          <a:pos x="169" y="2323"/>
                        </a:cxn>
                        <a:cxn ang="0">
                          <a:pos x="439" y="2431"/>
                        </a:cxn>
                        <a:cxn ang="0">
                          <a:pos x="595" y="2227"/>
                        </a:cxn>
                        <a:cxn ang="0">
                          <a:pos x="577" y="1807"/>
                        </a:cxn>
                        <a:cxn ang="0">
                          <a:pos x="493" y="1531"/>
                        </a:cxn>
                        <a:cxn ang="0">
                          <a:pos x="535" y="1459"/>
                        </a:cxn>
                        <a:cxn ang="0">
                          <a:pos x="625" y="1633"/>
                        </a:cxn>
                        <a:cxn ang="0">
                          <a:pos x="721" y="1933"/>
                        </a:cxn>
                        <a:cxn ang="0">
                          <a:pos x="967" y="1963"/>
                        </a:cxn>
                        <a:cxn ang="0">
                          <a:pos x="1135" y="1687"/>
                        </a:cxn>
                        <a:cxn ang="0">
                          <a:pos x="1117" y="1273"/>
                        </a:cxn>
                        <a:cxn ang="0">
                          <a:pos x="883" y="1057"/>
                        </a:cxn>
                        <a:cxn ang="0">
                          <a:pos x="679" y="1129"/>
                        </a:cxn>
                        <a:cxn ang="0">
                          <a:pos x="577" y="1117"/>
                        </a:cxn>
                        <a:cxn ang="0">
                          <a:pos x="619" y="1033"/>
                        </a:cxn>
                        <a:cxn ang="0">
                          <a:pos x="811" y="937"/>
                        </a:cxn>
                        <a:cxn ang="0">
                          <a:pos x="949" y="613"/>
                        </a:cxn>
                        <a:cxn ang="0">
                          <a:pos x="883" y="175"/>
                        </a:cxn>
                        <a:cxn ang="0">
                          <a:pos x="619" y="103"/>
                        </a:cxn>
                        <a:cxn ang="0">
                          <a:pos x="391" y="355"/>
                        </a:cxn>
                        <a:cxn ang="0">
                          <a:pos x="403" y="763"/>
                        </a:cxn>
                        <a:cxn ang="0">
                          <a:pos x="343" y="949"/>
                        </a:cxn>
                        <a:cxn ang="0">
                          <a:pos x="289" y="685"/>
                        </a:cxn>
                        <a:cxn ang="0">
                          <a:pos x="307" y="367"/>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3082" name="Freeform 10"/>
                    <p:cNvSpPr>
                      <a:spLocks noChangeArrowheads="1"/>
                    </p:cNvSpPr>
                    <p:nvPr/>
                  </p:nvSpPr>
                  <p:spPr bwMode="auto">
                    <a:xfrm rot="16200000">
                      <a:off x="5521" y="11"/>
                      <a:ext cx="59" cy="214"/>
                    </a:xfrm>
                    <a:custGeom>
                      <a:avLst/>
                      <a:gdLst/>
                      <a:ahLst/>
                      <a:cxnLst>
                        <a:cxn ang="0">
                          <a:pos x="785" y="530"/>
                        </a:cxn>
                        <a:cxn ang="0">
                          <a:pos x="797" y="350"/>
                        </a:cxn>
                        <a:cxn ang="0">
                          <a:pos x="863" y="206"/>
                        </a:cxn>
                        <a:cxn ang="0">
                          <a:pos x="809" y="218"/>
                        </a:cxn>
                        <a:cxn ang="0">
                          <a:pos x="749" y="218"/>
                        </a:cxn>
                        <a:cxn ang="0">
                          <a:pos x="683" y="116"/>
                        </a:cxn>
                        <a:cxn ang="0">
                          <a:pos x="611" y="32"/>
                        </a:cxn>
                        <a:cxn ang="0">
                          <a:pos x="509" y="2"/>
                        </a:cxn>
                        <a:cxn ang="0">
                          <a:pos x="407" y="20"/>
                        </a:cxn>
                        <a:cxn ang="0">
                          <a:pos x="281" y="74"/>
                        </a:cxn>
                        <a:cxn ang="0">
                          <a:pos x="173" y="206"/>
                        </a:cxn>
                        <a:cxn ang="0">
                          <a:pos x="119" y="404"/>
                        </a:cxn>
                        <a:cxn ang="0">
                          <a:pos x="131" y="590"/>
                        </a:cxn>
                        <a:cxn ang="0">
                          <a:pos x="173" y="782"/>
                        </a:cxn>
                        <a:cxn ang="0">
                          <a:pos x="197" y="884"/>
                        </a:cxn>
                        <a:cxn ang="0">
                          <a:pos x="167" y="986"/>
                        </a:cxn>
                        <a:cxn ang="0">
                          <a:pos x="65" y="1124"/>
                        </a:cxn>
                        <a:cxn ang="0">
                          <a:pos x="17" y="1298"/>
                        </a:cxn>
                        <a:cxn ang="0">
                          <a:pos x="5" y="1550"/>
                        </a:cxn>
                        <a:cxn ang="0">
                          <a:pos x="47" y="1748"/>
                        </a:cxn>
                        <a:cxn ang="0">
                          <a:pos x="131" y="1898"/>
                        </a:cxn>
                        <a:cxn ang="0">
                          <a:pos x="299" y="1988"/>
                        </a:cxn>
                        <a:cxn ang="0">
                          <a:pos x="425" y="1982"/>
                        </a:cxn>
                        <a:cxn ang="0">
                          <a:pos x="467" y="1994"/>
                        </a:cxn>
                        <a:cxn ang="0">
                          <a:pos x="497" y="2066"/>
                        </a:cxn>
                        <a:cxn ang="0">
                          <a:pos x="497" y="1964"/>
                        </a:cxn>
                        <a:cxn ang="0">
                          <a:pos x="557" y="1778"/>
                        </a:cxn>
                        <a:cxn ang="0">
                          <a:pos x="617" y="1658"/>
                        </a:cxn>
                        <a:cxn ang="0">
                          <a:pos x="581" y="1700"/>
                        </a:cxn>
                        <a:cxn ang="0">
                          <a:pos x="515" y="1820"/>
                        </a:cxn>
                        <a:cxn ang="0">
                          <a:pos x="407" y="1904"/>
                        </a:cxn>
                        <a:cxn ang="0">
                          <a:pos x="269" y="1898"/>
                        </a:cxn>
                        <a:cxn ang="0">
                          <a:pos x="179" y="1814"/>
                        </a:cxn>
                        <a:cxn ang="0">
                          <a:pos x="113" y="1640"/>
                        </a:cxn>
                        <a:cxn ang="0">
                          <a:pos x="107" y="1394"/>
                        </a:cxn>
                        <a:cxn ang="0">
                          <a:pos x="137" y="1190"/>
                        </a:cxn>
                        <a:cxn ang="0">
                          <a:pos x="203" y="1070"/>
                        </a:cxn>
                        <a:cxn ang="0">
                          <a:pos x="323" y="1022"/>
                        </a:cxn>
                        <a:cxn ang="0">
                          <a:pos x="509" y="1076"/>
                        </a:cxn>
                        <a:cxn ang="0">
                          <a:pos x="611" y="1124"/>
                        </a:cxn>
                        <a:cxn ang="0">
                          <a:pos x="665" y="1100"/>
                        </a:cxn>
                        <a:cxn ang="0">
                          <a:pos x="659" y="1046"/>
                        </a:cxn>
                        <a:cxn ang="0">
                          <a:pos x="611" y="1004"/>
                        </a:cxn>
                        <a:cxn ang="0">
                          <a:pos x="497" y="980"/>
                        </a:cxn>
                        <a:cxn ang="0">
                          <a:pos x="323" y="896"/>
                        </a:cxn>
                        <a:cxn ang="0">
                          <a:pos x="233" y="680"/>
                        </a:cxn>
                        <a:cxn ang="0">
                          <a:pos x="209" y="416"/>
                        </a:cxn>
                        <a:cxn ang="0">
                          <a:pos x="317" y="170"/>
                        </a:cxn>
                        <a:cxn ang="0">
                          <a:pos x="485" y="110"/>
                        </a:cxn>
                        <a:cxn ang="0">
                          <a:pos x="617" y="164"/>
                        </a:cxn>
                        <a:cxn ang="0">
                          <a:pos x="707" y="290"/>
                        </a:cxn>
                        <a:cxn ang="0">
                          <a:pos x="737" y="428"/>
                        </a:cxn>
                        <a:cxn ang="0">
                          <a:pos x="773" y="602"/>
                        </a:cxn>
                        <a:cxn ang="0">
                          <a:pos x="809" y="584"/>
                        </a:cxn>
                        <a:cxn ang="0">
                          <a:pos x="785" y="530"/>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w="9525">
                      <a:noFill/>
                      <a:round/>
                      <a:headEnd/>
                      <a:tailEnd/>
                    </a:ln>
                    <a:effectLst/>
                  </p:spPr>
                  <p:txBody>
                    <a:bodyPr wrap="none" anchor="ctr"/>
                    <a:lstStyle/>
                    <a:p>
                      <a:pPr>
                        <a:buFont typeface="Arial" charset="0"/>
                        <a:buNone/>
                        <a:defRPr/>
                      </a:pPr>
                      <a:endParaRPr lang="ru-RU">
                        <a:latin typeface="Arial" charset="0"/>
                        <a:cs typeface="+mn-cs"/>
                      </a:endParaRPr>
                    </a:p>
                  </p:txBody>
                </p:sp>
              </p:grpSp>
              <p:sp>
                <p:nvSpPr>
                  <p:cNvPr id="6" name="Oval 11"/>
                  <p:cNvSpPr>
                    <a:spLocks noChangeArrowheads="1"/>
                  </p:cNvSpPr>
                  <p:nvPr/>
                </p:nvSpPr>
                <p:spPr bwMode="auto">
                  <a:xfrm rot="16200000">
                    <a:off x="5559" y="78"/>
                    <a:ext cx="11" cy="25"/>
                  </a:xfrm>
                  <a:prstGeom prst="ellipse">
                    <a:avLst/>
                  </a:prstGeom>
                  <a:solidFill>
                    <a:srgbClr val="E7D6B7"/>
                  </a:soli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3084" name="Freeform 12"/>
                  <p:cNvSpPr>
                    <a:spLocks noChangeArrowheads="1"/>
                  </p:cNvSpPr>
                  <p:nvPr/>
                </p:nvSpPr>
                <p:spPr bwMode="auto">
                  <a:xfrm rot="16200000">
                    <a:off x="5499" y="46"/>
                    <a:ext cx="18" cy="54"/>
                  </a:xfrm>
                  <a:custGeom>
                    <a:avLst/>
                    <a:gdLst/>
                    <a:ahLst/>
                    <a:cxnLst>
                      <a:cxn ang="0">
                        <a:pos x="3" y="483"/>
                      </a:cxn>
                      <a:cxn ang="0">
                        <a:pos x="27" y="273"/>
                      </a:cxn>
                      <a:cxn ang="0">
                        <a:pos x="111" y="45"/>
                      </a:cxn>
                      <a:cxn ang="0">
                        <a:pos x="183" y="3"/>
                      </a:cxn>
                      <a:cxn ang="0">
                        <a:pos x="237" y="39"/>
                      </a:cxn>
                      <a:cxn ang="0">
                        <a:pos x="261" y="129"/>
                      </a:cxn>
                      <a:cxn ang="0">
                        <a:pos x="207" y="273"/>
                      </a:cxn>
                      <a:cxn ang="0">
                        <a:pos x="105" y="477"/>
                      </a:cxn>
                      <a:cxn ang="0">
                        <a:pos x="45" y="501"/>
                      </a:cxn>
                      <a:cxn ang="0">
                        <a:pos x="3" y="483"/>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3085" name="Freeform 13"/>
                  <p:cNvSpPr>
                    <a:spLocks noChangeArrowheads="1"/>
                  </p:cNvSpPr>
                  <p:nvPr/>
                </p:nvSpPr>
                <p:spPr bwMode="auto">
                  <a:xfrm rot="16200000">
                    <a:off x="5573" y="46"/>
                    <a:ext cx="27" cy="35"/>
                  </a:xfrm>
                  <a:custGeom>
                    <a:avLst/>
                    <a:gdLst/>
                    <a:ahLst/>
                    <a:cxnLst>
                      <a:cxn ang="0">
                        <a:pos x="100" y="201"/>
                      </a:cxn>
                      <a:cxn ang="0">
                        <a:pos x="16" y="87"/>
                      </a:cxn>
                      <a:cxn ang="0">
                        <a:pos x="4" y="45"/>
                      </a:cxn>
                      <a:cxn ang="0">
                        <a:pos x="28" y="3"/>
                      </a:cxn>
                      <a:cxn ang="0">
                        <a:pos x="130" y="27"/>
                      </a:cxn>
                      <a:cxn ang="0">
                        <a:pos x="250" y="75"/>
                      </a:cxn>
                      <a:cxn ang="0">
                        <a:pos x="364" y="159"/>
                      </a:cxn>
                      <a:cxn ang="0">
                        <a:pos x="388" y="273"/>
                      </a:cxn>
                      <a:cxn ang="0">
                        <a:pos x="340" y="333"/>
                      </a:cxn>
                      <a:cxn ang="0">
                        <a:pos x="244" y="315"/>
                      </a:cxn>
                      <a:cxn ang="0">
                        <a:pos x="100" y="20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3086" name="Freeform 14"/>
                  <p:cNvSpPr>
                    <a:spLocks noChangeArrowheads="1"/>
                  </p:cNvSpPr>
                  <p:nvPr/>
                </p:nvSpPr>
                <p:spPr bwMode="auto">
                  <a:xfrm rot="16200000">
                    <a:off x="5622" y="66"/>
                    <a:ext cx="10" cy="57"/>
                  </a:xfrm>
                  <a:custGeom>
                    <a:avLst/>
                    <a:gdLst/>
                    <a:ahLst/>
                    <a:cxnLst>
                      <a:cxn ang="0">
                        <a:pos x="18" y="165"/>
                      </a:cxn>
                      <a:cxn ang="0">
                        <a:pos x="42" y="39"/>
                      </a:cxn>
                      <a:cxn ang="0">
                        <a:pos x="66" y="3"/>
                      </a:cxn>
                      <a:cxn ang="0">
                        <a:pos x="108" y="27"/>
                      </a:cxn>
                      <a:cxn ang="0">
                        <a:pos x="138" y="165"/>
                      </a:cxn>
                      <a:cxn ang="0">
                        <a:pos x="144" y="423"/>
                      </a:cxn>
                      <a:cxn ang="0">
                        <a:pos x="96" y="543"/>
                      </a:cxn>
                      <a:cxn ang="0">
                        <a:pos x="24" y="513"/>
                      </a:cxn>
                      <a:cxn ang="0">
                        <a:pos x="0" y="315"/>
                      </a:cxn>
                      <a:cxn ang="0">
                        <a:pos x="18" y="165"/>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3087" name="Freeform 15"/>
                  <p:cNvSpPr>
                    <a:spLocks noChangeArrowheads="1"/>
                  </p:cNvSpPr>
                  <p:nvPr/>
                </p:nvSpPr>
                <p:spPr bwMode="auto">
                  <a:xfrm rot="16200000">
                    <a:off x="5572" y="98"/>
                    <a:ext cx="27" cy="26"/>
                  </a:xfrm>
                  <a:custGeom>
                    <a:avLst/>
                    <a:gdLst/>
                    <a:ahLst/>
                    <a:cxnLst>
                      <a:cxn ang="0">
                        <a:pos x="175" y="61"/>
                      </a:cxn>
                      <a:cxn ang="0">
                        <a:pos x="307" y="19"/>
                      </a:cxn>
                      <a:cxn ang="0">
                        <a:pos x="367" y="7"/>
                      </a:cxn>
                      <a:cxn ang="0">
                        <a:pos x="385" y="61"/>
                      </a:cxn>
                      <a:cxn ang="0">
                        <a:pos x="325" y="133"/>
                      </a:cxn>
                      <a:cxn ang="0">
                        <a:pos x="193" y="223"/>
                      </a:cxn>
                      <a:cxn ang="0">
                        <a:pos x="37" y="247"/>
                      </a:cxn>
                      <a:cxn ang="0">
                        <a:pos x="1" y="187"/>
                      </a:cxn>
                      <a:cxn ang="0">
                        <a:pos x="43" y="115"/>
                      </a:cxn>
                      <a:cxn ang="0">
                        <a:pos x="175" y="61"/>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3088" name="Freeform 16"/>
                  <p:cNvSpPr>
                    <a:spLocks noChangeArrowheads="1"/>
                  </p:cNvSpPr>
                  <p:nvPr/>
                </p:nvSpPr>
                <p:spPr bwMode="auto">
                  <a:xfrm rot="16200000">
                    <a:off x="5513" y="88"/>
                    <a:ext cx="16" cy="40"/>
                  </a:xfrm>
                  <a:custGeom>
                    <a:avLst/>
                    <a:gdLst/>
                    <a:ahLst/>
                    <a:cxnLst>
                      <a:cxn ang="0">
                        <a:pos x="78" y="270"/>
                      </a:cxn>
                      <a:cxn ang="0">
                        <a:pos x="24" y="192"/>
                      </a:cxn>
                      <a:cxn ang="0">
                        <a:pos x="0" y="96"/>
                      </a:cxn>
                      <a:cxn ang="0">
                        <a:pos x="24" y="12"/>
                      </a:cxn>
                      <a:cxn ang="0">
                        <a:pos x="120" y="24"/>
                      </a:cxn>
                      <a:cxn ang="0">
                        <a:pos x="180" y="132"/>
                      </a:cxn>
                      <a:cxn ang="0">
                        <a:pos x="234" y="306"/>
                      </a:cxn>
                      <a:cxn ang="0">
                        <a:pos x="204" y="378"/>
                      </a:cxn>
                      <a:cxn ang="0">
                        <a:pos x="168" y="354"/>
                      </a:cxn>
                      <a:cxn ang="0">
                        <a:pos x="78" y="270"/>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w="9525">
                    <a:noFill/>
                    <a:round/>
                    <a:headEnd/>
                    <a:tailEnd/>
                  </a:ln>
                  <a:effectLst/>
                </p:spPr>
                <p:txBody>
                  <a:bodyPr wrap="none" anchor="ctr"/>
                  <a:lstStyle/>
                  <a:p>
                    <a:pPr>
                      <a:buFont typeface="Arial" charset="0"/>
                      <a:buNone/>
                      <a:defRPr/>
                    </a:pPr>
                    <a:endParaRPr lang="ru-RU">
                      <a:latin typeface="Arial" charset="0"/>
                      <a:cs typeface="+mn-cs"/>
                    </a:endParaRPr>
                  </a:p>
                </p:txBody>
              </p:sp>
            </p:grpSp>
            <p:pic>
              <p:nvPicPr>
                <p:cNvPr id="2093" name="Picture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94" name="Picture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95" name="Picture 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96" name="Picture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97" name="Picture 2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98" name="Picture 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99" name="Picture 2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100" name="Picture 2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nvGrpSpPr>
              <p:cNvPr id="2072" name="Group 25"/>
              <p:cNvGrpSpPr>
                <a:grpSpLocks/>
              </p:cNvGrpSpPr>
              <p:nvPr/>
            </p:nvGrpSpPr>
            <p:grpSpPr bwMode="auto">
              <a:xfrm>
                <a:off x="4944" y="1008"/>
                <a:ext cx="521" cy="2966"/>
                <a:chOff x="4944" y="1008"/>
                <a:chExt cx="521" cy="2966"/>
              </a:xfrm>
            </p:grpSpPr>
            <p:pic>
              <p:nvPicPr>
                <p:cNvPr id="2073" name="Picture 2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74" name="Picture 2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75" name="Picture 2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76" name="Picture 2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77" name="Picture 3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78" name="Picture 3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79" name="Picture 3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80" name="Picture 3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81"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82" name="Picture 3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83" name="Picture 3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84" name="Picture 3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85" name="Picture 3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86" name="Picture 3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87" name="Picture 4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88" name="Picture 4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89" name="Picture 4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90" name="Picture 4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91" name="Picture 4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sp>
          <p:nvSpPr>
            <p:cNvPr id="3117" name="Freeform 45"/>
            <p:cNvSpPr>
              <a:spLocks noChangeArrowheads="1"/>
            </p:cNvSpPr>
            <p:nvPr/>
          </p:nvSpPr>
          <p:spPr bwMode="auto">
            <a:xfrm>
              <a:off x="5010" y="3092"/>
              <a:ext cx="750" cy="1222"/>
            </a:xfrm>
            <a:custGeom>
              <a:avLst/>
              <a:gdLst/>
              <a:ahLst/>
              <a:cxnLst>
                <a:cxn ang="0">
                  <a:pos x="372" y="154"/>
                </a:cxn>
                <a:cxn ang="0">
                  <a:pos x="378" y="412"/>
                </a:cxn>
                <a:cxn ang="0">
                  <a:pos x="312" y="724"/>
                </a:cxn>
                <a:cxn ang="0">
                  <a:pos x="138" y="928"/>
                </a:cxn>
                <a:cxn ang="0">
                  <a:pos x="0" y="976"/>
                </a:cxn>
                <a:cxn ang="0">
                  <a:pos x="0" y="1222"/>
                </a:cxn>
                <a:cxn ang="0">
                  <a:pos x="750" y="1222"/>
                </a:cxn>
                <a:cxn ang="0">
                  <a:pos x="750" y="178"/>
                </a:cxn>
                <a:cxn ang="0">
                  <a:pos x="372" y="154"/>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00000">
                  <a:srgbClr val="FBE4AE"/>
                </a:gs>
              </a:gsLst>
              <a:lin ang="54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3118" name="Freeform 46"/>
            <p:cNvSpPr>
              <a:spLocks noChangeArrowheads="1"/>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rgbClr val="DC893E"/>
                </a:gs>
                <a:gs pos="50000">
                  <a:srgbClr val="F0B854"/>
                </a:gs>
                <a:gs pos="100000">
                  <a:srgbClr val="DC893E"/>
                </a:gs>
              </a:gsLst>
              <a:lin ang="108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3119" name="Freeform 47"/>
            <p:cNvSpPr>
              <a:spLocks noChangeArrowheads="1"/>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rgbClr val="375039"/>
                </a:gs>
                <a:gs pos="50000">
                  <a:srgbClr val="79AF7D"/>
                </a:gs>
                <a:gs pos="100000">
                  <a:srgbClr val="375039"/>
                </a:gs>
              </a:gsLst>
              <a:lin ang="108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3120" name="Freeform 48"/>
            <p:cNvSpPr>
              <a:spLocks noChangeArrowheads="1"/>
            </p:cNvSpPr>
            <p:nvPr/>
          </p:nvSpPr>
          <p:spPr bwMode="auto">
            <a:xfrm>
              <a:off x="5046" y="2229"/>
              <a:ext cx="617" cy="1376"/>
            </a:xfrm>
            <a:custGeom>
              <a:avLst/>
              <a:gdLst/>
              <a:ahLst/>
              <a:cxnLst>
                <a:cxn ang="0">
                  <a:pos x="486" y="3"/>
                </a:cxn>
                <a:cxn ang="0">
                  <a:pos x="402" y="381"/>
                </a:cxn>
                <a:cxn ang="0">
                  <a:pos x="216" y="777"/>
                </a:cxn>
                <a:cxn ang="0">
                  <a:pos x="0" y="1119"/>
                </a:cxn>
                <a:cxn ang="0">
                  <a:pos x="102" y="1101"/>
                </a:cxn>
                <a:cxn ang="0">
                  <a:pos x="282" y="1119"/>
                </a:cxn>
                <a:cxn ang="0">
                  <a:pos x="378" y="1185"/>
                </a:cxn>
                <a:cxn ang="0">
                  <a:pos x="432" y="1269"/>
                </a:cxn>
                <a:cxn ang="0">
                  <a:pos x="444" y="1365"/>
                </a:cxn>
                <a:cxn ang="0">
                  <a:pos x="498" y="1203"/>
                </a:cxn>
                <a:cxn ang="0">
                  <a:pos x="564" y="825"/>
                </a:cxn>
                <a:cxn ang="0">
                  <a:pos x="606" y="363"/>
                </a:cxn>
                <a:cxn ang="0">
                  <a:pos x="486" y="3"/>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5" cstate="print"/>
              <a:srcRect/>
              <a:tile tx="0" ty="0" sx="100000" sy="100000" flip="none" algn="tl"/>
            </a:blip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3121" name="Freeform 49"/>
            <p:cNvSpPr>
              <a:spLocks noChangeArrowheads="1"/>
            </p:cNvSpPr>
            <p:nvPr/>
          </p:nvSpPr>
          <p:spPr bwMode="auto">
            <a:xfrm>
              <a:off x="5193" y="269"/>
              <a:ext cx="576" cy="3180"/>
            </a:xfrm>
            <a:custGeom>
              <a:avLst/>
              <a:gdLst/>
              <a:ahLst/>
              <a:cxnLst>
                <a:cxn ang="0">
                  <a:pos x="42" y="61"/>
                </a:cxn>
                <a:cxn ang="0">
                  <a:pos x="156" y="517"/>
                </a:cxn>
                <a:cxn ang="0">
                  <a:pos x="288" y="991"/>
                </a:cxn>
                <a:cxn ang="0">
                  <a:pos x="414" y="1435"/>
                </a:cxn>
                <a:cxn ang="0">
                  <a:pos x="576" y="1807"/>
                </a:cxn>
                <a:cxn ang="0">
                  <a:pos x="576" y="3055"/>
                </a:cxn>
                <a:cxn ang="0">
                  <a:pos x="414" y="2557"/>
                </a:cxn>
                <a:cxn ang="0">
                  <a:pos x="252" y="1765"/>
                </a:cxn>
                <a:cxn ang="0">
                  <a:pos x="126" y="961"/>
                </a:cxn>
                <a:cxn ang="0">
                  <a:pos x="12" y="151"/>
                </a:cxn>
                <a:cxn ang="0">
                  <a:pos x="42" y="6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5" cstate="print"/>
              <a:srcRect/>
              <a:tile tx="0" ty="0" sx="100000" sy="100000" flip="none" algn="tl"/>
            </a:blip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3122" name="Freeform 50"/>
            <p:cNvSpPr>
              <a:spLocks noChangeArrowheads="1"/>
            </p:cNvSpPr>
            <p:nvPr/>
          </p:nvSpPr>
          <p:spPr bwMode="auto">
            <a:xfrm>
              <a:off x="5197" y="165"/>
              <a:ext cx="573" cy="1935"/>
            </a:xfrm>
            <a:custGeom>
              <a:avLst/>
              <a:gdLst/>
              <a:ahLst/>
              <a:cxnLst>
                <a:cxn ang="0">
                  <a:pos x="69" y="63"/>
                </a:cxn>
                <a:cxn ang="0">
                  <a:pos x="207" y="549"/>
                </a:cxn>
                <a:cxn ang="0">
                  <a:pos x="381" y="1101"/>
                </a:cxn>
                <a:cxn ang="0">
                  <a:pos x="573" y="1575"/>
                </a:cxn>
                <a:cxn ang="0">
                  <a:pos x="573" y="1935"/>
                </a:cxn>
                <a:cxn ang="0">
                  <a:pos x="321" y="1449"/>
                </a:cxn>
                <a:cxn ang="0">
                  <a:pos x="147" y="699"/>
                </a:cxn>
                <a:cxn ang="0">
                  <a:pos x="15" y="171"/>
                </a:cxn>
                <a:cxn ang="0">
                  <a:pos x="69" y="63"/>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rgbClr val="DC893E"/>
                </a:gs>
                <a:gs pos="100000">
                  <a:srgbClr val="C16059"/>
                </a:gs>
              </a:gsLst>
              <a:lin ang="108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3123" name="Freeform 51"/>
            <p:cNvSpPr>
              <a:spLocks noChangeArrowheads="1"/>
            </p:cNvSpPr>
            <p:nvPr/>
          </p:nvSpPr>
          <p:spPr bwMode="auto">
            <a:xfrm>
              <a:off x="5004" y="0"/>
              <a:ext cx="363"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00000">
                  <a:srgbClr val="FBE4AE"/>
                </a:gs>
              </a:gsLst>
              <a:lin ang="54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3124" name="Freeform 52"/>
            <p:cNvSpPr>
              <a:spLocks noChangeArrowheads="1"/>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DC893E"/>
                </a:gs>
                <a:gs pos="50000">
                  <a:srgbClr val="F0B854"/>
                </a:gs>
                <a:gs pos="100000">
                  <a:srgbClr val="DC893E"/>
                </a:gs>
              </a:gsLst>
              <a:lin ang="108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3125" name="Rectangle 53"/>
            <p:cNvSpPr>
              <a:spLocks noChangeArrowheads="1"/>
            </p:cNvSpPr>
            <p:nvPr/>
          </p:nvSpPr>
          <p:spPr bwMode="auto">
            <a:xfrm>
              <a:off x="4955" y="1"/>
              <a:ext cx="56" cy="4320"/>
            </a:xfrm>
            <a:prstGeom prst="rect">
              <a:avLst/>
            </a:prstGeom>
            <a:gradFill rotWithShape="0">
              <a:gsLst>
                <a:gs pos="0">
                  <a:srgbClr val="FAE3B7"/>
                </a:gs>
                <a:gs pos="100000">
                  <a:srgbClr val="FBE4AE"/>
                </a:gs>
              </a:gsLst>
              <a:lin ang="54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3126" name="Freeform 54"/>
            <p:cNvSpPr>
              <a:spLocks noChangeArrowheads="1"/>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rgbClr val="C16059"/>
                </a:gs>
                <a:gs pos="50000">
                  <a:srgbClr val="DC893E"/>
                </a:gs>
                <a:gs pos="100000">
                  <a:srgbClr val="C16059"/>
                </a:gs>
              </a:gsLst>
              <a:lin ang="108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3127" name="AutoShape 55"/>
            <p:cNvSpPr>
              <a:spLocks noChangeArrowheads="1"/>
            </p:cNvSpPr>
            <p:nvPr/>
          </p:nvSpPr>
          <p:spPr bwMode="auto">
            <a:xfrm rot="5400000">
              <a:off x="2725"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rgbClr val="000000"/>
                </a:gs>
                <a:gs pos="100000">
                  <a:srgbClr val="C16059"/>
                </a:gs>
              </a:gsLst>
              <a:lin ang="10800000" scaled="1"/>
            </a:gradFill>
            <a:ln w="9525">
              <a:noFill/>
              <a:round/>
              <a:headEnd/>
              <a:tailEnd/>
            </a:ln>
            <a:effectLst/>
          </p:spPr>
          <p:txBody>
            <a:bodyPr rot="10800000" wrap="none" anchor="ctr"/>
            <a:lstStyle/>
            <a:p>
              <a:pPr>
                <a:buFont typeface="Arial" charset="0"/>
                <a:buNone/>
                <a:defRPr/>
              </a:pPr>
              <a:endParaRPr lang="ru-RU">
                <a:latin typeface="Arial" charset="0"/>
                <a:cs typeface="+mn-cs"/>
              </a:endParaRPr>
            </a:p>
          </p:txBody>
        </p:sp>
      </p:grpSp>
      <p:sp>
        <p:nvSpPr>
          <p:cNvPr id="2051" name="Rectangle 56"/>
          <p:cNvSpPr>
            <a:spLocks noGrp="1" noChangeArrowheads="1"/>
          </p:cNvSpPr>
          <p:nvPr>
            <p:ph type="title"/>
          </p:nvPr>
        </p:nvSpPr>
        <p:spPr bwMode="auto">
          <a:xfrm>
            <a:off x="219075" y="142875"/>
            <a:ext cx="747553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ru-RU" smtClean="0"/>
              <a:t>Для правки текста заголовка щелкните мышью</a:t>
            </a:r>
          </a:p>
        </p:txBody>
      </p:sp>
      <p:sp>
        <p:nvSpPr>
          <p:cNvPr id="2052" name="Rectangle 57"/>
          <p:cNvSpPr>
            <a:spLocks noGrp="1" noChangeArrowheads="1"/>
          </p:cNvSpPr>
          <p:nvPr>
            <p:ph type="body" idx="1"/>
          </p:nvPr>
        </p:nvSpPr>
        <p:spPr bwMode="auto">
          <a:xfrm>
            <a:off x="263525" y="1598613"/>
            <a:ext cx="73850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Четвертый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a:p>
            <a:pPr lvl="4"/>
            <a:r>
              <a:rPr lang="en-GB" altLang="ru-RU" smtClean="0"/>
              <a:t>Восьмой уровень структуры</a:t>
            </a:r>
          </a:p>
          <a:p>
            <a:pPr lvl="4"/>
            <a:r>
              <a:rPr lang="en-GB" altLang="ru-RU" smtClean="0"/>
              <a:t>Девятый уровень структуры</a:t>
            </a:r>
          </a:p>
        </p:txBody>
      </p:sp>
      <p:sp>
        <p:nvSpPr>
          <p:cNvPr id="3130" name="Rectangle 58"/>
          <p:cNvSpPr>
            <a:spLocks noGrp="1" noChangeArrowheads="1"/>
          </p:cNvSpPr>
          <p:nvPr>
            <p:ph type="dt"/>
          </p:nvPr>
        </p:nvSpPr>
        <p:spPr bwMode="auto">
          <a:xfrm>
            <a:off x="301625" y="6242050"/>
            <a:ext cx="178117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
                <a:srgbClr val="000000"/>
              </a:buClr>
              <a:buSzPct val="45000"/>
              <a:buFont typeface="Wingdings" pitchFamily="2" charset="2"/>
              <a:buNone/>
              <a:tabLst>
                <a:tab pos="723900" algn="l"/>
                <a:tab pos="1447800" algn="l"/>
              </a:tabLst>
              <a:defRPr sz="1000">
                <a:solidFill>
                  <a:srgbClr val="000000"/>
                </a:solidFill>
                <a:latin typeface="Times New Roman" pitchFamily="18" charset="0"/>
                <a:cs typeface="+mn-cs"/>
              </a:defRPr>
            </a:lvl1pPr>
          </a:lstStyle>
          <a:p>
            <a:pPr>
              <a:defRPr/>
            </a:pPr>
            <a:endParaRPr lang="ru-RU"/>
          </a:p>
        </p:txBody>
      </p:sp>
      <p:sp>
        <p:nvSpPr>
          <p:cNvPr id="3131" name="Rectangle 59"/>
          <p:cNvSpPr>
            <a:spLocks noGrp="1" noChangeArrowheads="1"/>
          </p:cNvSpPr>
          <p:nvPr>
            <p:ph type="ftr"/>
          </p:nvPr>
        </p:nvSpPr>
        <p:spPr bwMode="auto">
          <a:xfrm>
            <a:off x="2257425" y="6248400"/>
            <a:ext cx="3454400"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buClr>
                <a:srgbClr val="000000"/>
              </a:buClr>
              <a:buSzPct val="45000"/>
              <a:buFont typeface="Wingdings" pitchFamily="2" charset="2"/>
              <a:buNone/>
              <a:tabLst>
                <a:tab pos="723900" algn="l"/>
                <a:tab pos="1447800" algn="l"/>
                <a:tab pos="2171700" algn="l"/>
                <a:tab pos="2895600" algn="l"/>
              </a:tabLst>
              <a:defRPr sz="1000">
                <a:solidFill>
                  <a:srgbClr val="000000"/>
                </a:solidFill>
                <a:latin typeface="Times New Roman" pitchFamily="18" charset="0"/>
                <a:cs typeface="+mn-cs"/>
              </a:defRPr>
            </a:lvl1pPr>
          </a:lstStyle>
          <a:p>
            <a:pPr>
              <a:defRPr/>
            </a:pPr>
            <a:endParaRPr lang="ru-RU"/>
          </a:p>
        </p:txBody>
      </p:sp>
      <p:sp>
        <p:nvSpPr>
          <p:cNvPr id="3132" name="Rectangle 60"/>
          <p:cNvSpPr>
            <a:spLocks noGrp="1" noChangeArrowheads="1"/>
          </p:cNvSpPr>
          <p:nvPr>
            <p:ph type="sldNum"/>
          </p:nvPr>
        </p:nvSpPr>
        <p:spPr bwMode="auto">
          <a:xfrm>
            <a:off x="5867400" y="6248400"/>
            <a:ext cx="1754188"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45000"/>
              <a:buFont typeface="Wingdings" panose="05000000000000000000" pitchFamily="2" charset="2"/>
              <a:buNone/>
              <a:defRPr sz="1000">
                <a:solidFill>
                  <a:srgbClr val="000000"/>
                </a:solidFill>
                <a:latin typeface="Times New Roman" panose="02020603050405020304" pitchFamily="18" charset="0"/>
              </a:defRPr>
            </a:lvl1pPr>
          </a:lstStyle>
          <a:p>
            <a:fld id="{6DF5EDC3-4F14-4733-845D-EA85D464F772}"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Lst>
  <p:txStyles>
    <p:titleStyle>
      <a:lvl1pPr algn="l" defTabSz="449263" rtl="0" eaLnBrk="0" fontAlgn="base" hangingPunct="0">
        <a:spcBef>
          <a:spcPct val="0"/>
        </a:spcBef>
        <a:spcAft>
          <a:spcPct val="0"/>
        </a:spcAft>
        <a:buClr>
          <a:srgbClr val="F7D47D"/>
        </a:buClr>
        <a:buSzPct val="100000"/>
        <a:buFont typeface="Arial" panose="020B0604020202020204" pitchFamily="34" charset="0"/>
        <a:defRPr sz="4000">
          <a:solidFill>
            <a:srgbClr val="F7D47D"/>
          </a:solidFill>
          <a:latin typeface="+mj-lt"/>
          <a:ea typeface="+mj-ea"/>
          <a:cs typeface="+mj-cs"/>
        </a:defRPr>
      </a:lvl1pPr>
      <a:lvl2pPr algn="l" defTabSz="449263" rtl="0" eaLnBrk="0" fontAlgn="base" hangingPunct="0">
        <a:spcBef>
          <a:spcPct val="0"/>
        </a:spcBef>
        <a:spcAft>
          <a:spcPct val="0"/>
        </a:spcAft>
        <a:buClr>
          <a:srgbClr val="F7D47D"/>
        </a:buClr>
        <a:buSzPct val="100000"/>
        <a:buFont typeface="Arial" panose="020B0604020202020204" pitchFamily="34" charset="0"/>
        <a:defRPr sz="4000">
          <a:solidFill>
            <a:srgbClr val="F7D47D"/>
          </a:solidFill>
          <a:latin typeface="Arial" charset="0"/>
          <a:ea typeface="Lucida Sans Unicode" pitchFamily="34" charset="0"/>
          <a:cs typeface="Lucida Sans Unicode" pitchFamily="34" charset="0"/>
        </a:defRPr>
      </a:lvl2pPr>
      <a:lvl3pPr algn="l" defTabSz="449263" rtl="0" eaLnBrk="0" fontAlgn="base" hangingPunct="0">
        <a:spcBef>
          <a:spcPct val="0"/>
        </a:spcBef>
        <a:spcAft>
          <a:spcPct val="0"/>
        </a:spcAft>
        <a:buClr>
          <a:srgbClr val="F7D47D"/>
        </a:buClr>
        <a:buSzPct val="100000"/>
        <a:buFont typeface="Arial" panose="020B0604020202020204" pitchFamily="34" charset="0"/>
        <a:defRPr sz="4000">
          <a:solidFill>
            <a:srgbClr val="F7D47D"/>
          </a:solidFill>
          <a:latin typeface="Arial" charset="0"/>
          <a:ea typeface="Lucida Sans Unicode" pitchFamily="34" charset="0"/>
          <a:cs typeface="Lucida Sans Unicode" pitchFamily="34" charset="0"/>
        </a:defRPr>
      </a:lvl3pPr>
      <a:lvl4pPr algn="l" defTabSz="449263" rtl="0" eaLnBrk="0" fontAlgn="base" hangingPunct="0">
        <a:spcBef>
          <a:spcPct val="0"/>
        </a:spcBef>
        <a:spcAft>
          <a:spcPct val="0"/>
        </a:spcAft>
        <a:buClr>
          <a:srgbClr val="F7D47D"/>
        </a:buClr>
        <a:buSzPct val="100000"/>
        <a:buFont typeface="Arial" panose="020B0604020202020204" pitchFamily="34" charset="0"/>
        <a:defRPr sz="4000">
          <a:solidFill>
            <a:srgbClr val="F7D47D"/>
          </a:solidFill>
          <a:latin typeface="Arial" charset="0"/>
          <a:ea typeface="Lucida Sans Unicode" pitchFamily="34" charset="0"/>
          <a:cs typeface="Lucida Sans Unicode" pitchFamily="34" charset="0"/>
        </a:defRPr>
      </a:lvl4pPr>
      <a:lvl5pPr algn="l" defTabSz="449263" rtl="0" eaLnBrk="0" fontAlgn="base" hangingPunct="0">
        <a:spcBef>
          <a:spcPct val="0"/>
        </a:spcBef>
        <a:spcAft>
          <a:spcPct val="0"/>
        </a:spcAft>
        <a:buClr>
          <a:srgbClr val="F7D47D"/>
        </a:buClr>
        <a:buSzPct val="100000"/>
        <a:buFont typeface="Arial" panose="020B0604020202020204" pitchFamily="34" charset="0"/>
        <a:defRPr sz="4000">
          <a:solidFill>
            <a:srgbClr val="F7D47D"/>
          </a:solidFill>
          <a:latin typeface="Arial" charset="0"/>
          <a:ea typeface="Lucida Sans Unicode" pitchFamily="34" charset="0"/>
          <a:cs typeface="Lucida Sans Unicode" pitchFamily="34" charset="0"/>
        </a:defRPr>
      </a:lvl5pPr>
      <a:lvl6pPr marL="457200" algn="l" defTabSz="449263" rtl="0" fontAlgn="base">
        <a:spcBef>
          <a:spcPct val="0"/>
        </a:spcBef>
        <a:spcAft>
          <a:spcPct val="0"/>
        </a:spcAft>
        <a:buClr>
          <a:srgbClr val="F7D47D"/>
        </a:buClr>
        <a:buSzPct val="100000"/>
        <a:buFont typeface="Arial" charset="0"/>
        <a:defRPr sz="4000">
          <a:solidFill>
            <a:srgbClr val="F7D47D"/>
          </a:solidFill>
          <a:latin typeface="Arial" charset="0"/>
          <a:ea typeface="Lucida Sans Unicode" pitchFamily="34" charset="0"/>
          <a:cs typeface="Lucida Sans Unicode" pitchFamily="34" charset="0"/>
        </a:defRPr>
      </a:lvl6pPr>
      <a:lvl7pPr marL="914400" algn="l" defTabSz="449263" rtl="0" fontAlgn="base">
        <a:spcBef>
          <a:spcPct val="0"/>
        </a:spcBef>
        <a:spcAft>
          <a:spcPct val="0"/>
        </a:spcAft>
        <a:buClr>
          <a:srgbClr val="F7D47D"/>
        </a:buClr>
        <a:buSzPct val="100000"/>
        <a:buFont typeface="Arial" charset="0"/>
        <a:defRPr sz="4000">
          <a:solidFill>
            <a:srgbClr val="F7D47D"/>
          </a:solidFill>
          <a:latin typeface="Arial" charset="0"/>
          <a:ea typeface="Lucida Sans Unicode" pitchFamily="34" charset="0"/>
          <a:cs typeface="Lucida Sans Unicode" pitchFamily="34" charset="0"/>
        </a:defRPr>
      </a:lvl7pPr>
      <a:lvl8pPr marL="1371600" algn="l" defTabSz="449263" rtl="0" fontAlgn="base">
        <a:spcBef>
          <a:spcPct val="0"/>
        </a:spcBef>
        <a:spcAft>
          <a:spcPct val="0"/>
        </a:spcAft>
        <a:buClr>
          <a:srgbClr val="F7D47D"/>
        </a:buClr>
        <a:buSzPct val="100000"/>
        <a:buFont typeface="Arial" charset="0"/>
        <a:defRPr sz="4000">
          <a:solidFill>
            <a:srgbClr val="F7D47D"/>
          </a:solidFill>
          <a:latin typeface="Arial" charset="0"/>
          <a:ea typeface="Lucida Sans Unicode" pitchFamily="34" charset="0"/>
          <a:cs typeface="Lucida Sans Unicode" pitchFamily="34" charset="0"/>
        </a:defRPr>
      </a:lvl8pPr>
      <a:lvl9pPr marL="1828800" algn="l" defTabSz="449263" rtl="0" fontAlgn="base">
        <a:spcBef>
          <a:spcPct val="0"/>
        </a:spcBef>
        <a:spcAft>
          <a:spcPct val="0"/>
        </a:spcAft>
        <a:buClr>
          <a:srgbClr val="F7D47D"/>
        </a:buClr>
        <a:buSzPct val="100000"/>
        <a:buFont typeface="Arial" charset="0"/>
        <a:defRPr sz="4000">
          <a:solidFill>
            <a:srgbClr val="F7D47D"/>
          </a:solidFill>
          <a:latin typeface="Arial" charset="0"/>
          <a:ea typeface="Lucida Sans Unicode" pitchFamily="34" charset="0"/>
          <a:cs typeface="Lucida Sans Unicode" pitchFamily="34" charset="0"/>
        </a:defRPr>
      </a:lvl9pPr>
    </p:titleStyle>
    <p:bodyStyle>
      <a:lvl1pPr marL="341313" indent="-341313" algn="l" defTabSz="449263" rtl="0" eaLnBrk="0" fontAlgn="base" hangingPunct="0">
        <a:spcBef>
          <a:spcPts val="800"/>
        </a:spcBef>
        <a:spcAft>
          <a:spcPct val="0"/>
        </a:spcAft>
        <a:buClr>
          <a:srgbClr val="2F1311"/>
        </a:buClr>
        <a:buSzPct val="100000"/>
        <a:buFont typeface="Arial" panose="020B0604020202020204" pitchFamily="34" charset="0"/>
        <a:buBlip>
          <a:blip r:embed="rId16"/>
        </a:buBlip>
        <a:defRPr sz="3200">
          <a:solidFill>
            <a:srgbClr val="2F1311"/>
          </a:solidFill>
          <a:latin typeface="+mn-lt"/>
          <a:ea typeface="+mn-ea"/>
          <a:cs typeface="+mn-cs"/>
        </a:defRPr>
      </a:lvl1pPr>
      <a:lvl2pPr marL="741363" indent="-284163" algn="l" defTabSz="449263" rtl="0" eaLnBrk="0" fontAlgn="base" hangingPunct="0">
        <a:spcBef>
          <a:spcPts val="700"/>
        </a:spcBef>
        <a:spcAft>
          <a:spcPct val="0"/>
        </a:spcAft>
        <a:buClr>
          <a:srgbClr val="2F1311"/>
        </a:buClr>
        <a:buSzPct val="93000"/>
        <a:buFont typeface="Arial" panose="020B0604020202020204" pitchFamily="34" charset="0"/>
        <a:buBlip>
          <a:blip r:embed="rId17"/>
        </a:buBlip>
        <a:defRPr sz="2800">
          <a:solidFill>
            <a:srgbClr val="2F1311"/>
          </a:solidFill>
          <a:latin typeface="+mn-lt"/>
          <a:ea typeface="+mn-ea"/>
          <a:cs typeface="+mn-cs"/>
        </a:defRPr>
      </a:lvl2pPr>
      <a:lvl3pPr marL="1143000" indent="-228600" algn="l" defTabSz="449263" rtl="0" eaLnBrk="0" fontAlgn="base" hangingPunct="0">
        <a:spcBef>
          <a:spcPts val="600"/>
        </a:spcBef>
        <a:spcAft>
          <a:spcPct val="0"/>
        </a:spcAft>
        <a:buClr>
          <a:srgbClr val="2F1311"/>
        </a:buClr>
        <a:buSzPct val="70000"/>
        <a:buFont typeface="Arial" panose="020B0604020202020204" pitchFamily="34" charset="0"/>
        <a:buBlip>
          <a:blip r:embed="rId18"/>
        </a:buBlip>
        <a:defRPr sz="2400">
          <a:solidFill>
            <a:srgbClr val="2F1311"/>
          </a:solidFill>
          <a:latin typeface="+mn-lt"/>
          <a:ea typeface="+mn-ea"/>
          <a:cs typeface="+mn-cs"/>
        </a:defRPr>
      </a:lvl3pPr>
      <a:lvl4pPr marL="1600200" indent="-228600" algn="l" defTabSz="449263" rtl="0" eaLnBrk="0" fontAlgn="base" hangingPunct="0">
        <a:spcBef>
          <a:spcPts val="500"/>
        </a:spcBef>
        <a:spcAft>
          <a:spcPct val="0"/>
        </a:spcAft>
        <a:buClr>
          <a:srgbClr val="2F1311"/>
        </a:buClr>
        <a:buSzPct val="100000"/>
        <a:buFont typeface="Arial" panose="020B0604020202020204" pitchFamily="34" charset="0"/>
        <a:buChar char="–"/>
        <a:defRPr sz="2000">
          <a:solidFill>
            <a:srgbClr val="2F1311"/>
          </a:solidFill>
          <a:latin typeface="+mn-lt"/>
          <a:ea typeface="+mn-ea"/>
          <a:cs typeface="+mn-cs"/>
        </a:defRPr>
      </a:lvl4pPr>
      <a:lvl5pPr marL="2057400" indent="-228600" algn="l" defTabSz="449263" rtl="0" eaLnBrk="0" fontAlgn="base" hangingPunct="0">
        <a:spcBef>
          <a:spcPts val="500"/>
        </a:spcBef>
        <a:spcAft>
          <a:spcPct val="0"/>
        </a:spcAft>
        <a:buClr>
          <a:srgbClr val="2F1311"/>
        </a:buClr>
        <a:buSzPct val="100000"/>
        <a:buFont typeface="Arial" panose="020B0604020202020204" pitchFamily="34" charset="0"/>
        <a:buChar char="»"/>
        <a:defRPr sz="2000">
          <a:solidFill>
            <a:srgbClr val="2F1311"/>
          </a:solidFill>
          <a:latin typeface="+mn-lt"/>
          <a:ea typeface="+mn-ea"/>
          <a:cs typeface="+mn-cs"/>
        </a:defRPr>
      </a:lvl5pPr>
      <a:lvl6pPr marL="2514600" indent="-228600" algn="l" defTabSz="449263" rtl="0" fontAlgn="base">
        <a:spcBef>
          <a:spcPts val="500"/>
        </a:spcBef>
        <a:spcAft>
          <a:spcPct val="0"/>
        </a:spcAft>
        <a:buClr>
          <a:srgbClr val="2F1311"/>
        </a:buClr>
        <a:buSzPct val="100000"/>
        <a:buFont typeface="Arial" charset="0"/>
        <a:buChar char="»"/>
        <a:defRPr sz="2000">
          <a:solidFill>
            <a:srgbClr val="2F1311"/>
          </a:solidFill>
          <a:latin typeface="+mn-lt"/>
          <a:ea typeface="+mn-ea"/>
          <a:cs typeface="+mn-cs"/>
        </a:defRPr>
      </a:lvl6pPr>
      <a:lvl7pPr marL="2971800" indent="-228600" algn="l" defTabSz="449263" rtl="0" fontAlgn="base">
        <a:spcBef>
          <a:spcPts val="500"/>
        </a:spcBef>
        <a:spcAft>
          <a:spcPct val="0"/>
        </a:spcAft>
        <a:buClr>
          <a:srgbClr val="2F1311"/>
        </a:buClr>
        <a:buSzPct val="100000"/>
        <a:buFont typeface="Arial" charset="0"/>
        <a:buChar char="»"/>
        <a:defRPr sz="2000">
          <a:solidFill>
            <a:srgbClr val="2F1311"/>
          </a:solidFill>
          <a:latin typeface="+mn-lt"/>
          <a:ea typeface="+mn-ea"/>
          <a:cs typeface="+mn-cs"/>
        </a:defRPr>
      </a:lvl7pPr>
      <a:lvl8pPr marL="3429000" indent="-228600" algn="l" defTabSz="449263" rtl="0" fontAlgn="base">
        <a:spcBef>
          <a:spcPts val="500"/>
        </a:spcBef>
        <a:spcAft>
          <a:spcPct val="0"/>
        </a:spcAft>
        <a:buClr>
          <a:srgbClr val="2F1311"/>
        </a:buClr>
        <a:buSzPct val="100000"/>
        <a:buFont typeface="Arial" charset="0"/>
        <a:buChar char="»"/>
        <a:defRPr sz="2000">
          <a:solidFill>
            <a:srgbClr val="2F1311"/>
          </a:solidFill>
          <a:latin typeface="+mn-lt"/>
          <a:ea typeface="+mn-ea"/>
          <a:cs typeface="+mn-cs"/>
        </a:defRPr>
      </a:lvl8pPr>
      <a:lvl9pPr marL="3886200" indent="-228600" algn="l" defTabSz="449263" rtl="0" fontAlgn="base">
        <a:spcBef>
          <a:spcPts val="500"/>
        </a:spcBef>
        <a:spcAft>
          <a:spcPct val="0"/>
        </a:spcAft>
        <a:buClr>
          <a:srgbClr val="2F1311"/>
        </a:buClr>
        <a:buSzPct val="100000"/>
        <a:buFont typeface="Arial" charset="0"/>
        <a:buChar char="»"/>
        <a:defRPr sz="2000">
          <a:solidFill>
            <a:srgbClr val="2F131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C16059"/>
        </a:solidFill>
        <a:effectLst/>
      </p:bgPr>
    </p:bg>
    <p:spTree>
      <p:nvGrpSpPr>
        <p:cNvPr id="1" name=""/>
        <p:cNvGrpSpPr/>
        <p:nvPr/>
      </p:nvGrpSpPr>
      <p:grpSpPr>
        <a:xfrm>
          <a:off x="0" y="0"/>
          <a:ext cx="0" cy="0"/>
          <a:chOff x="0" y="0"/>
          <a:chExt cx="0" cy="0"/>
        </a:xfrm>
      </p:grpSpPr>
      <p:grpSp>
        <p:nvGrpSpPr>
          <p:cNvPr id="3074" name="Group 1"/>
          <p:cNvGrpSpPr>
            <a:grpSpLocks/>
          </p:cNvGrpSpPr>
          <p:nvPr/>
        </p:nvGrpSpPr>
        <p:grpSpPr bwMode="auto">
          <a:xfrm>
            <a:off x="0" y="0"/>
            <a:ext cx="9158288" cy="6869113"/>
            <a:chOff x="0" y="0"/>
            <a:chExt cx="5769" cy="4327"/>
          </a:xfrm>
        </p:grpSpPr>
        <p:sp>
          <p:nvSpPr>
            <p:cNvPr id="2" name="Rectangle 2"/>
            <p:cNvSpPr>
              <a:spLocks noChangeArrowheads="1"/>
            </p:cNvSpPr>
            <p:nvPr/>
          </p:nvSpPr>
          <p:spPr bwMode="auto">
            <a:xfrm>
              <a:off x="0" y="4186"/>
              <a:ext cx="5089" cy="142"/>
            </a:xfrm>
            <a:prstGeom prst="rect">
              <a:avLst/>
            </a:prstGeom>
            <a:gradFill rotWithShape="0">
              <a:gsLst>
                <a:gs pos="0">
                  <a:srgbClr val="C16059"/>
                </a:gs>
                <a:gs pos="100000">
                  <a:srgbClr val="000000"/>
                </a:gs>
              </a:gsLst>
              <a:lin ang="54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3" name="Rectangle 3"/>
            <p:cNvSpPr>
              <a:spLocks noChangeArrowheads="1"/>
            </p:cNvSpPr>
            <p:nvPr/>
          </p:nvSpPr>
          <p:spPr bwMode="auto">
            <a:xfrm>
              <a:off x="0" y="0"/>
              <a:ext cx="5089" cy="126"/>
            </a:xfrm>
            <a:prstGeom prst="rect">
              <a:avLst/>
            </a:prstGeom>
            <a:gradFill rotWithShape="0">
              <a:gsLst>
                <a:gs pos="0">
                  <a:srgbClr val="000000"/>
                </a:gs>
                <a:gs pos="100000">
                  <a:srgbClr val="C16059"/>
                </a:gs>
              </a:gsLst>
              <a:lin ang="54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4100" name="Rectangle 4"/>
            <p:cNvSpPr>
              <a:spLocks noChangeArrowheads="1"/>
            </p:cNvSpPr>
            <p:nvPr/>
          </p:nvSpPr>
          <p:spPr bwMode="auto">
            <a:xfrm>
              <a:off x="5010" y="0"/>
              <a:ext cx="758" cy="4320"/>
            </a:xfrm>
            <a:prstGeom prst="rect">
              <a:avLst/>
            </a:prstGeom>
            <a:gradFill rotWithShape="0">
              <a:gsLst>
                <a:gs pos="0">
                  <a:srgbClr val="B39A6C"/>
                </a:gs>
                <a:gs pos="50000">
                  <a:srgbClr val="D5B781"/>
                </a:gs>
                <a:gs pos="100000">
                  <a:srgbClr val="B39A6C"/>
                </a:gs>
              </a:gsLst>
              <a:lin ang="54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grpSp>
          <p:nvGrpSpPr>
            <p:cNvPr id="3082" name="Group 5"/>
            <p:cNvGrpSpPr>
              <a:grpSpLocks/>
            </p:cNvGrpSpPr>
            <p:nvPr/>
          </p:nvGrpSpPr>
          <p:grpSpPr bwMode="auto">
            <a:xfrm>
              <a:off x="4944" y="30"/>
              <a:ext cx="815" cy="3944"/>
              <a:chOff x="4944" y="30"/>
              <a:chExt cx="815" cy="3944"/>
            </a:xfrm>
          </p:grpSpPr>
          <p:grpSp>
            <p:nvGrpSpPr>
              <p:cNvPr id="3094" name="Group 6"/>
              <p:cNvGrpSpPr>
                <a:grpSpLocks/>
              </p:cNvGrpSpPr>
              <p:nvPr/>
            </p:nvGrpSpPr>
            <p:grpSpPr bwMode="auto">
              <a:xfrm>
                <a:off x="5280" y="30"/>
                <a:ext cx="479" cy="1400"/>
                <a:chOff x="5280" y="30"/>
                <a:chExt cx="479" cy="1400"/>
              </a:xfrm>
            </p:grpSpPr>
            <p:grpSp>
              <p:nvGrpSpPr>
                <p:cNvPr id="3115" name="Group 7"/>
                <p:cNvGrpSpPr>
                  <a:grpSpLocks/>
                </p:cNvGrpSpPr>
                <p:nvPr/>
              </p:nvGrpSpPr>
              <p:grpSpPr bwMode="auto">
                <a:xfrm>
                  <a:off x="5439" y="30"/>
                  <a:ext cx="263" cy="115"/>
                  <a:chOff x="5439" y="30"/>
                  <a:chExt cx="263" cy="115"/>
                </a:xfrm>
              </p:grpSpPr>
              <p:grpSp>
                <p:nvGrpSpPr>
                  <p:cNvPr id="3124" name="Group 8"/>
                  <p:cNvGrpSpPr>
                    <a:grpSpLocks/>
                  </p:cNvGrpSpPr>
                  <p:nvPr/>
                </p:nvGrpSpPr>
                <p:grpSpPr bwMode="auto">
                  <a:xfrm>
                    <a:off x="5439" y="30"/>
                    <a:ext cx="263" cy="115"/>
                    <a:chOff x="5439" y="30"/>
                    <a:chExt cx="263" cy="115"/>
                  </a:xfrm>
                </p:grpSpPr>
                <p:sp>
                  <p:nvSpPr>
                    <p:cNvPr id="4105" name="Freeform 9"/>
                    <p:cNvSpPr>
                      <a:spLocks noChangeArrowheads="1"/>
                    </p:cNvSpPr>
                    <p:nvPr/>
                  </p:nvSpPr>
                  <p:spPr bwMode="auto">
                    <a:xfrm rot="16200000">
                      <a:off x="5527" y="-58"/>
                      <a:ext cx="85" cy="264"/>
                    </a:xfrm>
                    <a:custGeom>
                      <a:avLst/>
                      <a:gdLst/>
                      <a:ahLst/>
                      <a:cxnLst>
                        <a:cxn ang="0">
                          <a:pos x="337" y="283"/>
                        </a:cxn>
                        <a:cxn ang="0">
                          <a:pos x="415" y="115"/>
                        </a:cxn>
                        <a:cxn ang="0">
                          <a:pos x="583" y="7"/>
                        </a:cxn>
                        <a:cxn ang="0">
                          <a:pos x="895" y="61"/>
                        </a:cxn>
                        <a:cxn ang="0">
                          <a:pos x="1051" y="349"/>
                        </a:cxn>
                        <a:cxn ang="0">
                          <a:pos x="979" y="769"/>
                        </a:cxn>
                        <a:cxn ang="0">
                          <a:pos x="943" y="943"/>
                        </a:cxn>
                        <a:cxn ang="0">
                          <a:pos x="1105" y="1075"/>
                        </a:cxn>
                        <a:cxn ang="0">
                          <a:pos x="1231" y="1525"/>
                        </a:cxn>
                        <a:cxn ang="0">
                          <a:pos x="1123" y="1969"/>
                        </a:cxn>
                        <a:cxn ang="0">
                          <a:pos x="907" y="2077"/>
                        </a:cxn>
                        <a:cxn ang="0">
                          <a:pos x="721" y="2059"/>
                        </a:cxn>
                        <a:cxn ang="0">
                          <a:pos x="655" y="2251"/>
                        </a:cxn>
                        <a:cxn ang="0">
                          <a:pos x="529" y="2527"/>
                        </a:cxn>
                        <a:cxn ang="0">
                          <a:pos x="211" y="2509"/>
                        </a:cxn>
                        <a:cxn ang="0">
                          <a:pos x="31" y="2227"/>
                        </a:cxn>
                        <a:cxn ang="0">
                          <a:pos x="25" y="1969"/>
                        </a:cxn>
                        <a:cxn ang="0">
                          <a:pos x="145" y="1651"/>
                        </a:cxn>
                        <a:cxn ang="0">
                          <a:pos x="259" y="1513"/>
                        </a:cxn>
                        <a:cxn ang="0">
                          <a:pos x="217" y="1729"/>
                        </a:cxn>
                        <a:cxn ang="0">
                          <a:pos x="73" y="2023"/>
                        </a:cxn>
                        <a:cxn ang="0">
                          <a:pos x="169" y="2323"/>
                        </a:cxn>
                        <a:cxn ang="0">
                          <a:pos x="439" y="2431"/>
                        </a:cxn>
                        <a:cxn ang="0">
                          <a:pos x="595" y="2227"/>
                        </a:cxn>
                        <a:cxn ang="0">
                          <a:pos x="577" y="1807"/>
                        </a:cxn>
                        <a:cxn ang="0">
                          <a:pos x="493" y="1531"/>
                        </a:cxn>
                        <a:cxn ang="0">
                          <a:pos x="535" y="1459"/>
                        </a:cxn>
                        <a:cxn ang="0">
                          <a:pos x="625" y="1633"/>
                        </a:cxn>
                        <a:cxn ang="0">
                          <a:pos x="721" y="1933"/>
                        </a:cxn>
                        <a:cxn ang="0">
                          <a:pos x="967" y="1963"/>
                        </a:cxn>
                        <a:cxn ang="0">
                          <a:pos x="1135" y="1687"/>
                        </a:cxn>
                        <a:cxn ang="0">
                          <a:pos x="1117" y="1273"/>
                        </a:cxn>
                        <a:cxn ang="0">
                          <a:pos x="883" y="1057"/>
                        </a:cxn>
                        <a:cxn ang="0">
                          <a:pos x="679" y="1129"/>
                        </a:cxn>
                        <a:cxn ang="0">
                          <a:pos x="577" y="1117"/>
                        </a:cxn>
                        <a:cxn ang="0">
                          <a:pos x="619" y="1033"/>
                        </a:cxn>
                        <a:cxn ang="0">
                          <a:pos x="811" y="937"/>
                        </a:cxn>
                        <a:cxn ang="0">
                          <a:pos x="949" y="613"/>
                        </a:cxn>
                        <a:cxn ang="0">
                          <a:pos x="883" y="175"/>
                        </a:cxn>
                        <a:cxn ang="0">
                          <a:pos x="619" y="103"/>
                        </a:cxn>
                        <a:cxn ang="0">
                          <a:pos x="391" y="355"/>
                        </a:cxn>
                        <a:cxn ang="0">
                          <a:pos x="403" y="763"/>
                        </a:cxn>
                        <a:cxn ang="0">
                          <a:pos x="343" y="949"/>
                        </a:cxn>
                        <a:cxn ang="0">
                          <a:pos x="289" y="685"/>
                        </a:cxn>
                        <a:cxn ang="0">
                          <a:pos x="307" y="367"/>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5" name="Freeform 10"/>
                    <p:cNvSpPr>
                      <a:spLocks noChangeArrowheads="1"/>
                    </p:cNvSpPr>
                    <p:nvPr/>
                  </p:nvSpPr>
                  <p:spPr bwMode="auto">
                    <a:xfrm rot="16200000">
                      <a:off x="5521" y="11"/>
                      <a:ext cx="59" cy="214"/>
                    </a:xfrm>
                    <a:custGeom>
                      <a:avLst/>
                      <a:gdLst/>
                      <a:ahLst/>
                      <a:cxnLst>
                        <a:cxn ang="0">
                          <a:pos x="785" y="530"/>
                        </a:cxn>
                        <a:cxn ang="0">
                          <a:pos x="797" y="350"/>
                        </a:cxn>
                        <a:cxn ang="0">
                          <a:pos x="863" y="206"/>
                        </a:cxn>
                        <a:cxn ang="0">
                          <a:pos x="809" y="218"/>
                        </a:cxn>
                        <a:cxn ang="0">
                          <a:pos x="749" y="218"/>
                        </a:cxn>
                        <a:cxn ang="0">
                          <a:pos x="683" y="116"/>
                        </a:cxn>
                        <a:cxn ang="0">
                          <a:pos x="611" y="32"/>
                        </a:cxn>
                        <a:cxn ang="0">
                          <a:pos x="509" y="2"/>
                        </a:cxn>
                        <a:cxn ang="0">
                          <a:pos x="407" y="20"/>
                        </a:cxn>
                        <a:cxn ang="0">
                          <a:pos x="281" y="74"/>
                        </a:cxn>
                        <a:cxn ang="0">
                          <a:pos x="173" y="206"/>
                        </a:cxn>
                        <a:cxn ang="0">
                          <a:pos x="119" y="404"/>
                        </a:cxn>
                        <a:cxn ang="0">
                          <a:pos x="131" y="590"/>
                        </a:cxn>
                        <a:cxn ang="0">
                          <a:pos x="173" y="782"/>
                        </a:cxn>
                        <a:cxn ang="0">
                          <a:pos x="197" y="884"/>
                        </a:cxn>
                        <a:cxn ang="0">
                          <a:pos x="167" y="986"/>
                        </a:cxn>
                        <a:cxn ang="0">
                          <a:pos x="65" y="1124"/>
                        </a:cxn>
                        <a:cxn ang="0">
                          <a:pos x="17" y="1298"/>
                        </a:cxn>
                        <a:cxn ang="0">
                          <a:pos x="5" y="1550"/>
                        </a:cxn>
                        <a:cxn ang="0">
                          <a:pos x="47" y="1748"/>
                        </a:cxn>
                        <a:cxn ang="0">
                          <a:pos x="131" y="1898"/>
                        </a:cxn>
                        <a:cxn ang="0">
                          <a:pos x="299" y="1988"/>
                        </a:cxn>
                        <a:cxn ang="0">
                          <a:pos x="425" y="1982"/>
                        </a:cxn>
                        <a:cxn ang="0">
                          <a:pos x="467" y="1994"/>
                        </a:cxn>
                        <a:cxn ang="0">
                          <a:pos x="497" y="2066"/>
                        </a:cxn>
                        <a:cxn ang="0">
                          <a:pos x="497" y="1964"/>
                        </a:cxn>
                        <a:cxn ang="0">
                          <a:pos x="557" y="1778"/>
                        </a:cxn>
                        <a:cxn ang="0">
                          <a:pos x="617" y="1658"/>
                        </a:cxn>
                        <a:cxn ang="0">
                          <a:pos x="581" y="1700"/>
                        </a:cxn>
                        <a:cxn ang="0">
                          <a:pos x="515" y="1820"/>
                        </a:cxn>
                        <a:cxn ang="0">
                          <a:pos x="407" y="1904"/>
                        </a:cxn>
                        <a:cxn ang="0">
                          <a:pos x="269" y="1898"/>
                        </a:cxn>
                        <a:cxn ang="0">
                          <a:pos x="179" y="1814"/>
                        </a:cxn>
                        <a:cxn ang="0">
                          <a:pos x="113" y="1640"/>
                        </a:cxn>
                        <a:cxn ang="0">
                          <a:pos x="107" y="1394"/>
                        </a:cxn>
                        <a:cxn ang="0">
                          <a:pos x="137" y="1190"/>
                        </a:cxn>
                        <a:cxn ang="0">
                          <a:pos x="203" y="1070"/>
                        </a:cxn>
                        <a:cxn ang="0">
                          <a:pos x="323" y="1022"/>
                        </a:cxn>
                        <a:cxn ang="0">
                          <a:pos x="509" y="1076"/>
                        </a:cxn>
                        <a:cxn ang="0">
                          <a:pos x="611" y="1124"/>
                        </a:cxn>
                        <a:cxn ang="0">
                          <a:pos x="665" y="1100"/>
                        </a:cxn>
                        <a:cxn ang="0">
                          <a:pos x="659" y="1046"/>
                        </a:cxn>
                        <a:cxn ang="0">
                          <a:pos x="611" y="1004"/>
                        </a:cxn>
                        <a:cxn ang="0">
                          <a:pos x="497" y="980"/>
                        </a:cxn>
                        <a:cxn ang="0">
                          <a:pos x="323" y="896"/>
                        </a:cxn>
                        <a:cxn ang="0">
                          <a:pos x="233" y="680"/>
                        </a:cxn>
                        <a:cxn ang="0">
                          <a:pos x="209" y="416"/>
                        </a:cxn>
                        <a:cxn ang="0">
                          <a:pos x="317" y="170"/>
                        </a:cxn>
                        <a:cxn ang="0">
                          <a:pos x="485" y="110"/>
                        </a:cxn>
                        <a:cxn ang="0">
                          <a:pos x="617" y="164"/>
                        </a:cxn>
                        <a:cxn ang="0">
                          <a:pos x="707" y="290"/>
                        </a:cxn>
                        <a:cxn ang="0">
                          <a:pos x="737" y="428"/>
                        </a:cxn>
                        <a:cxn ang="0">
                          <a:pos x="773" y="602"/>
                        </a:cxn>
                        <a:cxn ang="0">
                          <a:pos x="809" y="584"/>
                        </a:cxn>
                        <a:cxn ang="0">
                          <a:pos x="785" y="530"/>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w="9525">
                      <a:noFill/>
                      <a:round/>
                      <a:headEnd/>
                      <a:tailEnd/>
                    </a:ln>
                    <a:effectLst/>
                  </p:spPr>
                  <p:txBody>
                    <a:bodyPr wrap="none" anchor="ctr"/>
                    <a:lstStyle/>
                    <a:p>
                      <a:pPr>
                        <a:buFont typeface="Arial" charset="0"/>
                        <a:buNone/>
                        <a:defRPr/>
                      </a:pPr>
                      <a:endParaRPr lang="ru-RU">
                        <a:latin typeface="Arial" charset="0"/>
                        <a:cs typeface="+mn-cs"/>
                      </a:endParaRPr>
                    </a:p>
                  </p:txBody>
                </p:sp>
              </p:grpSp>
              <p:sp>
                <p:nvSpPr>
                  <p:cNvPr id="4107" name="Oval 11"/>
                  <p:cNvSpPr>
                    <a:spLocks noChangeArrowheads="1"/>
                  </p:cNvSpPr>
                  <p:nvPr/>
                </p:nvSpPr>
                <p:spPr bwMode="auto">
                  <a:xfrm rot="16200000">
                    <a:off x="5559" y="78"/>
                    <a:ext cx="11" cy="25"/>
                  </a:xfrm>
                  <a:prstGeom prst="ellipse">
                    <a:avLst/>
                  </a:prstGeom>
                  <a:solidFill>
                    <a:srgbClr val="E7D6B7"/>
                  </a:soli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4108" name="Freeform 12"/>
                  <p:cNvSpPr>
                    <a:spLocks noChangeArrowheads="1"/>
                  </p:cNvSpPr>
                  <p:nvPr/>
                </p:nvSpPr>
                <p:spPr bwMode="auto">
                  <a:xfrm rot="16200000">
                    <a:off x="5499" y="46"/>
                    <a:ext cx="18" cy="54"/>
                  </a:xfrm>
                  <a:custGeom>
                    <a:avLst/>
                    <a:gdLst/>
                    <a:ahLst/>
                    <a:cxnLst>
                      <a:cxn ang="0">
                        <a:pos x="3" y="483"/>
                      </a:cxn>
                      <a:cxn ang="0">
                        <a:pos x="27" y="273"/>
                      </a:cxn>
                      <a:cxn ang="0">
                        <a:pos x="111" y="45"/>
                      </a:cxn>
                      <a:cxn ang="0">
                        <a:pos x="183" y="3"/>
                      </a:cxn>
                      <a:cxn ang="0">
                        <a:pos x="237" y="39"/>
                      </a:cxn>
                      <a:cxn ang="0">
                        <a:pos x="261" y="129"/>
                      </a:cxn>
                      <a:cxn ang="0">
                        <a:pos x="207" y="273"/>
                      </a:cxn>
                      <a:cxn ang="0">
                        <a:pos x="105" y="477"/>
                      </a:cxn>
                      <a:cxn ang="0">
                        <a:pos x="45" y="501"/>
                      </a:cxn>
                      <a:cxn ang="0">
                        <a:pos x="3" y="483"/>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4109" name="Freeform 13"/>
                  <p:cNvSpPr>
                    <a:spLocks noChangeArrowheads="1"/>
                  </p:cNvSpPr>
                  <p:nvPr/>
                </p:nvSpPr>
                <p:spPr bwMode="auto">
                  <a:xfrm rot="16200000">
                    <a:off x="5573" y="46"/>
                    <a:ext cx="27" cy="35"/>
                  </a:xfrm>
                  <a:custGeom>
                    <a:avLst/>
                    <a:gdLst/>
                    <a:ahLst/>
                    <a:cxnLst>
                      <a:cxn ang="0">
                        <a:pos x="100" y="201"/>
                      </a:cxn>
                      <a:cxn ang="0">
                        <a:pos x="16" y="87"/>
                      </a:cxn>
                      <a:cxn ang="0">
                        <a:pos x="4" y="45"/>
                      </a:cxn>
                      <a:cxn ang="0">
                        <a:pos x="28" y="3"/>
                      </a:cxn>
                      <a:cxn ang="0">
                        <a:pos x="130" y="27"/>
                      </a:cxn>
                      <a:cxn ang="0">
                        <a:pos x="250" y="75"/>
                      </a:cxn>
                      <a:cxn ang="0">
                        <a:pos x="364" y="159"/>
                      </a:cxn>
                      <a:cxn ang="0">
                        <a:pos x="388" y="273"/>
                      </a:cxn>
                      <a:cxn ang="0">
                        <a:pos x="340" y="333"/>
                      </a:cxn>
                      <a:cxn ang="0">
                        <a:pos x="244" y="315"/>
                      </a:cxn>
                      <a:cxn ang="0">
                        <a:pos x="100" y="20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4110" name="Freeform 14"/>
                  <p:cNvSpPr>
                    <a:spLocks noChangeArrowheads="1"/>
                  </p:cNvSpPr>
                  <p:nvPr/>
                </p:nvSpPr>
                <p:spPr bwMode="auto">
                  <a:xfrm rot="16200000">
                    <a:off x="5622" y="66"/>
                    <a:ext cx="10" cy="57"/>
                  </a:xfrm>
                  <a:custGeom>
                    <a:avLst/>
                    <a:gdLst/>
                    <a:ahLst/>
                    <a:cxnLst>
                      <a:cxn ang="0">
                        <a:pos x="18" y="165"/>
                      </a:cxn>
                      <a:cxn ang="0">
                        <a:pos x="42" y="39"/>
                      </a:cxn>
                      <a:cxn ang="0">
                        <a:pos x="66" y="3"/>
                      </a:cxn>
                      <a:cxn ang="0">
                        <a:pos x="108" y="27"/>
                      </a:cxn>
                      <a:cxn ang="0">
                        <a:pos x="138" y="165"/>
                      </a:cxn>
                      <a:cxn ang="0">
                        <a:pos x="144" y="423"/>
                      </a:cxn>
                      <a:cxn ang="0">
                        <a:pos x="96" y="543"/>
                      </a:cxn>
                      <a:cxn ang="0">
                        <a:pos x="24" y="513"/>
                      </a:cxn>
                      <a:cxn ang="0">
                        <a:pos x="0" y="315"/>
                      </a:cxn>
                      <a:cxn ang="0">
                        <a:pos x="18" y="165"/>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4111" name="Freeform 15"/>
                  <p:cNvSpPr>
                    <a:spLocks noChangeArrowheads="1"/>
                  </p:cNvSpPr>
                  <p:nvPr/>
                </p:nvSpPr>
                <p:spPr bwMode="auto">
                  <a:xfrm rot="16200000">
                    <a:off x="5572" y="98"/>
                    <a:ext cx="27" cy="26"/>
                  </a:xfrm>
                  <a:custGeom>
                    <a:avLst/>
                    <a:gdLst/>
                    <a:ahLst/>
                    <a:cxnLst>
                      <a:cxn ang="0">
                        <a:pos x="175" y="61"/>
                      </a:cxn>
                      <a:cxn ang="0">
                        <a:pos x="307" y="19"/>
                      </a:cxn>
                      <a:cxn ang="0">
                        <a:pos x="367" y="7"/>
                      </a:cxn>
                      <a:cxn ang="0">
                        <a:pos x="385" y="61"/>
                      </a:cxn>
                      <a:cxn ang="0">
                        <a:pos x="325" y="133"/>
                      </a:cxn>
                      <a:cxn ang="0">
                        <a:pos x="193" y="223"/>
                      </a:cxn>
                      <a:cxn ang="0">
                        <a:pos x="37" y="247"/>
                      </a:cxn>
                      <a:cxn ang="0">
                        <a:pos x="1" y="187"/>
                      </a:cxn>
                      <a:cxn ang="0">
                        <a:pos x="43" y="115"/>
                      </a:cxn>
                      <a:cxn ang="0">
                        <a:pos x="175" y="61"/>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4112" name="Freeform 16"/>
                  <p:cNvSpPr>
                    <a:spLocks noChangeArrowheads="1"/>
                  </p:cNvSpPr>
                  <p:nvPr/>
                </p:nvSpPr>
                <p:spPr bwMode="auto">
                  <a:xfrm rot="16200000">
                    <a:off x="5513" y="88"/>
                    <a:ext cx="16" cy="40"/>
                  </a:xfrm>
                  <a:custGeom>
                    <a:avLst/>
                    <a:gdLst/>
                    <a:ahLst/>
                    <a:cxnLst>
                      <a:cxn ang="0">
                        <a:pos x="78" y="270"/>
                      </a:cxn>
                      <a:cxn ang="0">
                        <a:pos x="24" y="192"/>
                      </a:cxn>
                      <a:cxn ang="0">
                        <a:pos x="0" y="96"/>
                      </a:cxn>
                      <a:cxn ang="0">
                        <a:pos x="24" y="12"/>
                      </a:cxn>
                      <a:cxn ang="0">
                        <a:pos x="120" y="24"/>
                      </a:cxn>
                      <a:cxn ang="0">
                        <a:pos x="180" y="132"/>
                      </a:cxn>
                      <a:cxn ang="0">
                        <a:pos x="234" y="306"/>
                      </a:cxn>
                      <a:cxn ang="0">
                        <a:pos x="204" y="378"/>
                      </a:cxn>
                      <a:cxn ang="0">
                        <a:pos x="168" y="354"/>
                      </a:cxn>
                      <a:cxn ang="0">
                        <a:pos x="78" y="270"/>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w="9525">
                    <a:noFill/>
                    <a:round/>
                    <a:headEnd/>
                    <a:tailEnd/>
                  </a:ln>
                  <a:effectLst/>
                </p:spPr>
                <p:txBody>
                  <a:bodyPr wrap="none" anchor="ctr"/>
                  <a:lstStyle/>
                  <a:p>
                    <a:pPr>
                      <a:buFont typeface="Arial" charset="0"/>
                      <a:buNone/>
                      <a:defRPr/>
                    </a:pPr>
                    <a:endParaRPr lang="ru-RU">
                      <a:latin typeface="Arial" charset="0"/>
                      <a:cs typeface="+mn-cs"/>
                    </a:endParaRPr>
                  </a:p>
                </p:txBody>
              </p:sp>
            </p:grpSp>
            <p:pic>
              <p:nvPicPr>
                <p:cNvPr id="3116" name="Picture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117" name="Picture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118" name="Picture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119" name="Picture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120" name="Picture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121" name="Picture 2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122" name="Picture 2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123" name="Picture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nvGrpSpPr>
              <p:cNvPr id="3095" name="Group 25"/>
              <p:cNvGrpSpPr>
                <a:grpSpLocks/>
              </p:cNvGrpSpPr>
              <p:nvPr/>
            </p:nvGrpSpPr>
            <p:grpSpPr bwMode="auto">
              <a:xfrm>
                <a:off x="4944" y="1008"/>
                <a:ext cx="521" cy="2966"/>
                <a:chOff x="4944" y="1008"/>
                <a:chExt cx="521" cy="2966"/>
              </a:xfrm>
            </p:grpSpPr>
            <p:pic>
              <p:nvPicPr>
                <p:cNvPr id="3096" name="Picture 2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097" name="Picture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098" name="Picture 2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099" name="Picture 2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100" name="Picture 3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101" name="Picture 3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102" name="Picture 3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103" name="Picture 3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104" name="Picture 3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105" name="Picture 3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106" name="Picture 3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107" name="Picture 3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108" name="Picture 3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109" name="Picture 3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110" name="Picture 4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111" name="Picture 4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112" name="Picture 4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113" name="Picture 4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114" name="Picture 4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sp>
          <p:nvSpPr>
            <p:cNvPr id="4141" name="Freeform 45"/>
            <p:cNvSpPr>
              <a:spLocks noChangeArrowheads="1"/>
            </p:cNvSpPr>
            <p:nvPr/>
          </p:nvSpPr>
          <p:spPr bwMode="auto">
            <a:xfrm>
              <a:off x="5010" y="3092"/>
              <a:ext cx="750" cy="1222"/>
            </a:xfrm>
            <a:custGeom>
              <a:avLst/>
              <a:gdLst/>
              <a:ahLst/>
              <a:cxnLst>
                <a:cxn ang="0">
                  <a:pos x="372" y="154"/>
                </a:cxn>
                <a:cxn ang="0">
                  <a:pos x="378" y="412"/>
                </a:cxn>
                <a:cxn ang="0">
                  <a:pos x="312" y="724"/>
                </a:cxn>
                <a:cxn ang="0">
                  <a:pos x="138" y="928"/>
                </a:cxn>
                <a:cxn ang="0">
                  <a:pos x="0" y="976"/>
                </a:cxn>
                <a:cxn ang="0">
                  <a:pos x="0" y="1222"/>
                </a:cxn>
                <a:cxn ang="0">
                  <a:pos x="750" y="1222"/>
                </a:cxn>
                <a:cxn ang="0">
                  <a:pos x="750" y="178"/>
                </a:cxn>
                <a:cxn ang="0">
                  <a:pos x="372" y="154"/>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00000">
                  <a:srgbClr val="FBE4AE"/>
                </a:gs>
              </a:gsLst>
              <a:lin ang="54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4142" name="Freeform 46"/>
            <p:cNvSpPr>
              <a:spLocks noChangeArrowheads="1"/>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rgbClr val="DC893E"/>
                </a:gs>
                <a:gs pos="50000">
                  <a:srgbClr val="F0B854"/>
                </a:gs>
                <a:gs pos="100000">
                  <a:srgbClr val="DC893E"/>
                </a:gs>
              </a:gsLst>
              <a:lin ang="108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4143" name="Freeform 47"/>
            <p:cNvSpPr>
              <a:spLocks noChangeArrowheads="1"/>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rgbClr val="375039"/>
                </a:gs>
                <a:gs pos="50000">
                  <a:srgbClr val="79AF7D"/>
                </a:gs>
                <a:gs pos="100000">
                  <a:srgbClr val="375039"/>
                </a:gs>
              </a:gsLst>
              <a:lin ang="108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4144" name="Freeform 48"/>
            <p:cNvSpPr>
              <a:spLocks noChangeArrowheads="1"/>
            </p:cNvSpPr>
            <p:nvPr/>
          </p:nvSpPr>
          <p:spPr bwMode="auto">
            <a:xfrm>
              <a:off x="5046" y="2229"/>
              <a:ext cx="617" cy="1376"/>
            </a:xfrm>
            <a:custGeom>
              <a:avLst/>
              <a:gdLst/>
              <a:ahLst/>
              <a:cxnLst>
                <a:cxn ang="0">
                  <a:pos x="486" y="3"/>
                </a:cxn>
                <a:cxn ang="0">
                  <a:pos x="402" y="381"/>
                </a:cxn>
                <a:cxn ang="0">
                  <a:pos x="216" y="777"/>
                </a:cxn>
                <a:cxn ang="0">
                  <a:pos x="0" y="1119"/>
                </a:cxn>
                <a:cxn ang="0">
                  <a:pos x="102" y="1101"/>
                </a:cxn>
                <a:cxn ang="0">
                  <a:pos x="282" y="1119"/>
                </a:cxn>
                <a:cxn ang="0">
                  <a:pos x="378" y="1185"/>
                </a:cxn>
                <a:cxn ang="0">
                  <a:pos x="432" y="1269"/>
                </a:cxn>
                <a:cxn ang="0">
                  <a:pos x="444" y="1365"/>
                </a:cxn>
                <a:cxn ang="0">
                  <a:pos x="498" y="1203"/>
                </a:cxn>
                <a:cxn ang="0">
                  <a:pos x="564" y="825"/>
                </a:cxn>
                <a:cxn ang="0">
                  <a:pos x="606" y="363"/>
                </a:cxn>
                <a:cxn ang="0">
                  <a:pos x="486" y="3"/>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4" cstate="print"/>
              <a:srcRect/>
              <a:tile tx="0" ty="0" sx="100000" sy="100000" flip="none" algn="tl"/>
            </a:blip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4145" name="Freeform 49"/>
            <p:cNvSpPr>
              <a:spLocks noChangeArrowheads="1"/>
            </p:cNvSpPr>
            <p:nvPr/>
          </p:nvSpPr>
          <p:spPr bwMode="auto">
            <a:xfrm>
              <a:off x="5193" y="269"/>
              <a:ext cx="576" cy="3180"/>
            </a:xfrm>
            <a:custGeom>
              <a:avLst/>
              <a:gdLst/>
              <a:ahLst/>
              <a:cxnLst>
                <a:cxn ang="0">
                  <a:pos x="42" y="61"/>
                </a:cxn>
                <a:cxn ang="0">
                  <a:pos x="156" y="517"/>
                </a:cxn>
                <a:cxn ang="0">
                  <a:pos x="288" y="991"/>
                </a:cxn>
                <a:cxn ang="0">
                  <a:pos x="414" y="1435"/>
                </a:cxn>
                <a:cxn ang="0">
                  <a:pos x="576" y="1807"/>
                </a:cxn>
                <a:cxn ang="0">
                  <a:pos x="576" y="3055"/>
                </a:cxn>
                <a:cxn ang="0">
                  <a:pos x="414" y="2557"/>
                </a:cxn>
                <a:cxn ang="0">
                  <a:pos x="252" y="1765"/>
                </a:cxn>
                <a:cxn ang="0">
                  <a:pos x="126" y="961"/>
                </a:cxn>
                <a:cxn ang="0">
                  <a:pos x="12" y="151"/>
                </a:cxn>
                <a:cxn ang="0">
                  <a:pos x="42" y="6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4" cstate="print"/>
              <a:srcRect/>
              <a:tile tx="0" ty="0" sx="100000" sy="100000" flip="none" algn="tl"/>
            </a:blip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4146" name="Freeform 50"/>
            <p:cNvSpPr>
              <a:spLocks noChangeArrowheads="1"/>
            </p:cNvSpPr>
            <p:nvPr/>
          </p:nvSpPr>
          <p:spPr bwMode="auto">
            <a:xfrm>
              <a:off x="5197" y="165"/>
              <a:ext cx="573" cy="1935"/>
            </a:xfrm>
            <a:custGeom>
              <a:avLst/>
              <a:gdLst/>
              <a:ahLst/>
              <a:cxnLst>
                <a:cxn ang="0">
                  <a:pos x="69" y="63"/>
                </a:cxn>
                <a:cxn ang="0">
                  <a:pos x="207" y="549"/>
                </a:cxn>
                <a:cxn ang="0">
                  <a:pos x="381" y="1101"/>
                </a:cxn>
                <a:cxn ang="0">
                  <a:pos x="573" y="1575"/>
                </a:cxn>
                <a:cxn ang="0">
                  <a:pos x="573" y="1935"/>
                </a:cxn>
                <a:cxn ang="0">
                  <a:pos x="321" y="1449"/>
                </a:cxn>
                <a:cxn ang="0">
                  <a:pos x="147" y="699"/>
                </a:cxn>
                <a:cxn ang="0">
                  <a:pos x="15" y="171"/>
                </a:cxn>
                <a:cxn ang="0">
                  <a:pos x="69" y="63"/>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rgbClr val="DC893E"/>
                </a:gs>
                <a:gs pos="100000">
                  <a:srgbClr val="C16059"/>
                </a:gs>
              </a:gsLst>
              <a:lin ang="108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4147" name="Freeform 51"/>
            <p:cNvSpPr>
              <a:spLocks noChangeArrowheads="1"/>
            </p:cNvSpPr>
            <p:nvPr/>
          </p:nvSpPr>
          <p:spPr bwMode="auto">
            <a:xfrm>
              <a:off x="5004" y="0"/>
              <a:ext cx="363"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00000">
                  <a:srgbClr val="FBE4AE"/>
                </a:gs>
              </a:gsLst>
              <a:lin ang="54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4148" name="Freeform 52"/>
            <p:cNvSpPr>
              <a:spLocks noChangeArrowheads="1"/>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DC893E"/>
                </a:gs>
                <a:gs pos="50000">
                  <a:srgbClr val="F0B854"/>
                </a:gs>
                <a:gs pos="100000">
                  <a:srgbClr val="DC893E"/>
                </a:gs>
              </a:gsLst>
              <a:lin ang="108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4149" name="Rectangle 53"/>
            <p:cNvSpPr>
              <a:spLocks noChangeArrowheads="1"/>
            </p:cNvSpPr>
            <p:nvPr/>
          </p:nvSpPr>
          <p:spPr bwMode="auto">
            <a:xfrm>
              <a:off x="4955" y="1"/>
              <a:ext cx="56" cy="4320"/>
            </a:xfrm>
            <a:prstGeom prst="rect">
              <a:avLst/>
            </a:prstGeom>
            <a:gradFill rotWithShape="0">
              <a:gsLst>
                <a:gs pos="0">
                  <a:srgbClr val="FAE3B7"/>
                </a:gs>
                <a:gs pos="100000">
                  <a:srgbClr val="FBE4AE"/>
                </a:gs>
              </a:gsLst>
              <a:lin ang="54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4150" name="Freeform 54"/>
            <p:cNvSpPr>
              <a:spLocks noChangeArrowheads="1"/>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rgbClr val="C16059"/>
                </a:gs>
                <a:gs pos="50000">
                  <a:srgbClr val="DC893E"/>
                </a:gs>
                <a:gs pos="100000">
                  <a:srgbClr val="C16059"/>
                </a:gs>
              </a:gsLst>
              <a:lin ang="10800000" scaled="1"/>
            </a:gradFill>
            <a:ln w="9525">
              <a:noFill/>
              <a:round/>
              <a:headEnd/>
              <a:tailEnd/>
            </a:ln>
            <a:effectLst/>
          </p:spPr>
          <p:txBody>
            <a:bodyPr wrap="none" anchor="ctr"/>
            <a:lstStyle/>
            <a:p>
              <a:pPr>
                <a:buFont typeface="Arial" charset="0"/>
                <a:buNone/>
                <a:defRPr/>
              </a:pPr>
              <a:endParaRPr lang="ru-RU">
                <a:latin typeface="Arial" charset="0"/>
                <a:cs typeface="+mn-cs"/>
              </a:endParaRPr>
            </a:p>
          </p:txBody>
        </p:sp>
        <p:sp>
          <p:nvSpPr>
            <p:cNvPr id="4151" name="AutoShape 55"/>
            <p:cNvSpPr>
              <a:spLocks noChangeArrowheads="1"/>
            </p:cNvSpPr>
            <p:nvPr/>
          </p:nvSpPr>
          <p:spPr bwMode="auto">
            <a:xfrm rot="5400000">
              <a:off x="2725"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rgbClr val="000000"/>
                </a:gs>
                <a:gs pos="100000">
                  <a:srgbClr val="C16059"/>
                </a:gs>
              </a:gsLst>
              <a:lin ang="10800000" scaled="1"/>
            </a:gradFill>
            <a:ln w="9525">
              <a:noFill/>
              <a:round/>
              <a:headEnd/>
              <a:tailEnd/>
            </a:ln>
            <a:effectLst/>
          </p:spPr>
          <p:txBody>
            <a:bodyPr rot="10800000" wrap="none" anchor="ctr"/>
            <a:lstStyle/>
            <a:p>
              <a:pPr>
                <a:buFont typeface="Arial" charset="0"/>
                <a:buNone/>
                <a:defRPr/>
              </a:pPr>
              <a:endParaRPr lang="ru-RU">
                <a:latin typeface="Arial" charset="0"/>
                <a:cs typeface="+mn-cs"/>
              </a:endParaRPr>
            </a:p>
          </p:txBody>
        </p:sp>
      </p:grpSp>
      <p:sp>
        <p:nvSpPr>
          <p:cNvPr id="3075" name="Rectangle 56"/>
          <p:cNvSpPr>
            <a:spLocks noGrp="1" noChangeArrowheads="1"/>
          </p:cNvSpPr>
          <p:nvPr>
            <p:ph type="title"/>
          </p:nvPr>
        </p:nvSpPr>
        <p:spPr bwMode="auto">
          <a:xfrm>
            <a:off x="685800" y="1370013"/>
            <a:ext cx="6964363"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ru-RU" smtClean="0"/>
              <a:t>Для правки текста заголовка щелкните мышью</a:t>
            </a:r>
          </a:p>
        </p:txBody>
      </p:sp>
      <p:sp>
        <p:nvSpPr>
          <p:cNvPr id="4153" name="Rectangle 57"/>
          <p:cNvSpPr>
            <a:spLocks noGrp="1" noChangeArrowheads="1"/>
          </p:cNvSpPr>
          <p:nvPr>
            <p:ph type="dt"/>
          </p:nvPr>
        </p:nvSpPr>
        <p:spPr bwMode="auto">
          <a:xfrm>
            <a:off x="301625" y="6242050"/>
            <a:ext cx="178117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
                <a:srgbClr val="000000"/>
              </a:buClr>
              <a:buSzPct val="45000"/>
              <a:buFont typeface="Wingdings" pitchFamily="2" charset="2"/>
              <a:buNone/>
              <a:tabLst>
                <a:tab pos="723900" algn="l"/>
                <a:tab pos="1447800" algn="l"/>
              </a:tabLst>
              <a:defRPr sz="1000">
                <a:solidFill>
                  <a:srgbClr val="000000"/>
                </a:solidFill>
                <a:latin typeface="Times New Roman" pitchFamily="18" charset="0"/>
                <a:cs typeface="+mn-cs"/>
              </a:defRPr>
            </a:lvl1pPr>
          </a:lstStyle>
          <a:p>
            <a:pPr>
              <a:defRPr/>
            </a:pPr>
            <a:endParaRPr lang="ru-RU"/>
          </a:p>
        </p:txBody>
      </p:sp>
      <p:sp>
        <p:nvSpPr>
          <p:cNvPr id="4154" name="Rectangle 58"/>
          <p:cNvSpPr>
            <a:spLocks noGrp="1" noChangeArrowheads="1"/>
          </p:cNvSpPr>
          <p:nvPr>
            <p:ph type="ftr"/>
          </p:nvPr>
        </p:nvSpPr>
        <p:spPr bwMode="auto">
          <a:xfrm>
            <a:off x="2257425" y="6248400"/>
            <a:ext cx="3454400"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buClr>
                <a:srgbClr val="000000"/>
              </a:buClr>
              <a:buSzPct val="45000"/>
              <a:buFont typeface="Wingdings" pitchFamily="2" charset="2"/>
              <a:buNone/>
              <a:tabLst>
                <a:tab pos="723900" algn="l"/>
                <a:tab pos="1447800" algn="l"/>
                <a:tab pos="2171700" algn="l"/>
                <a:tab pos="2895600" algn="l"/>
              </a:tabLst>
              <a:defRPr sz="1000">
                <a:solidFill>
                  <a:srgbClr val="000000"/>
                </a:solidFill>
                <a:latin typeface="Times New Roman" pitchFamily="18" charset="0"/>
                <a:cs typeface="+mn-cs"/>
              </a:defRPr>
            </a:lvl1pPr>
          </a:lstStyle>
          <a:p>
            <a:pPr>
              <a:defRPr/>
            </a:pPr>
            <a:endParaRPr lang="ru-RU"/>
          </a:p>
        </p:txBody>
      </p:sp>
      <p:sp>
        <p:nvSpPr>
          <p:cNvPr id="4155" name="Rectangle 59"/>
          <p:cNvSpPr>
            <a:spLocks noGrp="1" noChangeArrowheads="1"/>
          </p:cNvSpPr>
          <p:nvPr>
            <p:ph type="sldNum"/>
          </p:nvPr>
        </p:nvSpPr>
        <p:spPr bwMode="auto">
          <a:xfrm>
            <a:off x="5867400" y="6248400"/>
            <a:ext cx="1754188"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45000"/>
              <a:buFont typeface="Wingdings" panose="05000000000000000000" pitchFamily="2" charset="2"/>
              <a:buNone/>
              <a:defRPr sz="1000">
                <a:solidFill>
                  <a:srgbClr val="000000"/>
                </a:solidFill>
                <a:latin typeface="Times New Roman" panose="02020603050405020304" pitchFamily="18" charset="0"/>
              </a:defRPr>
            </a:lvl1pPr>
          </a:lstStyle>
          <a:p>
            <a:fld id="{8BDAEA6B-9784-4F5D-9AF6-2AF907C1BC0F}"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txStyles>
    <p:titleStyle>
      <a:lvl1pPr algn="l" defTabSz="449263" rtl="0" eaLnBrk="0" fontAlgn="base" hangingPunct="0">
        <a:spcBef>
          <a:spcPct val="0"/>
        </a:spcBef>
        <a:spcAft>
          <a:spcPct val="0"/>
        </a:spcAft>
        <a:buClr>
          <a:srgbClr val="F7D47D"/>
        </a:buClr>
        <a:buSzPct val="100000"/>
        <a:buFont typeface="Arial" panose="020B0604020202020204" pitchFamily="34" charset="0"/>
        <a:defRPr sz="4000">
          <a:solidFill>
            <a:srgbClr val="F7D47D"/>
          </a:solidFill>
          <a:latin typeface="+mj-lt"/>
          <a:ea typeface="+mj-ea"/>
          <a:cs typeface="+mj-cs"/>
        </a:defRPr>
      </a:lvl1pPr>
      <a:lvl2pPr algn="l" defTabSz="449263" rtl="0" eaLnBrk="0" fontAlgn="base" hangingPunct="0">
        <a:spcBef>
          <a:spcPct val="0"/>
        </a:spcBef>
        <a:spcAft>
          <a:spcPct val="0"/>
        </a:spcAft>
        <a:buClr>
          <a:srgbClr val="F7D47D"/>
        </a:buClr>
        <a:buSzPct val="100000"/>
        <a:buFont typeface="Arial" panose="020B0604020202020204" pitchFamily="34" charset="0"/>
        <a:defRPr sz="4000">
          <a:solidFill>
            <a:srgbClr val="F7D47D"/>
          </a:solidFill>
          <a:latin typeface="Arial" charset="0"/>
          <a:ea typeface="Lucida Sans Unicode" pitchFamily="34" charset="0"/>
          <a:cs typeface="Lucida Sans Unicode" pitchFamily="34" charset="0"/>
        </a:defRPr>
      </a:lvl2pPr>
      <a:lvl3pPr algn="l" defTabSz="449263" rtl="0" eaLnBrk="0" fontAlgn="base" hangingPunct="0">
        <a:spcBef>
          <a:spcPct val="0"/>
        </a:spcBef>
        <a:spcAft>
          <a:spcPct val="0"/>
        </a:spcAft>
        <a:buClr>
          <a:srgbClr val="F7D47D"/>
        </a:buClr>
        <a:buSzPct val="100000"/>
        <a:buFont typeface="Arial" panose="020B0604020202020204" pitchFamily="34" charset="0"/>
        <a:defRPr sz="4000">
          <a:solidFill>
            <a:srgbClr val="F7D47D"/>
          </a:solidFill>
          <a:latin typeface="Arial" charset="0"/>
          <a:ea typeface="Lucida Sans Unicode" pitchFamily="34" charset="0"/>
          <a:cs typeface="Lucida Sans Unicode" pitchFamily="34" charset="0"/>
        </a:defRPr>
      </a:lvl3pPr>
      <a:lvl4pPr algn="l" defTabSz="449263" rtl="0" eaLnBrk="0" fontAlgn="base" hangingPunct="0">
        <a:spcBef>
          <a:spcPct val="0"/>
        </a:spcBef>
        <a:spcAft>
          <a:spcPct val="0"/>
        </a:spcAft>
        <a:buClr>
          <a:srgbClr val="F7D47D"/>
        </a:buClr>
        <a:buSzPct val="100000"/>
        <a:buFont typeface="Arial" panose="020B0604020202020204" pitchFamily="34" charset="0"/>
        <a:defRPr sz="4000">
          <a:solidFill>
            <a:srgbClr val="F7D47D"/>
          </a:solidFill>
          <a:latin typeface="Arial" charset="0"/>
          <a:ea typeface="Lucida Sans Unicode" pitchFamily="34" charset="0"/>
          <a:cs typeface="Lucida Sans Unicode" pitchFamily="34" charset="0"/>
        </a:defRPr>
      </a:lvl4pPr>
      <a:lvl5pPr algn="l" defTabSz="449263" rtl="0" eaLnBrk="0" fontAlgn="base" hangingPunct="0">
        <a:spcBef>
          <a:spcPct val="0"/>
        </a:spcBef>
        <a:spcAft>
          <a:spcPct val="0"/>
        </a:spcAft>
        <a:buClr>
          <a:srgbClr val="F7D47D"/>
        </a:buClr>
        <a:buSzPct val="100000"/>
        <a:buFont typeface="Arial" panose="020B0604020202020204" pitchFamily="34" charset="0"/>
        <a:defRPr sz="4000">
          <a:solidFill>
            <a:srgbClr val="F7D47D"/>
          </a:solidFill>
          <a:latin typeface="Arial" charset="0"/>
          <a:ea typeface="Lucida Sans Unicode" pitchFamily="34" charset="0"/>
          <a:cs typeface="Lucida Sans Unicode" pitchFamily="34" charset="0"/>
        </a:defRPr>
      </a:lvl5pPr>
      <a:lvl6pPr marL="457200" algn="l" defTabSz="449263" rtl="0" fontAlgn="base">
        <a:spcBef>
          <a:spcPct val="0"/>
        </a:spcBef>
        <a:spcAft>
          <a:spcPct val="0"/>
        </a:spcAft>
        <a:buClr>
          <a:srgbClr val="F7D47D"/>
        </a:buClr>
        <a:buSzPct val="100000"/>
        <a:buFont typeface="Arial" charset="0"/>
        <a:defRPr sz="4000">
          <a:solidFill>
            <a:srgbClr val="F7D47D"/>
          </a:solidFill>
          <a:latin typeface="Arial" charset="0"/>
          <a:ea typeface="Lucida Sans Unicode" pitchFamily="34" charset="0"/>
          <a:cs typeface="Lucida Sans Unicode" pitchFamily="34" charset="0"/>
        </a:defRPr>
      </a:lvl6pPr>
      <a:lvl7pPr marL="914400" algn="l" defTabSz="449263" rtl="0" fontAlgn="base">
        <a:spcBef>
          <a:spcPct val="0"/>
        </a:spcBef>
        <a:spcAft>
          <a:spcPct val="0"/>
        </a:spcAft>
        <a:buClr>
          <a:srgbClr val="F7D47D"/>
        </a:buClr>
        <a:buSzPct val="100000"/>
        <a:buFont typeface="Arial" charset="0"/>
        <a:defRPr sz="4000">
          <a:solidFill>
            <a:srgbClr val="F7D47D"/>
          </a:solidFill>
          <a:latin typeface="Arial" charset="0"/>
          <a:ea typeface="Lucida Sans Unicode" pitchFamily="34" charset="0"/>
          <a:cs typeface="Lucida Sans Unicode" pitchFamily="34" charset="0"/>
        </a:defRPr>
      </a:lvl7pPr>
      <a:lvl8pPr marL="1371600" algn="l" defTabSz="449263" rtl="0" fontAlgn="base">
        <a:spcBef>
          <a:spcPct val="0"/>
        </a:spcBef>
        <a:spcAft>
          <a:spcPct val="0"/>
        </a:spcAft>
        <a:buClr>
          <a:srgbClr val="F7D47D"/>
        </a:buClr>
        <a:buSzPct val="100000"/>
        <a:buFont typeface="Arial" charset="0"/>
        <a:defRPr sz="4000">
          <a:solidFill>
            <a:srgbClr val="F7D47D"/>
          </a:solidFill>
          <a:latin typeface="Arial" charset="0"/>
          <a:ea typeface="Lucida Sans Unicode" pitchFamily="34" charset="0"/>
          <a:cs typeface="Lucida Sans Unicode" pitchFamily="34" charset="0"/>
        </a:defRPr>
      </a:lvl8pPr>
      <a:lvl9pPr marL="1828800" algn="l" defTabSz="449263" rtl="0" fontAlgn="base">
        <a:spcBef>
          <a:spcPct val="0"/>
        </a:spcBef>
        <a:spcAft>
          <a:spcPct val="0"/>
        </a:spcAft>
        <a:buClr>
          <a:srgbClr val="F7D47D"/>
        </a:buClr>
        <a:buSzPct val="100000"/>
        <a:buFont typeface="Arial" charset="0"/>
        <a:defRPr sz="4000">
          <a:solidFill>
            <a:srgbClr val="F7D47D"/>
          </a:solidFill>
          <a:latin typeface="Arial" charset="0"/>
          <a:ea typeface="Lucida Sans Unicode" pitchFamily="34" charset="0"/>
          <a:cs typeface="Lucida Sans Unicode" pitchFamily="34" charset="0"/>
        </a:defRPr>
      </a:lvl9pPr>
    </p:titleStyle>
    <p:bodyStyle>
      <a:lvl1pPr marL="341313" indent="-341313" algn="l" defTabSz="449263" rtl="0" eaLnBrk="0" fontAlgn="base" hangingPunct="0">
        <a:spcBef>
          <a:spcPts val="800"/>
        </a:spcBef>
        <a:spcAft>
          <a:spcPct val="0"/>
        </a:spcAft>
        <a:buClr>
          <a:srgbClr val="2F1311"/>
        </a:buClr>
        <a:buSzPct val="100000"/>
        <a:buFont typeface="Arial" panose="020B0604020202020204" pitchFamily="34" charset="0"/>
        <a:buBlip>
          <a:blip r:embed="rId15"/>
        </a:buBlip>
        <a:defRPr sz="3200">
          <a:solidFill>
            <a:srgbClr val="2F1311"/>
          </a:solidFill>
          <a:latin typeface="+mn-lt"/>
          <a:ea typeface="+mn-ea"/>
          <a:cs typeface="+mn-cs"/>
        </a:defRPr>
      </a:lvl1pPr>
      <a:lvl2pPr marL="741363" indent="-284163" algn="l" defTabSz="449263" rtl="0" eaLnBrk="0" fontAlgn="base" hangingPunct="0">
        <a:spcBef>
          <a:spcPts val="700"/>
        </a:spcBef>
        <a:spcAft>
          <a:spcPct val="0"/>
        </a:spcAft>
        <a:buClr>
          <a:srgbClr val="2F1311"/>
        </a:buClr>
        <a:buSzPct val="93000"/>
        <a:buFont typeface="Arial" panose="020B0604020202020204" pitchFamily="34" charset="0"/>
        <a:buBlip>
          <a:blip r:embed="rId16"/>
        </a:buBlip>
        <a:defRPr sz="2800">
          <a:solidFill>
            <a:srgbClr val="2F1311"/>
          </a:solidFill>
          <a:latin typeface="+mn-lt"/>
          <a:ea typeface="+mn-ea"/>
          <a:cs typeface="+mn-cs"/>
        </a:defRPr>
      </a:lvl2pPr>
      <a:lvl3pPr marL="1143000" indent="-228600" algn="l" defTabSz="449263" rtl="0" eaLnBrk="0" fontAlgn="base" hangingPunct="0">
        <a:spcBef>
          <a:spcPts val="600"/>
        </a:spcBef>
        <a:spcAft>
          <a:spcPct val="0"/>
        </a:spcAft>
        <a:buClr>
          <a:srgbClr val="2F1311"/>
        </a:buClr>
        <a:buSzPct val="70000"/>
        <a:buFont typeface="Arial" panose="020B0604020202020204" pitchFamily="34" charset="0"/>
        <a:buBlip>
          <a:blip r:embed="rId17"/>
        </a:buBlip>
        <a:defRPr sz="2400">
          <a:solidFill>
            <a:srgbClr val="2F1311"/>
          </a:solidFill>
          <a:latin typeface="+mn-lt"/>
          <a:ea typeface="+mn-ea"/>
          <a:cs typeface="+mn-cs"/>
        </a:defRPr>
      </a:lvl3pPr>
      <a:lvl4pPr marL="1600200" indent="-228600" algn="l" defTabSz="449263" rtl="0" eaLnBrk="0" fontAlgn="base" hangingPunct="0">
        <a:spcBef>
          <a:spcPts val="500"/>
        </a:spcBef>
        <a:spcAft>
          <a:spcPct val="0"/>
        </a:spcAft>
        <a:buClr>
          <a:srgbClr val="2F1311"/>
        </a:buClr>
        <a:buSzPct val="100000"/>
        <a:buFont typeface="Arial" panose="020B0604020202020204" pitchFamily="34" charset="0"/>
        <a:buChar char="–"/>
        <a:defRPr sz="2000">
          <a:solidFill>
            <a:srgbClr val="2F1311"/>
          </a:solidFill>
          <a:latin typeface="+mn-lt"/>
          <a:ea typeface="+mn-ea"/>
          <a:cs typeface="+mn-cs"/>
        </a:defRPr>
      </a:lvl4pPr>
      <a:lvl5pPr marL="2057400" indent="-228600" algn="l" defTabSz="449263" rtl="0" eaLnBrk="0" fontAlgn="base" hangingPunct="0">
        <a:spcBef>
          <a:spcPts val="500"/>
        </a:spcBef>
        <a:spcAft>
          <a:spcPct val="0"/>
        </a:spcAft>
        <a:buClr>
          <a:srgbClr val="2F1311"/>
        </a:buClr>
        <a:buSzPct val="100000"/>
        <a:buFont typeface="Arial" panose="020B0604020202020204" pitchFamily="34" charset="0"/>
        <a:buChar char="»"/>
        <a:defRPr sz="2000">
          <a:solidFill>
            <a:srgbClr val="2F1311"/>
          </a:solidFill>
          <a:latin typeface="+mn-lt"/>
          <a:ea typeface="+mn-ea"/>
          <a:cs typeface="+mn-cs"/>
        </a:defRPr>
      </a:lvl5pPr>
      <a:lvl6pPr marL="2514600" indent="-228600" algn="l" defTabSz="449263" rtl="0" fontAlgn="base">
        <a:spcBef>
          <a:spcPts val="500"/>
        </a:spcBef>
        <a:spcAft>
          <a:spcPct val="0"/>
        </a:spcAft>
        <a:buClr>
          <a:srgbClr val="2F1311"/>
        </a:buClr>
        <a:buSzPct val="100000"/>
        <a:buFont typeface="Arial" charset="0"/>
        <a:buChar char="»"/>
        <a:defRPr sz="2000">
          <a:solidFill>
            <a:srgbClr val="2F1311"/>
          </a:solidFill>
          <a:latin typeface="+mn-lt"/>
          <a:ea typeface="+mn-ea"/>
          <a:cs typeface="+mn-cs"/>
        </a:defRPr>
      </a:lvl6pPr>
      <a:lvl7pPr marL="2971800" indent="-228600" algn="l" defTabSz="449263" rtl="0" fontAlgn="base">
        <a:spcBef>
          <a:spcPts val="500"/>
        </a:spcBef>
        <a:spcAft>
          <a:spcPct val="0"/>
        </a:spcAft>
        <a:buClr>
          <a:srgbClr val="2F1311"/>
        </a:buClr>
        <a:buSzPct val="100000"/>
        <a:buFont typeface="Arial" charset="0"/>
        <a:buChar char="»"/>
        <a:defRPr sz="2000">
          <a:solidFill>
            <a:srgbClr val="2F1311"/>
          </a:solidFill>
          <a:latin typeface="+mn-lt"/>
          <a:ea typeface="+mn-ea"/>
          <a:cs typeface="+mn-cs"/>
        </a:defRPr>
      </a:lvl7pPr>
      <a:lvl8pPr marL="3429000" indent="-228600" algn="l" defTabSz="449263" rtl="0" fontAlgn="base">
        <a:spcBef>
          <a:spcPts val="500"/>
        </a:spcBef>
        <a:spcAft>
          <a:spcPct val="0"/>
        </a:spcAft>
        <a:buClr>
          <a:srgbClr val="2F1311"/>
        </a:buClr>
        <a:buSzPct val="100000"/>
        <a:buFont typeface="Arial" charset="0"/>
        <a:buChar char="»"/>
        <a:defRPr sz="2000">
          <a:solidFill>
            <a:srgbClr val="2F1311"/>
          </a:solidFill>
          <a:latin typeface="+mn-lt"/>
          <a:ea typeface="+mn-ea"/>
          <a:cs typeface="+mn-cs"/>
        </a:defRPr>
      </a:lvl8pPr>
      <a:lvl9pPr marL="3886200" indent="-228600" algn="l" defTabSz="449263" rtl="0" fontAlgn="base">
        <a:spcBef>
          <a:spcPts val="500"/>
        </a:spcBef>
        <a:spcAft>
          <a:spcPct val="0"/>
        </a:spcAft>
        <a:buClr>
          <a:srgbClr val="2F1311"/>
        </a:buClr>
        <a:buSzPct val="100000"/>
        <a:buFont typeface="Arial" charset="0"/>
        <a:buChar char="»"/>
        <a:defRPr sz="2000">
          <a:solidFill>
            <a:srgbClr val="2F131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buFont typeface="Arial" charset="0"/>
              <a:buNone/>
              <a:defRPr/>
            </a:pPr>
            <a:endParaRPr lang="en-US" dirty="0">
              <a:latin typeface="Arial" charset="0"/>
              <a:ea typeface="Lucida Sans Unicode" pitchFamily="34" charset="0"/>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lang="ru-RU" smtClean="0"/>
              <a:t>Образец заголовка</a:t>
            </a:r>
            <a:endParaRPr lang="en-US"/>
          </a:p>
        </p:txBody>
      </p:sp>
      <p:sp>
        <p:nvSpPr>
          <p:cNvPr id="4100" name="Текст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4" name="Дата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buFont typeface="Arial" charset="0"/>
              <a:buNone/>
              <a:defRPr kumimoji="0" sz="1200">
                <a:solidFill>
                  <a:schemeClr val="tx2"/>
                </a:solidFill>
                <a:latin typeface="Arial" charset="0"/>
                <a:ea typeface="Lucida Sans Unicode" pitchFamily="34" charset="0"/>
                <a:cs typeface="Lucida Sans Unicode" pitchFamily="34" charset="0"/>
              </a:defRPr>
            </a:lvl1pPr>
          </a:lstStyle>
          <a:p>
            <a:pPr>
              <a:defRPr/>
            </a:pPr>
            <a:endParaRPr lang="ru-RU"/>
          </a:p>
        </p:txBody>
      </p:sp>
      <p:sp>
        <p:nvSpPr>
          <p:cNvPr id="3" name="Нижний колонтитул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buFont typeface="Arial" charset="0"/>
              <a:buNone/>
              <a:defRPr kumimoji="0" sz="1200">
                <a:solidFill>
                  <a:schemeClr val="tx2"/>
                </a:solidFill>
                <a:latin typeface="Arial" charset="0"/>
                <a:ea typeface="Lucida Sans Unicode" pitchFamily="34" charset="0"/>
                <a:cs typeface="Lucida Sans Unicode" pitchFamily="34" charset="0"/>
              </a:defRPr>
            </a:lvl1pPr>
          </a:lstStyle>
          <a:p>
            <a:pPr>
              <a:defRPr/>
            </a:pPr>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buFont typeface="Arial" charset="0"/>
              <a:buNone/>
              <a:defRPr/>
            </a:pPr>
            <a:endParaRPr lang="en-US">
              <a:latin typeface="Arial" charset="0"/>
              <a:ea typeface="Lucida Sans Unicode" pitchFamily="34" charset="0"/>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buFont typeface="Arial" charset="0"/>
              <a:buNone/>
              <a:defRPr/>
            </a:pPr>
            <a:endParaRPr lang="en-US">
              <a:latin typeface="Arial" charset="0"/>
              <a:ea typeface="Lucida Sans Unicode" pitchFamily="34" charset="0"/>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 typeface="Arial" charset="0"/>
              <a:buNone/>
              <a:defRPr/>
            </a:pPr>
            <a:endParaRPr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buFont typeface="Arial" charset="0"/>
              <a:buNone/>
              <a:defRPr/>
            </a:pPr>
            <a:endParaRPr lang="en-US">
              <a:latin typeface="Arial" charset="0"/>
              <a:ea typeface="Lucida Sans Unicode" pitchFamily="34" charset="0"/>
            </a:endParaRPr>
          </a:p>
        </p:txBody>
      </p:sp>
      <p:sp>
        <p:nvSpPr>
          <p:cNvPr id="12" name="Овал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 typeface="Arial" charset="0"/>
              <a:buNone/>
              <a:defRPr/>
            </a:pPr>
            <a:endParaRPr lang="en-US" dirty="0"/>
          </a:p>
        </p:txBody>
      </p:sp>
      <p:sp>
        <p:nvSpPr>
          <p:cNvPr id="23" name="Номер слайда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rgbClr val="FFFFFF"/>
                </a:solidFill>
              </a:defRPr>
            </a:lvl1pPr>
          </a:lstStyle>
          <a:p>
            <a:fld id="{3ED33A55-5A51-486C-B719-81451A34F524}"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3994" r:id="rId4"/>
    <p:sldLayoutId id="2147483995" r:id="rId5"/>
    <p:sldLayoutId id="2147484008" r:id="rId6"/>
    <p:sldLayoutId id="2147483996" r:id="rId7"/>
    <p:sldLayoutId id="2147484009" r:id="rId8"/>
    <p:sldLayoutId id="2147484010" r:id="rId9"/>
    <p:sldLayoutId id="2147483997" r:id="rId10"/>
    <p:sldLayoutId id="2147483998" r:id="rId11"/>
    <p:sldLayoutId id="2147483999" r:id="rId12"/>
    <p:sldLayoutId id="2147484000" r:id="rId13"/>
    <p:sldLayoutId id="2147484001" r:id="rId14"/>
    <p:sldLayoutId id="2147484002" r:id="rId15"/>
    <p:sldLayoutId id="2147484003" r:id="rId16"/>
    <p:sldLayoutId id="2147484004" r:id="rId17"/>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49.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50.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http://obzor.ua/data/news/1170765322912529.jpg?1170765322"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51.xml"/><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51.xml"/><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51.xml"/><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8" Type="http://schemas.openxmlformats.org/officeDocument/2006/relationships/image" Target="../media/image43.gif"/><Relationship Id="rId3" Type="http://schemas.openxmlformats.org/officeDocument/2006/relationships/image" Target="../media/image38.jpeg"/><Relationship Id="rId7" Type="http://schemas.openxmlformats.org/officeDocument/2006/relationships/image" Target="../media/image42.gif"/><Relationship Id="rId2" Type="http://schemas.openxmlformats.org/officeDocument/2006/relationships/notesSlide" Target="../notesSlides/notesSlide12.xml"/><Relationship Id="rId1" Type="http://schemas.openxmlformats.org/officeDocument/2006/relationships/slideLayout" Target="../slideLayouts/slideLayout50.xml"/><Relationship Id="rId6" Type="http://schemas.openxmlformats.org/officeDocument/2006/relationships/image" Target="../media/image41.gif"/><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gif"/></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50.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Royal_Peculiar" TargetMode="External"/><Relationship Id="rId2" Type="http://schemas.openxmlformats.org/officeDocument/2006/relationships/image" Target="../media/image51.jpeg"/><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50.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50.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8.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WordArt 8"/>
          <p:cNvSpPr>
            <a:spLocks noChangeArrowheads="1" noChangeShapeType="1" noTextEdit="1"/>
          </p:cNvSpPr>
          <p:nvPr/>
        </p:nvSpPr>
        <p:spPr bwMode="auto">
          <a:xfrm>
            <a:off x="214313" y="428625"/>
            <a:ext cx="8715375" cy="6572250"/>
          </a:xfrm>
          <a:prstGeom prst="rect">
            <a:avLst/>
          </a:prstGeom>
        </p:spPr>
        <p:txBody>
          <a:bodyPr wrap="none" fromWordArt="1">
            <a:prstTxWarp prst="textDeflate">
              <a:avLst>
                <a:gd name="adj" fmla="val 18750"/>
              </a:avLst>
            </a:prstTxWarp>
          </a:bodyPr>
          <a:lstStyle/>
          <a:p>
            <a:pPr algn="ctr"/>
            <a:r>
              <a:rPr lang="en-US" sz="3600" kern="10">
                <a:ln w="19050">
                  <a:solidFill>
                    <a:srgbClr val="99CCFF"/>
                  </a:solidFill>
                  <a:round/>
                  <a:headEnd/>
                  <a:tailEnd/>
                </a:ln>
                <a:gradFill rotWithShape="1">
                  <a:gsLst>
                    <a:gs pos="0">
                      <a:srgbClr val="00CC00"/>
                    </a:gs>
                    <a:gs pos="100000">
                      <a:srgbClr val="FF3399"/>
                    </a:gs>
                  </a:gsLst>
                  <a:lin ang="5400000" scaled="1"/>
                </a:gradFill>
                <a:effectLst>
                  <a:outerShdw dist="35921" dir="2700000" algn="ctr" rotWithShape="0">
                    <a:srgbClr val="990000"/>
                  </a:outerShdw>
                </a:effectLst>
                <a:latin typeface="Impact" panose="020B0806030902050204" pitchFamily="34" charset="0"/>
              </a:rPr>
              <a:t>The United Kingdom </a:t>
            </a:r>
          </a:p>
          <a:p>
            <a:pPr algn="ctr"/>
            <a:r>
              <a:rPr lang="en-US" sz="3600" kern="10">
                <a:ln w="19050">
                  <a:solidFill>
                    <a:srgbClr val="99CCFF"/>
                  </a:solidFill>
                  <a:round/>
                  <a:headEnd/>
                  <a:tailEnd/>
                </a:ln>
                <a:gradFill rotWithShape="1">
                  <a:gsLst>
                    <a:gs pos="0">
                      <a:srgbClr val="00CC00"/>
                    </a:gs>
                    <a:gs pos="100000">
                      <a:srgbClr val="FF3399"/>
                    </a:gs>
                  </a:gsLst>
                  <a:lin ang="5400000" scaled="1"/>
                </a:gradFill>
                <a:effectLst>
                  <a:outerShdw dist="35921" dir="2700000" algn="ctr" rotWithShape="0">
                    <a:srgbClr val="990000"/>
                  </a:outerShdw>
                </a:effectLst>
                <a:latin typeface="Impact" panose="020B0806030902050204" pitchFamily="34" charset="0"/>
              </a:rPr>
              <a:t>Of Great Britain</a:t>
            </a:r>
          </a:p>
          <a:p>
            <a:pPr algn="ctr"/>
            <a:r>
              <a:rPr lang="en-US" sz="3600" kern="10">
                <a:ln w="19050">
                  <a:solidFill>
                    <a:srgbClr val="99CCFF"/>
                  </a:solidFill>
                  <a:round/>
                  <a:headEnd/>
                  <a:tailEnd/>
                </a:ln>
                <a:gradFill rotWithShape="1">
                  <a:gsLst>
                    <a:gs pos="0">
                      <a:srgbClr val="00CC00"/>
                    </a:gs>
                    <a:gs pos="100000">
                      <a:srgbClr val="FF3399"/>
                    </a:gs>
                  </a:gsLst>
                  <a:lin ang="5400000" scaled="1"/>
                </a:gradFill>
                <a:effectLst>
                  <a:outerShdw dist="35921" dir="2700000" algn="ctr" rotWithShape="0">
                    <a:srgbClr val="990000"/>
                  </a:outerShdw>
                </a:effectLst>
                <a:latin typeface="Impact" panose="020B0806030902050204" pitchFamily="34" charset="0"/>
              </a:rPr>
              <a:t>and Northern Ireland.</a:t>
            </a:r>
          </a:p>
          <a:p>
            <a:pPr algn="ctr"/>
            <a:endParaRPr lang="en-US" sz="3600" kern="10">
              <a:ln w="19050">
                <a:solidFill>
                  <a:srgbClr val="99CCFF"/>
                </a:solidFill>
                <a:round/>
                <a:headEnd/>
                <a:tailEnd/>
              </a:ln>
              <a:gradFill rotWithShape="1">
                <a:gsLst>
                  <a:gs pos="0">
                    <a:srgbClr val="00CC00"/>
                  </a:gs>
                  <a:gs pos="100000">
                    <a:srgbClr val="FF3399"/>
                  </a:gs>
                </a:gsLst>
                <a:lin ang="5400000" scaled="1"/>
              </a:gradFill>
              <a:effectLst>
                <a:outerShdw dist="35921" dir="2700000" algn="ctr" rotWithShape="0">
                  <a:srgbClr val="990000"/>
                </a:outerShdw>
              </a:effectLst>
              <a:latin typeface="Impact" panose="020B0806030902050204" pitchFamily="34" charset="0"/>
            </a:endParaRPr>
          </a:p>
          <a:p>
            <a:pPr algn="ctr"/>
            <a:r>
              <a:rPr lang="en-US" sz="3600" kern="10">
                <a:ln w="19050">
                  <a:solidFill>
                    <a:srgbClr val="99CCFF"/>
                  </a:solidFill>
                  <a:round/>
                  <a:headEnd/>
                  <a:tailEnd/>
                </a:ln>
                <a:gradFill rotWithShape="1">
                  <a:gsLst>
                    <a:gs pos="0">
                      <a:srgbClr val="00CC00"/>
                    </a:gs>
                    <a:gs pos="100000">
                      <a:srgbClr val="FF3399"/>
                    </a:gs>
                  </a:gsLst>
                  <a:lin ang="5400000" scaled="1"/>
                </a:gradFill>
                <a:effectLst>
                  <a:outerShdw dist="35921" dir="2700000" algn="ctr" rotWithShape="0">
                    <a:srgbClr val="990000"/>
                  </a:outerShdw>
                </a:effectLst>
                <a:latin typeface="Impact" panose="020B0806030902050204" pitchFamily="34" charset="0"/>
              </a:rPr>
              <a:t>Executed:</a:t>
            </a:r>
          </a:p>
          <a:p>
            <a:pPr algn="ctr"/>
            <a:r>
              <a:rPr lang="en-US" sz="3600" kern="10">
                <a:ln w="19050">
                  <a:solidFill>
                    <a:srgbClr val="99CCFF"/>
                  </a:solidFill>
                  <a:round/>
                  <a:headEnd/>
                  <a:tailEnd/>
                </a:ln>
                <a:gradFill rotWithShape="1">
                  <a:gsLst>
                    <a:gs pos="0">
                      <a:srgbClr val="00CC00"/>
                    </a:gs>
                    <a:gs pos="100000">
                      <a:srgbClr val="FF3399"/>
                    </a:gs>
                  </a:gsLst>
                  <a:lin ang="5400000" scaled="1"/>
                </a:gradFill>
                <a:effectLst>
                  <a:outerShdw dist="35921" dir="2700000" algn="ctr" rotWithShape="0">
                    <a:srgbClr val="990000"/>
                  </a:outerShdw>
                </a:effectLst>
                <a:latin typeface="Impact" panose="020B0806030902050204" pitchFamily="34" charset="0"/>
              </a:rPr>
              <a:t>Dronnikova Sveta</a:t>
            </a:r>
          </a:p>
          <a:p>
            <a:pPr algn="ctr"/>
            <a:r>
              <a:rPr lang="en-US" sz="3600" kern="10">
                <a:ln w="19050">
                  <a:solidFill>
                    <a:srgbClr val="99CCFF"/>
                  </a:solidFill>
                  <a:round/>
                  <a:headEnd/>
                  <a:tailEnd/>
                </a:ln>
                <a:gradFill rotWithShape="1">
                  <a:gsLst>
                    <a:gs pos="0">
                      <a:srgbClr val="00CC00"/>
                    </a:gs>
                    <a:gs pos="100000">
                      <a:srgbClr val="FF3399"/>
                    </a:gs>
                  </a:gsLst>
                  <a:lin ang="5400000" scaled="1"/>
                </a:gradFill>
                <a:effectLst>
                  <a:outerShdw dist="35921" dir="2700000" algn="ctr" rotWithShape="0">
                    <a:srgbClr val="990000"/>
                  </a:outerShdw>
                </a:effectLst>
                <a:latin typeface="Impact" panose="020B0806030902050204" pitchFamily="34" charset="0"/>
              </a:rPr>
              <a:t>2010</a:t>
            </a:r>
          </a:p>
          <a:p>
            <a:pPr algn="ctr"/>
            <a:endParaRPr lang="ru-RU" sz="3600" kern="10">
              <a:ln w="19050">
                <a:solidFill>
                  <a:srgbClr val="99CCFF"/>
                </a:solidFill>
                <a:round/>
                <a:headEnd/>
                <a:tailEnd/>
              </a:ln>
              <a:gradFill rotWithShape="1">
                <a:gsLst>
                  <a:gs pos="0">
                    <a:srgbClr val="00CC00"/>
                  </a:gs>
                  <a:gs pos="100000">
                    <a:srgbClr val="FF3399"/>
                  </a:gs>
                </a:gsLst>
                <a:lin ang="5400000" scaled="1"/>
              </a:gradFill>
              <a:effectLst>
                <a:outerShdw dist="35921" dir="2700000" algn="ctr" rotWithShape="0">
                  <a:srgbClr val="990000"/>
                </a:outerShdw>
              </a:effectLst>
              <a:latin typeface="Impact" panose="020B0806030902050204" pitchFamily="34" charset="0"/>
            </a:endParaRPr>
          </a:p>
        </p:txBody>
      </p:sp>
    </p:spTree>
  </p:cSld>
  <p:clrMapOvr>
    <a:masterClrMapping/>
  </p:clrMapOvr>
  <p:transition>
    <p:split orient="ver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body" idx="4294967295"/>
          </p:nvPr>
        </p:nvSpPr>
        <p:spPr>
          <a:xfrm>
            <a:off x="0" y="908050"/>
            <a:ext cx="8820150" cy="1439863"/>
          </a:xfrm>
        </p:spPr>
        <p:txBody>
          <a:bodyPr/>
          <a:lstStyle/>
          <a:p>
            <a:pPr algn="ctr" eaLnBrk="1" hangingPunct="1">
              <a:spcBef>
                <a:spcPts val="700"/>
              </a:spcBef>
              <a:buSzPct val="114000"/>
              <a:buFont typeface="Arial" panose="020B06040202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ru-RU" altLang="ru-RU" sz="2800" smtClean="0"/>
              <a:t>    </a:t>
            </a:r>
            <a:r>
              <a:rPr lang="en-US" altLang="ru-RU" sz="2400" smtClean="0"/>
              <a:t>The north and west of England are mountainous, but mountains are not very high. </a:t>
            </a:r>
            <a:r>
              <a:rPr lang="en-US" altLang="ru-RU" sz="2400" smtClean="0">
                <a:solidFill>
                  <a:srgbClr val="0000FF"/>
                </a:solidFill>
              </a:rPr>
              <a:t>BEN NAVIS</a:t>
            </a:r>
            <a:r>
              <a:rPr lang="en-US" altLang="ru-RU" sz="2400" smtClean="0"/>
              <a:t> in Scotland is the highest mountain (1343 m)</a:t>
            </a:r>
            <a:r>
              <a:rPr lang="ar-SA" altLang="ru-RU" sz="2400" smtClean="0">
                <a:cs typeface="Arial" panose="020B0604020202020204" pitchFamily="34" charset="0"/>
              </a:rPr>
              <a:t>‏</a:t>
            </a:r>
            <a:endParaRPr lang="en-US" altLang="ru-RU" sz="2400" smtClean="0"/>
          </a:p>
          <a:p>
            <a:pPr eaLnBrk="1" hangingPunct="1">
              <a:spcBef>
                <a:spcPts val="700"/>
              </a:spcBef>
              <a:buFont typeface="Arial" panose="020B06040202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ru-RU" sz="2400" smtClean="0"/>
          </a:p>
        </p:txBody>
      </p:sp>
      <p:sp>
        <p:nvSpPr>
          <p:cNvPr id="20483" name="WordArt 9"/>
          <p:cNvSpPr>
            <a:spLocks noChangeArrowheads="1" noChangeShapeType="1" noTextEdit="1"/>
          </p:cNvSpPr>
          <p:nvPr/>
        </p:nvSpPr>
        <p:spPr bwMode="auto">
          <a:xfrm>
            <a:off x="2484438" y="404813"/>
            <a:ext cx="3527425" cy="503237"/>
          </a:xfrm>
          <a:prstGeom prst="rect">
            <a:avLst/>
          </a:prstGeom>
        </p:spPr>
        <p:txBody>
          <a:bodyPr spcFirstLastPara="1" wrap="none" fromWordArt="1">
            <a:prstTxWarp prst="textArchUp">
              <a:avLst>
                <a:gd name="adj" fmla="val 10800004"/>
              </a:avLst>
            </a:prstTxWarp>
          </a:bodyPr>
          <a:lstStyle/>
          <a:p>
            <a:pPr algn="ctr"/>
            <a:r>
              <a:rPr lang="en-US" sz="3200" kern="10">
                <a:ln w="9525">
                  <a:solidFill>
                    <a:srgbClr val="000000"/>
                  </a:solidFill>
                  <a:round/>
                  <a:headEnd/>
                  <a:tailEnd/>
                </a:ln>
                <a:solidFill>
                  <a:srgbClr val="000000"/>
                </a:solidFill>
                <a:cs typeface="Arial" panose="020B0604020202020204" pitchFamily="34" charset="0"/>
              </a:rPr>
              <a:t>Mountains </a:t>
            </a:r>
            <a:endParaRPr lang="ru-RU" sz="3200" kern="10">
              <a:ln w="9525">
                <a:solidFill>
                  <a:srgbClr val="000000"/>
                </a:solidFill>
                <a:round/>
                <a:headEnd/>
                <a:tailEnd/>
              </a:ln>
              <a:solidFill>
                <a:srgbClr val="000000"/>
              </a:solidFill>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chemeClr val="hlink"/>
            </a:gs>
          </a:gsLst>
          <a:lin ang="5400000" scaled="1"/>
        </a:grad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body" sz="half" idx="3"/>
          </p:nvPr>
        </p:nvSpPr>
        <p:spPr>
          <a:xfrm>
            <a:off x="0" y="1500188"/>
            <a:ext cx="8929688" cy="642937"/>
          </a:xfrm>
        </p:spPr>
        <p:txBody>
          <a:bodyPr>
            <a:normAutofit fontScale="92500"/>
          </a:bodyPr>
          <a:lstStyle/>
          <a:p>
            <a:pPr marL="341313" indent="-341313" eaLnBrk="1" fontAlgn="auto" hangingPunct="1">
              <a:lnSpc>
                <a:spcPct val="80000"/>
              </a:lnSpc>
              <a:spcAft>
                <a:spcPts val="0"/>
              </a:spcAft>
              <a:buFont typeface="Wingdings"/>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dirty="0" smtClean="0"/>
              <a:t>    </a:t>
            </a:r>
            <a:r>
              <a:rPr lang="en-US" dirty="0" smtClean="0"/>
              <a:t>There are a lot of rivers in the UK, but they are not very long.</a:t>
            </a:r>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3071813"/>
            <a:ext cx="4284662"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1508" name="Picture 9" descr="6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2428875"/>
            <a:ext cx="4451350"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WordArt 12"/>
          <p:cNvSpPr>
            <a:spLocks noChangeArrowheads="1" noChangeShapeType="1" noTextEdit="1"/>
          </p:cNvSpPr>
          <p:nvPr/>
        </p:nvSpPr>
        <p:spPr bwMode="auto">
          <a:xfrm>
            <a:off x="1000125" y="857250"/>
            <a:ext cx="6643688" cy="142875"/>
          </a:xfrm>
          <a:prstGeom prst="rect">
            <a:avLst/>
          </a:prstGeom>
        </p:spPr>
        <p:txBody>
          <a:bodyPr spcFirstLastPara="1" wrap="none" fromWordArt="1">
            <a:prstTxWarp prst="textArchUp">
              <a:avLst>
                <a:gd name="adj" fmla="val 10969268"/>
              </a:avLst>
            </a:prstTxWarp>
          </a:bodyPr>
          <a:lstStyle/>
          <a:p>
            <a:pPr algn="ctr"/>
            <a:r>
              <a:rPr lang="en-US" sz="3600" kern="10">
                <a:ln w="9525">
                  <a:solidFill>
                    <a:srgbClr val="000000"/>
                  </a:solidFill>
                  <a:round/>
                  <a:headEnd/>
                  <a:tailEnd/>
                </a:ln>
                <a:solidFill>
                  <a:srgbClr val="000000"/>
                </a:solidFill>
                <a:cs typeface="Arial" panose="020B0604020202020204" pitchFamily="34" charset="0"/>
              </a:rPr>
              <a:t> Rivers</a:t>
            </a:r>
            <a:endParaRPr lang="ru-RU" sz="3600" kern="10">
              <a:ln w="9525">
                <a:solidFill>
                  <a:srgbClr val="000000"/>
                </a:solidFill>
                <a:round/>
                <a:headEnd/>
                <a:tailEnd/>
              </a:ln>
              <a:solidFill>
                <a:srgbClr val="000000"/>
              </a:solidFill>
              <a:cs typeface="Arial" panose="020B0604020202020204" pitchFamily="34" charset="0"/>
            </a:endParaRPr>
          </a:p>
        </p:txBody>
      </p:sp>
      <p:sp>
        <p:nvSpPr>
          <p:cNvPr id="11" name="Прямоугольник 10"/>
          <p:cNvSpPr/>
          <p:nvPr/>
        </p:nvSpPr>
        <p:spPr>
          <a:xfrm>
            <a:off x="142875" y="2000250"/>
            <a:ext cx="4595813" cy="387350"/>
          </a:xfrm>
          <a:prstGeom prst="rect">
            <a:avLst/>
          </a:prstGeom>
        </p:spPr>
        <p:txBody>
          <a:bodyPr>
            <a:spAutoFit/>
          </a:bodyPr>
          <a:lstStyle/>
          <a:p>
            <a:pPr marL="341313" indent="-341313">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chemeClr val="tx1"/>
                </a:solidFill>
                <a:latin typeface="Arial" charset="0"/>
                <a:ea typeface="Lucida Sans Unicode" pitchFamily="34" charset="0"/>
              </a:rPr>
              <a:t>The </a:t>
            </a:r>
            <a:r>
              <a:rPr lang="en-US" sz="2400" dirty="0">
                <a:solidFill>
                  <a:schemeClr val="accent2">
                    <a:lumMod val="75000"/>
                  </a:schemeClr>
                </a:solidFill>
                <a:latin typeface="Arial" charset="0"/>
                <a:ea typeface="Lucida Sans Unicode" pitchFamily="34" charset="0"/>
              </a:rPr>
              <a:t>SEVERN</a:t>
            </a:r>
            <a:r>
              <a:rPr lang="en-US" dirty="0">
                <a:solidFill>
                  <a:schemeClr val="tx1"/>
                </a:solidFill>
                <a:latin typeface="Arial" charset="0"/>
                <a:ea typeface="Lucida Sans Unicode" pitchFamily="34" charset="0"/>
              </a:rPr>
              <a:t> is the longest river. </a:t>
            </a:r>
          </a:p>
        </p:txBody>
      </p:sp>
      <p:sp>
        <p:nvSpPr>
          <p:cNvPr id="12" name="Прямоугольник 11"/>
          <p:cNvSpPr/>
          <p:nvPr/>
        </p:nvSpPr>
        <p:spPr>
          <a:xfrm>
            <a:off x="4429125" y="2428875"/>
            <a:ext cx="4572000" cy="609600"/>
          </a:xfrm>
          <a:prstGeom prst="rect">
            <a:avLst/>
          </a:prstGeom>
        </p:spPr>
        <p:txBody>
          <a:bodyPr>
            <a:spAutoFit/>
          </a:bodyPr>
          <a:lstStyle/>
          <a:p>
            <a:pPr marL="341313" indent="-341313">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chemeClr val="tx1"/>
                </a:solidFill>
                <a:latin typeface="Arial" charset="0"/>
                <a:ea typeface="Lucida Sans Unicode" pitchFamily="34" charset="0"/>
              </a:rPr>
              <a:t>The </a:t>
            </a:r>
            <a:r>
              <a:rPr lang="en-US" sz="2400" dirty="0">
                <a:solidFill>
                  <a:schemeClr val="accent2">
                    <a:lumMod val="75000"/>
                  </a:schemeClr>
                </a:solidFill>
                <a:latin typeface="Arial" charset="0"/>
                <a:ea typeface="Lucida Sans Unicode" pitchFamily="34" charset="0"/>
              </a:rPr>
              <a:t>THAMES </a:t>
            </a:r>
            <a:r>
              <a:rPr lang="en-US" dirty="0">
                <a:solidFill>
                  <a:schemeClr val="tx1"/>
                </a:solidFill>
                <a:latin typeface="Arial" charset="0"/>
                <a:ea typeface="Lucida Sans Unicode" pitchFamily="34" charset="0"/>
              </a:rPr>
              <a:t>is the deepest and the most important one.</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additive="repl">
                                        <p:cTn id="6" dur="1" fill="hold">
                                          <p:stCondLst>
                                            <p:cond delay="0"/>
                                          </p:stCondLst>
                                        </p:cTn>
                                        <p:tgtEl>
                                          <p:spTgt spid="12292"/>
                                        </p:tgtEl>
                                        <p:attrNameLst>
                                          <p:attrName>style.visibility</p:attrName>
                                        </p:attrNameLst>
                                      </p:cBhvr>
                                      <p:to>
                                        <p:strVal val="visible"/>
                                      </p:to>
                                    </p:set>
                                    <p:animEffect transition="in" filter="checkerboard(across)">
                                      <p:cBhvr additive="repl">
                                        <p:cTn id="7" dur="500"/>
                                        <p:tgtEl>
                                          <p:spTgt spid="12292"/>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additive="repl">
                                        <p:cTn id="10" dur="1" fill="hold">
                                          <p:stCondLst>
                                            <p:cond delay="0"/>
                                          </p:stCondLst>
                                        </p:cTn>
                                        <p:tgtEl>
                                          <p:spTgt spid="12289">
                                            <p:txEl>
                                              <p:pRg st="0" end="0"/>
                                            </p:txEl>
                                          </p:spTgt>
                                        </p:tgtEl>
                                        <p:attrNameLst>
                                          <p:attrName>style.visibility</p:attrName>
                                        </p:attrNameLst>
                                      </p:cBhvr>
                                      <p:to>
                                        <p:strVal val="visible"/>
                                      </p:to>
                                    </p:set>
                                    <p:anim calcmode="lin" valueType="num">
                                      <p:cBhvr additive="repl">
                                        <p:cTn id="11" dur="500" fill="hold"/>
                                        <p:tgtEl>
                                          <p:spTgt spid="12289">
                                            <p:txEl>
                                              <p:pRg st="0" end="0"/>
                                            </p:txEl>
                                          </p:spTgt>
                                        </p:tgtEl>
                                        <p:attrNameLst>
                                          <p:attrName>ppt_w</p:attrName>
                                        </p:attrNameLst>
                                      </p:cBhvr>
                                      <p:tavLst>
                                        <p:tav tm="100000">
                                          <p:val>
                                            <p:fltVal val="0"/>
                                          </p:val>
                                        </p:tav>
                                        <p:tav>
                                          <p:val>
                                            <p:strVal val="#ppt_w"/>
                                          </p:val>
                                        </p:tav>
                                      </p:tavLst>
                                    </p:anim>
                                    <p:anim calcmode="lin" valueType="num">
                                      <p:cBhvr additive="repl">
                                        <p:cTn id="12" dur="500" fill="hold"/>
                                        <p:tgtEl>
                                          <p:spTgt spid="12289">
                                            <p:txEl>
                                              <p:pRg st="0" end="0"/>
                                            </p:txEl>
                                          </p:spTgt>
                                        </p:tgtEl>
                                        <p:attrNameLst>
                                          <p:attrName>ppt_h</p:attrName>
                                        </p:attrNameLst>
                                      </p:cBhvr>
                                      <p:tavLst>
                                        <p:tav tm="100000">
                                          <p:val>
                                            <p:fltVal val="0"/>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sz="quarter"/>
          </p:nvPr>
        </p:nvSpPr>
        <p:spPr>
          <a:xfrm>
            <a:off x="323850" y="642938"/>
            <a:ext cx="8075613" cy="642937"/>
          </a:xfrm>
        </p:spPr>
        <p:txBody>
          <a:bodyPr/>
          <a:lstStyle/>
          <a:p>
            <a:pPr eaLnBrk="1" fontAlgn="auto" hangingPunct="1">
              <a:spcAft>
                <a:spcPts val="0"/>
              </a:spcAft>
              <a:buClr>
                <a:srgbClr val="FF0066"/>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600" dirty="0" smtClean="0">
                <a:solidFill>
                  <a:srgbClr val="FF0066"/>
                </a:solidFill>
              </a:rPr>
              <a:t>T</a:t>
            </a:r>
            <a:r>
              <a:rPr lang="en-US" sz="3200" dirty="0" smtClean="0"/>
              <a:t>he capital of England is </a:t>
            </a:r>
            <a:r>
              <a:rPr lang="en-US" sz="3200" dirty="0" smtClean="0">
                <a:solidFill>
                  <a:srgbClr val="0000FF"/>
                </a:solidFill>
              </a:rPr>
              <a:t>LONDON</a:t>
            </a:r>
          </a:p>
        </p:txBody>
      </p:sp>
      <p:pic>
        <p:nvPicPr>
          <p:cNvPr id="22531" name="Picture 9" descr="Картинка 39 из 191"/>
          <p:cNvPicPr>
            <a:picLocks noGrp="1" noChangeAspect="1" noChangeArrowheads="1"/>
          </p:cNvPicPr>
          <p:nvPr>
            <p:ph sz="quarter" idx="1"/>
          </p:nvPr>
        </p:nvPicPr>
        <p:blipFill>
          <a:blip r:embed="rId3" r:link="rId4">
            <a:extLst>
              <a:ext uri="{28A0092B-C50C-407E-A947-70E740481C1C}">
                <a14:useLocalDpi xmlns:a14="http://schemas.microsoft.com/office/drawing/2010/main" val="0"/>
              </a:ext>
            </a:extLst>
          </a:blip>
          <a:srcRect/>
          <a:stretch>
            <a:fillRect/>
          </a:stretch>
        </p:blipFill>
        <p:spPr>
          <a:xfrm>
            <a:off x="0" y="3960813"/>
            <a:ext cx="4105275" cy="2897187"/>
          </a:xfrm>
        </p:spPr>
      </p:pic>
      <p:sp>
        <p:nvSpPr>
          <p:cNvPr id="22532" name="Rectangle 3"/>
          <p:cNvSpPr>
            <a:spLocks noGrp="1" noChangeArrowheads="1"/>
          </p:cNvSpPr>
          <p:nvPr>
            <p:ph sz="quarter" idx="2"/>
          </p:nvPr>
        </p:nvSpPr>
        <p:spPr>
          <a:xfrm>
            <a:off x="4652963" y="3938588"/>
            <a:ext cx="4033837" cy="2187575"/>
          </a:xfrm>
        </p:spPr>
        <p:txBody>
          <a:bodyPr/>
          <a:lstStyle/>
          <a:p>
            <a:pPr eaLnBrk="1" hangingPunct="1"/>
            <a:endParaRPr lang="ru-RU" altLang="ru-RU" smtClean="0"/>
          </a:p>
        </p:txBody>
      </p:sp>
      <p:pic>
        <p:nvPicPr>
          <p:cNvPr id="1331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4663" y="1341438"/>
            <a:ext cx="4859337"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2534" name="WordArt 8"/>
          <p:cNvSpPr>
            <a:spLocks noChangeArrowheads="1" noChangeShapeType="1" noTextEdit="1"/>
          </p:cNvSpPr>
          <p:nvPr/>
        </p:nvSpPr>
        <p:spPr bwMode="auto">
          <a:xfrm>
            <a:off x="2411413" y="333375"/>
            <a:ext cx="3168650" cy="431800"/>
          </a:xfrm>
          <a:prstGeom prst="rect">
            <a:avLst/>
          </a:prstGeom>
        </p:spPr>
        <p:txBody>
          <a:bodyPr spcFirstLastPara="1" wrap="none" fromWordArt="1">
            <a:prstTxWarp prst="textArchUp">
              <a:avLst>
                <a:gd name="adj" fmla="val 10800004"/>
              </a:avLst>
            </a:prstTxWarp>
          </a:bodyPr>
          <a:lstStyle/>
          <a:p>
            <a:pPr algn="ctr"/>
            <a:r>
              <a:rPr lang="en-US" sz="3200" kern="10">
                <a:ln w="9525">
                  <a:solidFill>
                    <a:srgbClr val="000000"/>
                  </a:solidFill>
                  <a:round/>
                  <a:headEnd/>
                  <a:tailEnd/>
                </a:ln>
                <a:solidFill>
                  <a:srgbClr val="000000"/>
                </a:solidFill>
                <a:cs typeface="Arial" panose="020B0604020202020204" pitchFamily="34" charset="0"/>
              </a:rPr>
              <a:t>Capitals </a:t>
            </a:r>
            <a:endParaRPr lang="ru-RU" sz="3200" kern="10">
              <a:ln w="9525">
                <a:solidFill>
                  <a:srgbClr val="000000"/>
                </a:solidFill>
                <a:round/>
                <a:headEnd/>
                <a:tailEnd/>
              </a:ln>
              <a:solidFill>
                <a:srgbClr val="000000"/>
              </a:solidFill>
              <a:cs typeface="Arial" panose="020B0604020202020204" pitchFamily="34" charset="0"/>
            </a:endParaRPr>
          </a:p>
        </p:txBody>
      </p:sp>
      <p:pic>
        <p:nvPicPr>
          <p:cNvPr id="2253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341438"/>
            <a:ext cx="4140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decel="100000" fill="hold" nodeType="withEffect">
                                  <p:stCondLst>
                                    <p:cond delay="0"/>
                                  </p:stCondLst>
                                  <p:childTnLst>
                                    <p:set>
                                      <p:cBhvr additive="repl">
                                        <p:cTn id="6" dur="1" fill="hold">
                                          <p:stCondLst>
                                            <p:cond delay="0"/>
                                          </p:stCondLst>
                                        </p:cTn>
                                        <p:tgtEl>
                                          <p:spTgt spid="13313"/>
                                        </p:tgtEl>
                                        <p:attrNameLst>
                                          <p:attrName>style.visibility</p:attrName>
                                        </p:attrNameLst>
                                      </p:cBhvr>
                                      <p:to>
                                        <p:strVal val="visible"/>
                                      </p:to>
                                    </p:set>
                                    <p:anim calcmode="lin" valueType="num">
                                      <p:cBhvr additive="repl">
                                        <p:cTn id="7" dur="1000" fill="hold"/>
                                        <p:tgtEl>
                                          <p:spTgt spid="13313"/>
                                        </p:tgtEl>
                                        <p:attrNameLst>
                                          <p:attrName>ppt_w</p:attrName>
                                        </p:attrNameLst>
                                      </p:cBhvr>
                                      <p:tavLst>
                                        <p:tav tm="100000">
                                          <p:val>
                                            <p:strVal val="#ppt_w+.3"/>
                                          </p:val>
                                        </p:tav>
                                        <p:tav>
                                          <p:val>
                                            <p:strVal val="#ppt_w"/>
                                          </p:val>
                                        </p:tav>
                                      </p:tavLst>
                                    </p:anim>
                                    <p:anim calcmode="lin" valueType="num">
                                      <p:cBhvr additive="repl">
                                        <p:cTn id="8" dur="1000" fill="hold"/>
                                        <p:tgtEl>
                                          <p:spTgt spid="13313"/>
                                        </p:tgtEl>
                                        <p:attrNameLst>
                                          <p:attrName>ppt_h</p:attrName>
                                        </p:attrNameLst>
                                      </p:cBhvr>
                                      <p:tavLst>
                                        <p:tav tm="100000">
                                          <p:val>
                                            <p:strVal val="#ppt_h"/>
                                          </p:val>
                                        </p:tav>
                                        <p:tav>
                                          <p:val>
                                            <p:strVal val="#ppt_h"/>
                                          </p:val>
                                        </p:tav>
                                      </p:tavLst>
                                    </p:anim>
                                    <p:animEffect transition="in" filter="fade">
                                      <p:cBhvr additive="repl">
                                        <p:cTn id="9" dur="1000"/>
                                        <p:tgtEl>
                                          <p:spTgt spid="13313"/>
                                        </p:tgtEl>
                                      </p:cBhvr>
                                    </p:animEffect>
                                  </p:childTnLst>
                                </p:cTn>
                              </p:par>
                            </p:childTnLst>
                          </p:cTn>
                        </p:par>
                        <p:par>
                          <p:cTn id="10" fill="hold" nodeType="afterGroup">
                            <p:stCondLst>
                              <p:cond delay="1000"/>
                            </p:stCondLst>
                            <p:childTnLst>
                              <p:par>
                                <p:cTn id="11" presetID="50" presetClass="entr" decel="100000" fill="hold" nodeType="afterEffect">
                                  <p:stCondLst>
                                    <p:cond delay="0"/>
                                  </p:stCondLst>
                                  <p:childTnLst>
                                    <p:set>
                                      <p:cBhvr additive="repl">
                                        <p:cTn id="12" dur="1" fill="hold">
                                          <p:stCondLst>
                                            <p:cond delay="0"/>
                                          </p:stCondLst>
                                        </p:cTn>
                                        <p:tgtEl>
                                          <p:spTgt spid="13318"/>
                                        </p:tgtEl>
                                        <p:attrNameLst>
                                          <p:attrName>style.visibility</p:attrName>
                                        </p:attrNameLst>
                                      </p:cBhvr>
                                      <p:to>
                                        <p:strVal val="visible"/>
                                      </p:to>
                                    </p:set>
                                    <p:anim calcmode="lin" valueType="num">
                                      <p:cBhvr additive="repl">
                                        <p:cTn id="13" dur="1000" fill="hold"/>
                                        <p:tgtEl>
                                          <p:spTgt spid="13318"/>
                                        </p:tgtEl>
                                        <p:attrNameLst>
                                          <p:attrName>ppt_w</p:attrName>
                                        </p:attrNameLst>
                                      </p:cBhvr>
                                      <p:tavLst>
                                        <p:tav tm="100000">
                                          <p:val>
                                            <p:strVal val="#ppt_w+.3"/>
                                          </p:val>
                                        </p:tav>
                                        <p:tav>
                                          <p:val>
                                            <p:strVal val="#ppt_w"/>
                                          </p:val>
                                        </p:tav>
                                      </p:tavLst>
                                    </p:anim>
                                    <p:anim calcmode="lin" valueType="num">
                                      <p:cBhvr additive="repl">
                                        <p:cTn id="14" dur="1000" fill="hold"/>
                                        <p:tgtEl>
                                          <p:spTgt spid="13318"/>
                                        </p:tgtEl>
                                        <p:attrNameLst>
                                          <p:attrName>ppt_h</p:attrName>
                                        </p:attrNameLst>
                                      </p:cBhvr>
                                      <p:tavLst>
                                        <p:tav tm="100000">
                                          <p:val>
                                            <p:strVal val="#ppt_h"/>
                                          </p:val>
                                        </p:tav>
                                        <p:tav>
                                          <p:val>
                                            <p:strVal val="#ppt_h"/>
                                          </p:val>
                                        </p:tav>
                                      </p:tavLst>
                                    </p:anim>
                                    <p:animEffect transition="in" filter="fade">
                                      <p:cBhvr additive="repl">
                                        <p:cTn id="15" dur="10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EAEAEA"/>
        </a:solid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457200" y="260350"/>
            <a:ext cx="8229600" cy="520700"/>
          </a:xfrm>
        </p:spPr>
        <p:txBody>
          <a:bodyPr/>
          <a:lstStyle/>
          <a:p>
            <a:pPr eaLnBrk="1" fontAlgn="auto" hangingPunct="1">
              <a:spcAft>
                <a:spcPts val="0"/>
              </a:spcAft>
              <a:buClr>
                <a:srgbClr val="0000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smtClean="0">
                <a:solidFill>
                  <a:srgbClr val="0000FF"/>
                </a:solidFill>
              </a:rPr>
              <a:t>The capital of Scotland is </a:t>
            </a:r>
            <a:r>
              <a:rPr lang="en-US" sz="2800" smtClean="0">
                <a:solidFill>
                  <a:srgbClr val="FF0066"/>
                </a:solidFill>
              </a:rPr>
              <a:t>EDINBURGH</a:t>
            </a: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692150"/>
            <a:ext cx="5148262"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3644900"/>
            <a:ext cx="5148262"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96975"/>
            <a:ext cx="3995738"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decel="100000" fill="hold" nodeType="withEffect">
                                  <p:stCondLst>
                                    <p:cond delay="0"/>
                                  </p:stCondLst>
                                  <p:childTnLst>
                                    <p:set>
                                      <p:cBhvr additive="repl">
                                        <p:cTn id="6" dur="1" fill="hold">
                                          <p:stCondLst>
                                            <p:cond delay="0"/>
                                          </p:stCondLst>
                                        </p:cTn>
                                        <p:tgtEl>
                                          <p:spTgt spid="14337"/>
                                        </p:tgtEl>
                                        <p:attrNameLst>
                                          <p:attrName>style.visibility</p:attrName>
                                        </p:attrNameLst>
                                      </p:cBhvr>
                                      <p:to>
                                        <p:strVal val="visible"/>
                                      </p:to>
                                    </p:set>
                                    <p:anim calcmode="lin" valueType="num">
                                      <p:cBhvr additive="repl">
                                        <p:cTn id="7" dur="1000" fill="hold"/>
                                        <p:tgtEl>
                                          <p:spTgt spid="14337"/>
                                        </p:tgtEl>
                                        <p:attrNameLst>
                                          <p:attrName>ppt_w</p:attrName>
                                        </p:attrNameLst>
                                      </p:cBhvr>
                                      <p:tavLst>
                                        <p:tav tm="100000">
                                          <p:val>
                                            <p:strVal val="#ppt_w+.3"/>
                                          </p:val>
                                        </p:tav>
                                        <p:tav>
                                          <p:val>
                                            <p:strVal val="#ppt_w"/>
                                          </p:val>
                                        </p:tav>
                                      </p:tavLst>
                                    </p:anim>
                                    <p:anim calcmode="lin" valueType="num">
                                      <p:cBhvr additive="repl">
                                        <p:cTn id="8" dur="1000" fill="hold"/>
                                        <p:tgtEl>
                                          <p:spTgt spid="14337"/>
                                        </p:tgtEl>
                                        <p:attrNameLst>
                                          <p:attrName>ppt_h</p:attrName>
                                        </p:attrNameLst>
                                      </p:cBhvr>
                                      <p:tavLst>
                                        <p:tav tm="100000">
                                          <p:val>
                                            <p:strVal val="#ppt_h"/>
                                          </p:val>
                                        </p:tav>
                                        <p:tav>
                                          <p:val>
                                            <p:strVal val="#ppt_h"/>
                                          </p:val>
                                        </p:tav>
                                      </p:tavLst>
                                    </p:anim>
                                    <p:animEffect transition="in" filter="fade">
                                      <p:cBhvr additive="repl">
                                        <p:cTn id="9" dur="1000"/>
                                        <p:tgtEl>
                                          <p:spTgt spid="14337"/>
                                        </p:tgtEl>
                                      </p:cBhvr>
                                    </p:animEffect>
                                  </p:childTnLst>
                                </p:cTn>
                              </p:par>
                            </p:childTnLst>
                          </p:cTn>
                        </p:par>
                        <p:par>
                          <p:cTn id="10" fill="hold" nodeType="afterGroup">
                            <p:stCondLst>
                              <p:cond delay="1000"/>
                            </p:stCondLst>
                            <p:childTnLst>
                              <p:par>
                                <p:cTn id="11" presetID="23" presetClass="entr" presetSubtype="16" fill="hold" nodeType="afterEffect">
                                  <p:stCondLst>
                                    <p:cond delay="0"/>
                                  </p:stCondLst>
                                  <p:childTnLst>
                                    <p:set>
                                      <p:cBhvr additive="repl">
                                        <p:cTn id="12" dur="1" fill="hold">
                                          <p:stCondLst>
                                            <p:cond delay="0"/>
                                          </p:stCondLst>
                                        </p:cTn>
                                        <p:tgtEl>
                                          <p:spTgt spid="14341"/>
                                        </p:tgtEl>
                                        <p:attrNameLst>
                                          <p:attrName>style.visibility</p:attrName>
                                        </p:attrNameLst>
                                      </p:cBhvr>
                                      <p:to>
                                        <p:strVal val="visible"/>
                                      </p:to>
                                    </p:set>
                                    <p:anim calcmode="lin" valueType="num">
                                      <p:cBhvr additive="repl">
                                        <p:cTn id="13" dur="500" fill="hold"/>
                                        <p:tgtEl>
                                          <p:spTgt spid="14341"/>
                                        </p:tgtEl>
                                        <p:attrNameLst>
                                          <p:attrName>ppt_w</p:attrName>
                                        </p:attrNameLst>
                                      </p:cBhvr>
                                      <p:tavLst>
                                        <p:tav tm="100000">
                                          <p:val>
                                            <p:fltVal val="0"/>
                                          </p:val>
                                        </p:tav>
                                        <p:tav>
                                          <p:val>
                                            <p:strVal val="#ppt_w"/>
                                          </p:val>
                                        </p:tav>
                                      </p:tavLst>
                                    </p:anim>
                                    <p:anim calcmode="lin" valueType="num">
                                      <p:cBhvr additive="repl">
                                        <p:cTn id="14" dur="500" fill="hold"/>
                                        <p:tgtEl>
                                          <p:spTgt spid="14341"/>
                                        </p:tgtEl>
                                        <p:attrNameLst>
                                          <p:attrName>ppt_h</p:attrName>
                                        </p:attrNameLst>
                                      </p:cBhvr>
                                      <p:tavLst>
                                        <p:tav tm="100000">
                                          <p:val>
                                            <p:fltVal val="0"/>
                                          </p:val>
                                        </p:tav>
                                        <p:tav>
                                          <p:val>
                                            <p:strVal val="#ppt_h"/>
                                          </p:val>
                                        </p:tav>
                                      </p:tavLst>
                                    </p:anim>
                                  </p:childTnLst>
                                </p:cTn>
                              </p:par>
                            </p:childTnLst>
                          </p:cTn>
                        </p:par>
                        <p:par>
                          <p:cTn id="15" fill="hold" nodeType="afterGroup">
                            <p:stCondLst>
                              <p:cond delay="1500"/>
                            </p:stCondLst>
                            <p:childTnLst>
                              <p:par>
                                <p:cTn id="16" presetID="23" presetClass="entr" presetSubtype="16" fill="hold" nodeType="afterEffect">
                                  <p:stCondLst>
                                    <p:cond delay="0"/>
                                  </p:stCondLst>
                                  <p:childTnLst>
                                    <p:set>
                                      <p:cBhvr additive="repl">
                                        <p:cTn id="17" dur="1" fill="hold">
                                          <p:stCondLst>
                                            <p:cond delay="0"/>
                                          </p:stCondLst>
                                        </p:cTn>
                                        <p:tgtEl>
                                          <p:spTgt spid="14339"/>
                                        </p:tgtEl>
                                        <p:attrNameLst>
                                          <p:attrName>style.visibility</p:attrName>
                                        </p:attrNameLst>
                                      </p:cBhvr>
                                      <p:to>
                                        <p:strVal val="visible"/>
                                      </p:to>
                                    </p:set>
                                    <p:anim calcmode="lin" valueType="num">
                                      <p:cBhvr additive="repl">
                                        <p:cTn id="18" dur="500" fill="hold"/>
                                        <p:tgtEl>
                                          <p:spTgt spid="14339"/>
                                        </p:tgtEl>
                                        <p:attrNameLst>
                                          <p:attrName>ppt_w</p:attrName>
                                        </p:attrNameLst>
                                      </p:cBhvr>
                                      <p:tavLst>
                                        <p:tav tm="100000">
                                          <p:val>
                                            <p:fltVal val="0"/>
                                          </p:val>
                                        </p:tav>
                                        <p:tav>
                                          <p:val>
                                            <p:strVal val="#ppt_w"/>
                                          </p:val>
                                        </p:tav>
                                      </p:tavLst>
                                    </p:anim>
                                    <p:anim calcmode="lin" valueType="num">
                                      <p:cBhvr additive="repl">
                                        <p:cTn id="19" dur="500" fill="hold"/>
                                        <p:tgtEl>
                                          <p:spTgt spid="14339"/>
                                        </p:tgtEl>
                                        <p:attrNameLst>
                                          <p:attrName>ppt_h</p:attrName>
                                        </p:attrNameLst>
                                      </p:cBhvr>
                                      <p:tavLst>
                                        <p:tav tm="100000">
                                          <p:val>
                                            <p:fltVal val="0"/>
                                          </p:val>
                                        </p:tav>
                                        <p:tav>
                                          <p:val>
                                            <p:strVal val="#ppt_h"/>
                                          </p:val>
                                        </p:tav>
                                      </p:tavLst>
                                    </p:anim>
                                  </p:childTnLst>
                                </p:cTn>
                              </p:par>
                            </p:childTnLst>
                          </p:cTn>
                        </p:par>
                        <p:par>
                          <p:cTn id="20" fill="hold" nodeType="afterGroup">
                            <p:stCondLst>
                              <p:cond delay="2000"/>
                            </p:stCondLst>
                            <p:childTnLst>
                              <p:par>
                                <p:cTn id="21" presetID="23" presetClass="entr" presetSubtype="16" fill="hold" nodeType="afterEffect">
                                  <p:stCondLst>
                                    <p:cond delay="0"/>
                                  </p:stCondLst>
                                  <p:childTnLst>
                                    <p:set>
                                      <p:cBhvr additive="repl">
                                        <p:cTn id="22" dur="1" fill="hold">
                                          <p:stCondLst>
                                            <p:cond delay="0"/>
                                          </p:stCondLst>
                                        </p:cTn>
                                        <p:tgtEl>
                                          <p:spTgt spid="14340"/>
                                        </p:tgtEl>
                                        <p:attrNameLst>
                                          <p:attrName>style.visibility</p:attrName>
                                        </p:attrNameLst>
                                      </p:cBhvr>
                                      <p:to>
                                        <p:strVal val="visible"/>
                                      </p:to>
                                    </p:set>
                                    <p:anim calcmode="lin" valueType="num">
                                      <p:cBhvr additive="repl">
                                        <p:cTn id="23" dur="500" fill="hold"/>
                                        <p:tgtEl>
                                          <p:spTgt spid="14340"/>
                                        </p:tgtEl>
                                        <p:attrNameLst>
                                          <p:attrName>ppt_w</p:attrName>
                                        </p:attrNameLst>
                                      </p:cBhvr>
                                      <p:tavLst>
                                        <p:tav tm="100000">
                                          <p:val>
                                            <p:fltVal val="0"/>
                                          </p:val>
                                        </p:tav>
                                        <p:tav>
                                          <p:val>
                                            <p:strVal val="#ppt_w"/>
                                          </p:val>
                                        </p:tav>
                                      </p:tavLst>
                                    </p:anim>
                                    <p:anim calcmode="lin" valueType="num">
                                      <p:cBhvr additive="repl">
                                        <p:cTn id="24" dur="500" fill="hold"/>
                                        <p:tgtEl>
                                          <p:spTgt spid="14340"/>
                                        </p:tgtEl>
                                        <p:attrNameLst>
                                          <p:attrName>ppt_h</p:attrName>
                                        </p:attrNameLst>
                                      </p:cBhvr>
                                      <p:tavLst>
                                        <p:tav tm="100000">
                                          <p:val>
                                            <p:fltVal val="0"/>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7200" y="230188"/>
            <a:ext cx="8229600" cy="581025"/>
          </a:xfrm>
        </p:spPr>
        <p:txBody>
          <a:bodyPr/>
          <a:lstStyle/>
          <a:p>
            <a:pPr eaLnBrk="1" fontAlgn="auto" hangingPunct="1">
              <a:spcAft>
                <a:spcPts val="0"/>
              </a:spcAft>
              <a:buClr>
                <a:srgbClr val="0000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b="1" smtClean="0">
                <a:solidFill>
                  <a:srgbClr val="0000FF"/>
                </a:solidFill>
              </a:rPr>
              <a:t>The capital of Wales is </a:t>
            </a:r>
            <a:r>
              <a:rPr lang="en-US" sz="3200" b="1" smtClean="0">
                <a:solidFill>
                  <a:srgbClr val="FF0066"/>
                </a:solidFill>
              </a:rPr>
              <a:t>CARDIFF</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692150"/>
            <a:ext cx="4500562"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3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92150"/>
            <a:ext cx="4643438"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36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3357563"/>
            <a:ext cx="4500562"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decel="100000" fill="hold" nodeType="withEffect">
                                  <p:stCondLst>
                                    <p:cond delay="0"/>
                                  </p:stCondLst>
                                  <p:childTnLst>
                                    <p:set>
                                      <p:cBhvr additive="repl">
                                        <p:cTn id="6" dur="1" fill="hold">
                                          <p:stCondLst>
                                            <p:cond delay="0"/>
                                          </p:stCondLst>
                                        </p:cTn>
                                        <p:tgtEl>
                                          <p:spTgt spid="15361"/>
                                        </p:tgtEl>
                                        <p:attrNameLst>
                                          <p:attrName>style.visibility</p:attrName>
                                        </p:attrNameLst>
                                      </p:cBhvr>
                                      <p:to>
                                        <p:strVal val="visible"/>
                                      </p:to>
                                    </p:set>
                                    <p:anim calcmode="lin" valueType="num">
                                      <p:cBhvr additive="repl">
                                        <p:cTn id="7" dur="1000" fill="hold"/>
                                        <p:tgtEl>
                                          <p:spTgt spid="15361"/>
                                        </p:tgtEl>
                                        <p:attrNameLst>
                                          <p:attrName>ppt_w</p:attrName>
                                        </p:attrNameLst>
                                      </p:cBhvr>
                                      <p:tavLst>
                                        <p:tav tm="100000">
                                          <p:val>
                                            <p:strVal val="#ppt_w+.3"/>
                                          </p:val>
                                        </p:tav>
                                        <p:tav>
                                          <p:val>
                                            <p:strVal val="#ppt_w"/>
                                          </p:val>
                                        </p:tav>
                                      </p:tavLst>
                                    </p:anim>
                                    <p:anim calcmode="lin" valueType="num">
                                      <p:cBhvr additive="repl">
                                        <p:cTn id="8" dur="1000" fill="hold"/>
                                        <p:tgtEl>
                                          <p:spTgt spid="15361"/>
                                        </p:tgtEl>
                                        <p:attrNameLst>
                                          <p:attrName>ppt_h</p:attrName>
                                        </p:attrNameLst>
                                      </p:cBhvr>
                                      <p:tavLst>
                                        <p:tav tm="100000">
                                          <p:val>
                                            <p:strVal val="#ppt_h"/>
                                          </p:val>
                                        </p:tav>
                                        <p:tav>
                                          <p:val>
                                            <p:strVal val="#ppt_h"/>
                                          </p:val>
                                        </p:tav>
                                      </p:tavLst>
                                    </p:anim>
                                    <p:animEffect transition="in" filter="fade">
                                      <p:cBhvr additive="repl">
                                        <p:cTn id="9" dur="1000"/>
                                        <p:tgtEl>
                                          <p:spTgt spid="15361"/>
                                        </p:tgtEl>
                                      </p:cBhvr>
                                    </p:animEffect>
                                  </p:childTnLst>
                                </p:cTn>
                              </p:par>
                            </p:childTnLst>
                          </p:cTn>
                        </p:par>
                        <p:par>
                          <p:cTn id="10" fill="hold" nodeType="afterGroup">
                            <p:stCondLst>
                              <p:cond delay="1000"/>
                            </p:stCondLst>
                            <p:childTnLst>
                              <p:par>
                                <p:cTn id="11" presetID="50" presetClass="entr" decel="100000" fill="hold" nodeType="afterEffect">
                                  <p:stCondLst>
                                    <p:cond delay="0"/>
                                  </p:stCondLst>
                                  <p:childTnLst>
                                    <p:set>
                                      <p:cBhvr additive="repl">
                                        <p:cTn id="12" dur="1" fill="hold">
                                          <p:stCondLst>
                                            <p:cond delay="0"/>
                                          </p:stCondLst>
                                        </p:cTn>
                                        <p:tgtEl>
                                          <p:spTgt spid="15365"/>
                                        </p:tgtEl>
                                        <p:attrNameLst>
                                          <p:attrName>style.visibility</p:attrName>
                                        </p:attrNameLst>
                                      </p:cBhvr>
                                      <p:to>
                                        <p:strVal val="visible"/>
                                      </p:to>
                                    </p:set>
                                    <p:anim calcmode="lin" valueType="num">
                                      <p:cBhvr additive="repl">
                                        <p:cTn id="13" dur="1000" fill="hold"/>
                                        <p:tgtEl>
                                          <p:spTgt spid="15365"/>
                                        </p:tgtEl>
                                        <p:attrNameLst>
                                          <p:attrName>ppt_w</p:attrName>
                                        </p:attrNameLst>
                                      </p:cBhvr>
                                      <p:tavLst>
                                        <p:tav tm="100000">
                                          <p:val>
                                            <p:strVal val="#ppt_w+.3"/>
                                          </p:val>
                                        </p:tav>
                                        <p:tav>
                                          <p:val>
                                            <p:strVal val="#ppt_w"/>
                                          </p:val>
                                        </p:tav>
                                      </p:tavLst>
                                    </p:anim>
                                    <p:anim calcmode="lin" valueType="num">
                                      <p:cBhvr additive="repl">
                                        <p:cTn id="14" dur="1000" fill="hold"/>
                                        <p:tgtEl>
                                          <p:spTgt spid="15365"/>
                                        </p:tgtEl>
                                        <p:attrNameLst>
                                          <p:attrName>ppt_h</p:attrName>
                                        </p:attrNameLst>
                                      </p:cBhvr>
                                      <p:tavLst>
                                        <p:tav tm="100000">
                                          <p:val>
                                            <p:strVal val="#ppt_h"/>
                                          </p:val>
                                        </p:tav>
                                        <p:tav>
                                          <p:val>
                                            <p:strVal val="#ppt_h"/>
                                          </p:val>
                                        </p:tav>
                                      </p:tavLst>
                                    </p:anim>
                                    <p:animEffect transition="in" filter="fade">
                                      <p:cBhvr additive="repl">
                                        <p:cTn id="15" dur="1000"/>
                                        <p:tgtEl>
                                          <p:spTgt spid="15365"/>
                                        </p:tgtEl>
                                      </p:cBhvr>
                                    </p:animEffect>
                                  </p:childTnLst>
                                </p:cTn>
                              </p:par>
                            </p:childTnLst>
                          </p:cTn>
                        </p:par>
                        <p:par>
                          <p:cTn id="16" fill="hold" nodeType="afterGroup">
                            <p:stCondLst>
                              <p:cond delay="2000"/>
                            </p:stCondLst>
                            <p:childTnLst>
                              <p:par>
                                <p:cTn id="17" presetID="50" presetClass="entr" decel="100000" fill="hold" nodeType="afterEffect">
                                  <p:stCondLst>
                                    <p:cond delay="0"/>
                                  </p:stCondLst>
                                  <p:childTnLst>
                                    <p:set>
                                      <p:cBhvr additive="repl">
                                        <p:cTn id="18" dur="1" fill="hold">
                                          <p:stCondLst>
                                            <p:cond delay="0"/>
                                          </p:stCondLst>
                                        </p:cTn>
                                        <p:tgtEl>
                                          <p:spTgt spid="15362"/>
                                        </p:tgtEl>
                                        <p:attrNameLst>
                                          <p:attrName>style.visibility</p:attrName>
                                        </p:attrNameLst>
                                      </p:cBhvr>
                                      <p:to>
                                        <p:strVal val="visible"/>
                                      </p:to>
                                    </p:set>
                                    <p:anim calcmode="lin" valueType="num">
                                      <p:cBhvr additive="repl">
                                        <p:cTn id="19" dur="1000" fill="hold"/>
                                        <p:tgtEl>
                                          <p:spTgt spid="15362"/>
                                        </p:tgtEl>
                                        <p:attrNameLst>
                                          <p:attrName>ppt_w</p:attrName>
                                        </p:attrNameLst>
                                      </p:cBhvr>
                                      <p:tavLst>
                                        <p:tav tm="100000">
                                          <p:val>
                                            <p:strVal val="#ppt_w+.3"/>
                                          </p:val>
                                        </p:tav>
                                        <p:tav>
                                          <p:val>
                                            <p:strVal val="#ppt_w"/>
                                          </p:val>
                                        </p:tav>
                                      </p:tavLst>
                                    </p:anim>
                                    <p:anim calcmode="lin" valueType="num">
                                      <p:cBhvr additive="repl">
                                        <p:cTn id="20" dur="1000" fill="hold"/>
                                        <p:tgtEl>
                                          <p:spTgt spid="15362"/>
                                        </p:tgtEl>
                                        <p:attrNameLst>
                                          <p:attrName>ppt_h</p:attrName>
                                        </p:attrNameLst>
                                      </p:cBhvr>
                                      <p:tavLst>
                                        <p:tav tm="100000">
                                          <p:val>
                                            <p:strVal val="#ppt_h"/>
                                          </p:val>
                                        </p:tav>
                                        <p:tav>
                                          <p:val>
                                            <p:strVal val="#ppt_h"/>
                                          </p:val>
                                        </p:tav>
                                      </p:tavLst>
                                    </p:anim>
                                    <p:animEffect transition="in" filter="fade">
                                      <p:cBhvr additive="repl">
                                        <p:cTn id="21" dur="1000"/>
                                        <p:tgtEl>
                                          <p:spTgt spid="15362"/>
                                        </p:tgtEl>
                                      </p:cBhvr>
                                    </p:animEffect>
                                  </p:childTnLst>
                                </p:cTn>
                              </p:par>
                            </p:childTnLst>
                          </p:cTn>
                        </p:par>
                        <p:par>
                          <p:cTn id="22" fill="hold" nodeType="afterGroup">
                            <p:stCondLst>
                              <p:cond delay="3000"/>
                            </p:stCondLst>
                            <p:childTnLst>
                              <p:par>
                                <p:cTn id="23" presetID="50" presetClass="entr" decel="100000" fill="hold" nodeType="afterEffect">
                                  <p:stCondLst>
                                    <p:cond delay="0"/>
                                  </p:stCondLst>
                                  <p:childTnLst>
                                    <p:set>
                                      <p:cBhvr additive="repl">
                                        <p:cTn id="24" dur="1" fill="hold">
                                          <p:stCondLst>
                                            <p:cond delay="0"/>
                                          </p:stCondLst>
                                        </p:cTn>
                                        <p:tgtEl>
                                          <p:spTgt spid="15366"/>
                                        </p:tgtEl>
                                        <p:attrNameLst>
                                          <p:attrName>style.visibility</p:attrName>
                                        </p:attrNameLst>
                                      </p:cBhvr>
                                      <p:to>
                                        <p:strVal val="visible"/>
                                      </p:to>
                                    </p:set>
                                    <p:anim calcmode="lin" valueType="num">
                                      <p:cBhvr additive="repl">
                                        <p:cTn id="25" dur="1000" fill="hold"/>
                                        <p:tgtEl>
                                          <p:spTgt spid="15366"/>
                                        </p:tgtEl>
                                        <p:attrNameLst>
                                          <p:attrName>ppt_w</p:attrName>
                                        </p:attrNameLst>
                                      </p:cBhvr>
                                      <p:tavLst>
                                        <p:tav tm="100000">
                                          <p:val>
                                            <p:strVal val="#ppt_w+.3"/>
                                          </p:val>
                                        </p:tav>
                                        <p:tav>
                                          <p:val>
                                            <p:strVal val="#ppt_w"/>
                                          </p:val>
                                        </p:tav>
                                      </p:tavLst>
                                    </p:anim>
                                    <p:anim calcmode="lin" valueType="num">
                                      <p:cBhvr additive="repl">
                                        <p:cTn id="26" dur="1000" fill="hold"/>
                                        <p:tgtEl>
                                          <p:spTgt spid="15366"/>
                                        </p:tgtEl>
                                        <p:attrNameLst>
                                          <p:attrName>ppt_h</p:attrName>
                                        </p:attrNameLst>
                                      </p:cBhvr>
                                      <p:tavLst>
                                        <p:tav tm="100000">
                                          <p:val>
                                            <p:strVal val="#ppt_h"/>
                                          </p:val>
                                        </p:tav>
                                        <p:tav>
                                          <p:val>
                                            <p:strVal val="#ppt_h"/>
                                          </p:val>
                                        </p:tav>
                                      </p:tavLst>
                                    </p:anim>
                                    <p:animEffect transition="in" filter="fade">
                                      <p:cBhvr additive="repl">
                                        <p:cTn id="27" dur="10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395288" y="188913"/>
            <a:ext cx="8229600" cy="561975"/>
          </a:xfrm>
        </p:spPr>
        <p:txBody>
          <a:bodyPr/>
          <a:lstStyle/>
          <a:p>
            <a:pPr eaLnBrk="1" fontAlgn="auto" hangingPunct="1">
              <a:spcAft>
                <a:spcPts val="0"/>
              </a:spcAft>
              <a:buClr>
                <a:srgbClr val="0000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b="1" smtClean="0">
                <a:solidFill>
                  <a:srgbClr val="0000FF"/>
                </a:solidFill>
              </a:rPr>
              <a:t>The capital of Northern Ireland is </a:t>
            </a:r>
            <a:r>
              <a:rPr lang="en-US" sz="2400" b="1" smtClean="0">
                <a:solidFill>
                  <a:srgbClr val="FF0066"/>
                </a:solidFill>
              </a:rPr>
              <a:t>BELFAST</a:t>
            </a:r>
            <a:r>
              <a:rPr lang="en-US" sz="1800" smtClean="0"/>
              <a:t> </a:t>
            </a: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357563"/>
            <a:ext cx="3960812"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3429000"/>
            <a:ext cx="46799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639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692150"/>
            <a:ext cx="7632700"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decel="100000" fill="hold" nodeType="withEffect">
                                  <p:stCondLst>
                                    <p:cond delay="0"/>
                                  </p:stCondLst>
                                  <p:childTnLst>
                                    <p:set>
                                      <p:cBhvr additive="repl">
                                        <p:cTn id="6" dur="1" fill="hold">
                                          <p:stCondLst>
                                            <p:cond delay="0"/>
                                          </p:stCondLst>
                                        </p:cTn>
                                        <p:tgtEl>
                                          <p:spTgt spid="16385"/>
                                        </p:tgtEl>
                                        <p:attrNameLst>
                                          <p:attrName>style.visibility</p:attrName>
                                        </p:attrNameLst>
                                      </p:cBhvr>
                                      <p:to>
                                        <p:strVal val="visible"/>
                                      </p:to>
                                    </p:set>
                                    <p:anim calcmode="lin" valueType="num">
                                      <p:cBhvr additive="repl">
                                        <p:cTn id="7" dur="1000" fill="hold"/>
                                        <p:tgtEl>
                                          <p:spTgt spid="16385"/>
                                        </p:tgtEl>
                                        <p:attrNameLst>
                                          <p:attrName>ppt_w</p:attrName>
                                        </p:attrNameLst>
                                      </p:cBhvr>
                                      <p:tavLst>
                                        <p:tav tm="100000">
                                          <p:val>
                                            <p:strVal val="#ppt_w+.3"/>
                                          </p:val>
                                        </p:tav>
                                        <p:tav>
                                          <p:val>
                                            <p:strVal val="#ppt_w"/>
                                          </p:val>
                                        </p:tav>
                                      </p:tavLst>
                                    </p:anim>
                                    <p:anim calcmode="lin" valueType="num">
                                      <p:cBhvr additive="repl">
                                        <p:cTn id="8" dur="1000" fill="hold"/>
                                        <p:tgtEl>
                                          <p:spTgt spid="16385"/>
                                        </p:tgtEl>
                                        <p:attrNameLst>
                                          <p:attrName>ppt_h</p:attrName>
                                        </p:attrNameLst>
                                      </p:cBhvr>
                                      <p:tavLst>
                                        <p:tav tm="100000">
                                          <p:val>
                                            <p:strVal val="#ppt_h"/>
                                          </p:val>
                                        </p:tav>
                                        <p:tav>
                                          <p:val>
                                            <p:strVal val="#ppt_h"/>
                                          </p:val>
                                        </p:tav>
                                      </p:tavLst>
                                    </p:anim>
                                    <p:animEffect transition="in" filter="fade">
                                      <p:cBhvr additive="repl">
                                        <p:cTn id="9" dur="1000"/>
                                        <p:tgtEl>
                                          <p:spTgt spid="16385"/>
                                        </p:tgtEl>
                                      </p:cBhvr>
                                    </p:animEffect>
                                  </p:childTnLst>
                                </p:cTn>
                              </p:par>
                            </p:childTnLst>
                          </p:cTn>
                        </p:par>
                        <p:par>
                          <p:cTn id="10" fill="hold" nodeType="afterGroup">
                            <p:stCondLst>
                              <p:cond delay="1000"/>
                            </p:stCondLst>
                          </p:cTn>
                        </p:par>
                        <p:par>
                          <p:cTn id="11" fill="hold" nodeType="afterGroup">
                            <p:stCondLst>
                              <p:cond delay="2000"/>
                            </p:stCondLst>
                            <p:childTnLst>
                              <p:par>
                                <p:cTn id="12" presetID="50" presetClass="entr" decel="100000" fill="hold" nodeType="afterEffect">
                                  <p:stCondLst>
                                    <p:cond delay="0"/>
                                  </p:stCondLst>
                                  <p:childTnLst>
                                    <p:set>
                                      <p:cBhvr additive="repl">
                                        <p:cTn id="13" dur="1" fill="hold">
                                          <p:stCondLst>
                                            <p:cond delay="0"/>
                                          </p:stCondLst>
                                        </p:cTn>
                                        <p:tgtEl>
                                          <p:spTgt spid="16387"/>
                                        </p:tgtEl>
                                        <p:attrNameLst>
                                          <p:attrName>style.visibility</p:attrName>
                                        </p:attrNameLst>
                                      </p:cBhvr>
                                      <p:to>
                                        <p:strVal val="visible"/>
                                      </p:to>
                                    </p:set>
                                    <p:anim calcmode="lin" valueType="num">
                                      <p:cBhvr additive="repl">
                                        <p:cTn id="14" dur="1000" fill="hold"/>
                                        <p:tgtEl>
                                          <p:spTgt spid="16387"/>
                                        </p:tgtEl>
                                        <p:attrNameLst>
                                          <p:attrName>ppt_w</p:attrName>
                                        </p:attrNameLst>
                                      </p:cBhvr>
                                      <p:tavLst>
                                        <p:tav tm="100000">
                                          <p:val>
                                            <p:strVal val="#ppt_w+.3"/>
                                          </p:val>
                                        </p:tav>
                                        <p:tav>
                                          <p:val>
                                            <p:strVal val="#ppt_w"/>
                                          </p:val>
                                        </p:tav>
                                      </p:tavLst>
                                    </p:anim>
                                    <p:anim calcmode="lin" valueType="num">
                                      <p:cBhvr additive="repl">
                                        <p:cTn id="15" dur="1000" fill="hold"/>
                                        <p:tgtEl>
                                          <p:spTgt spid="16387"/>
                                        </p:tgtEl>
                                        <p:attrNameLst>
                                          <p:attrName>ppt_h</p:attrName>
                                        </p:attrNameLst>
                                      </p:cBhvr>
                                      <p:tavLst>
                                        <p:tav tm="100000">
                                          <p:val>
                                            <p:strVal val="#ppt_h"/>
                                          </p:val>
                                        </p:tav>
                                        <p:tav>
                                          <p:val>
                                            <p:strVal val="#ppt_h"/>
                                          </p:val>
                                        </p:tav>
                                      </p:tavLst>
                                    </p:anim>
                                    <p:animEffect transition="in" filter="fade">
                                      <p:cBhvr additive="repl">
                                        <p:cTn id="16" dur="1000"/>
                                        <p:tgtEl>
                                          <p:spTgt spid="16387"/>
                                        </p:tgtEl>
                                      </p:cBhvr>
                                    </p:animEffect>
                                  </p:childTnLst>
                                </p:cTn>
                              </p:par>
                            </p:childTnLst>
                          </p:cTn>
                        </p:par>
                        <p:par>
                          <p:cTn id="17" fill="hold" nodeType="afterGroup">
                            <p:stCondLst>
                              <p:cond delay="3000"/>
                            </p:stCondLst>
                            <p:childTnLst>
                              <p:par>
                                <p:cTn id="18" presetID="50" presetClass="entr" decel="100000" fill="hold" nodeType="afterEffect">
                                  <p:stCondLst>
                                    <p:cond delay="0"/>
                                  </p:stCondLst>
                                  <p:childTnLst>
                                    <p:set>
                                      <p:cBhvr additive="repl">
                                        <p:cTn id="19" dur="1" fill="hold">
                                          <p:stCondLst>
                                            <p:cond delay="0"/>
                                          </p:stCondLst>
                                        </p:cTn>
                                        <p:tgtEl>
                                          <p:spTgt spid="16388"/>
                                        </p:tgtEl>
                                        <p:attrNameLst>
                                          <p:attrName>style.visibility</p:attrName>
                                        </p:attrNameLst>
                                      </p:cBhvr>
                                      <p:to>
                                        <p:strVal val="visible"/>
                                      </p:to>
                                    </p:set>
                                    <p:anim calcmode="lin" valueType="num">
                                      <p:cBhvr additive="repl">
                                        <p:cTn id="20" dur="1000" fill="hold"/>
                                        <p:tgtEl>
                                          <p:spTgt spid="16388"/>
                                        </p:tgtEl>
                                        <p:attrNameLst>
                                          <p:attrName>ppt_w</p:attrName>
                                        </p:attrNameLst>
                                      </p:cBhvr>
                                      <p:tavLst>
                                        <p:tav tm="100000">
                                          <p:val>
                                            <p:strVal val="#ppt_w+.3"/>
                                          </p:val>
                                        </p:tav>
                                        <p:tav>
                                          <p:val>
                                            <p:strVal val="#ppt_w"/>
                                          </p:val>
                                        </p:tav>
                                      </p:tavLst>
                                    </p:anim>
                                    <p:anim calcmode="lin" valueType="num">
                                      <p:cBhvr additive="repl">
                                        <p:cTn id="21" dur="1000" fill="hold"/>
                                        <p:tgtEl>
                                          <p:spTgt spid="16388"/>
                                        </p:tgtEl>
                                        <p:attrNameLst>
                                          <p:attrName>ppt_h</p:attrName>
                                        </p:attrNameLst>
                                      </p:cBhvr>
                                      <p:tavLst>
                                        <p:tav tm="100000">
                                          <p:val>
                                            <p:strVal val="#ppt_h"/>
                                          </p:val>
                                        </p:tav>
                                        <p:tav>
                                          <p:val>
                                            <p:strVal val="#ppt_h"/>
                                          </p:val>
                                        </p:tav>
                                      </p:tavLst>
                                    </p:anim>
                                    <p:animEffect transition="in" filter="fade">
                                      <p:cBhvr additive="repl">
                                        <p:cTn id="22" dur="1000"/>
                                        <p:tgtEl>
                                          <p:spTgt spid="16388"/>
                                        </p:tgtEl>
                                      </p:cBhvr>
                                    </p:animEffect>
                                  </p:childTnLst>
                                </p:cTn>
                              </p:par>
                            </p:childTnLst>
                          </p:cTn>
                        </p:par>
                        <p:par>
                          <p:cTn id="23" fill="hold" nodeType="afterGroup">
                            <p:stCondLst>
                              <p:cond delay="4000"/>
                            </p:stCondLst>
                            <p:childTnLst>
                              <p:par>
                                <p:cTn id="24" presetID="23" presetClass="entr" presetSubtype="32" fill="hold" nodeType="afterEffect">
                                  <p:stCondLst>
                                    <p:cond delay="0"/>
                                  </p:stCondLst>
                                  <p:childTnLst>
                                    <p:set>
                                      <p:cBhvr additive="repl">
                                        <p:cTn id="25" dur="1" fill="hold">
                                          <p:stCondLst>
                                            <p:cond delay="0"/>
                                          </p:stCondLst>
                                        </p:cTn>
                                        <p:tgtEl>
                                          <p:spTgt spid="16390"/>
                                        </p:tgtEl>
                                        <p:attrNameLst>
                                          <p:attrName>style.visibility</p:attrName>
                                        </p:attrNameLst>
                                      </p:cBhvr>
                                      <p:to>
                                        <p:strVal val="visible"/>
                                      </p:to>
                                    </p:set>
                                    <p:anim calcmode="lin" valueType="num">
                                      <p:cBhvr additive="repl">
                                        <p:cTn id="26" dur="500" fill="hold"/>
                                        <p:tgtEl>
                                          <p:spTgt spid="16390"/>
                                        </p:tgtEl>
                                        <p:attrNameLst>
                                          <p:attrName>ppt_w</p:attrName>
                                        </p:attrNameLst>
                                      </p:cBhvr>
                                      <p:tavLst>
                                        <p:tav tm="100000">
                                          <p:val>
                                            <p:strVal val="4*#ppt_w"/>
                                          </p:val>
                                        </p:tav>
                                        <p:tav>
                                          <p:val>
                                            <p:strVal val="#ppt_w"/>
                                          </p:val>
                                        </p:tav>
                                      </p:tavLst>
                                    </p:anim>
                                    <p:anim calcmode="lin" valueType="num">
                                      <p:cBhvr additive="repl">
                                        <p:cTn id="27" dur="500" fill="hold"/>
                                        <p:tgtEl>
                                          <p:spTgt spid="16390"/>
                                        </p:tgtEl>
                                        <p:attrNameLst>
                                          <p:attrName>ppt_h</p:attrName>
                                        </p:attrNameLst>
                                      </p:cBhvr>
                                      <p:tavLst>
                                        <p:tav tm="100000">
                                          <p:val>
                                            <p:strVal val="4*#ppt_h"/>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sz="quarter"/>
          </p:nvPr>
        </p:nvSpPr>
        <p:spPr>
          <a:xfrm>
            <a:off x="1000125" y="0"/>
            <a:ext cx="7686675" cy="642938"/>
          </a:xfrm>
        </p:spPr>
        <p:txBody>
          <a:bodyPr/>
          <a:lstStyle/>
          <a:p>
            <a:pPr eaLnBrk="1" fontAlgn="auto" hangingPunct="1">
              <a:spcAft>
                <a:spcPts val="0"/>
              </a:spcAft>
              <a:buClr>
                <a:srgbClr val="9900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smtClean="0">
                <a:solidFill>
                  <a:srgbClr val="9900FF"/>
                </a:solidFill>
              </a:rPr>
              <a:t>The capital of the UK is</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2150"/>
            <a:ext cx="5219700"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850" y="3860800"/>
            <a:ext cx="183515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3860800"/>
            <a:ext cx="2160588"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663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0563" y="285750"/>
            <a:ext cx="3524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6631"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0625" y="0"/>
            <a:ext cx="4095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6632"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00688" y="285750"/>
            <a:ext cx="4095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6633"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72188" y="142875"/>
            <a:ext cx="4095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6634"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2250" y="285750"/>
            <a:ext cx="4095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6635"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00875" y="142875"/>
            <a:ext cx="4095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48263" y="692150"/>
            <a:ext cx="3995737"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decel="100000" fill="hold" nodeType="withEffect">
                                  <p:stCondLst>
                                    <p:cond delay="0"/>
                                  </p:stCondLst>
                                  <p:childTnLst>
                                    <p:set>
                                      <p:cBhvr additive="repl">
                                        <p:cTn id="6" dur="1" fill="hold">
                                          <p:stCondLst>
                                            <p:cond delay="0"/>
                                          </p:stCondLst>
                                        </p:cTn>
                                        <p:tgtEl>
                                          <p:spTgt spid="17409"/>
                                        </p:tgtEl>
                                        <p:attrNameLst>
                                          <p:attrName>style.visibility</p:attrName>
                                        </p:attrNameLst>
                                      </p:cBhvr>
                                      <p:to>
                                        <p:strVal val="visible"/>
                                      </p:to>
                                    </p:set>
                                    <p:anim calcmode="lin" valueType="num">
                                      <p:cBhvr additive="repl">
                                        <p:cTn id="7" dur="1000" fill="hold"/>
                                        <p:tgtEl>
                                          <p:spTgt spid="17409"/>
                                        </p:tgtEl>
                                        <p:attrNameLst>
                                          <p:attrName>ppt_w</p:attrName>
                                        </p:attrNameLst>
                                      </p:cBhvr>
                                      <p:tavLst>
                                        <p:tav tm="100000">
                                          <p:val>
                                            <p:strVal val="#ppt_w+.3"/>
                                          </p:val>
                                        </p:tav>
                                        <p:tav>
                                          <p:val>
                                            <p:strVal val="#ppt_w"/>
                                          </p:val>
                                        </p:tav>
                                      </p:tavLst>
                                    </p:anim>
                                    <p:anim calcmode="lin" valueType="num">
                                      <p:cBhvr additive="repl">
                                        <p:cTn id="8" dur="1000" fill="hold"/>
                                        <p:tgtEl>
                                          <p:spTgt spid="17409"/>
                                        </p:tgtEl>
                                        <p:attrNameLst>
                                          <p:attrName>ppt_h</p:attrName>
                                        </p:attrNameLst>
                                      </p:cBhvr>
                                      <p:tavLst>
                                        <p:tav tm="100000">
                                          <p:val>
                                            <p:strVal val="#ppt_h"/>
                                          </p:val>
                                        </p:tav>
                                        <p:tav>
                                          <p:val>
                                            <p:strVal val="#ppt_h"/>
                                          </p:val>
                                        </p:tav>
                                      </p:tavLst>
                                    </p:anim>
                                    <p:animEffect transition="in" filter="fade">
                                      <p:cBhvr additive="repl">
                                        <p:cTn id="9" dur="1000"/>
                                        <p:tgtEl>
                                          <p:spTgt spid="17409"/>
                                        </p:tgtEl>
                                      </p:cBhvr>
                                    </p:animEffect>
                                  </p:childTnLst>
                                </p:cTn>
                              </p:par>
                            </p:childTnLst>
                          </p:cTn>
                        </p:par>
                        <p:par>
                          <p:cTn id="10" fill="hold" nodeType="afterGroup">
                            <p:stCondLst>
                              <p:cond delay="1000"/>
                            </p:stCondLst>
                            <p:childTnLst>
                              <p:par>
                                <p:cTn id="11" presetID="50" presetClass="entr" decel="100000" fill="hold" nodeType="afterEffect">
                                  <p:stCondLst>
                                    <p:cond delay="0"/>
                                  </p:stCondLst>
                                  <p:childTnLst>
                                    <p:set>
                                      <p:cBhvr additive="repl">
                                        <p:cTn id="12" dur="1" fill="hold">
                                          <p:stCondLst>
                                            <p:cond delay="0"/>
                                          </p:stCondLst>
                                        </p:cTn>
                                        <p:tgtEl>
                                          <p:spTgt spid="17410"/>
                                        </p:tgtEl>
                                        <p:attrNameLst>
                                          <p:attrName>style.visibility</p:attrName>
                                        </p:attrNameLst>
                                      </p:cBhvr>
                                      <p:to>
                                        <p:strVal val="visible"/>
                                      </p:to>
                                    </p:set>
                                    <p:anim calcmode="lin" valueType="num">
                                      <p:cBhvr additive="repl">
                                        <p:cTn id="13" dur="1000" fill="hold"/>
                                        <p:tgtEl>
                                          <p:spTgt spid="17410"/>
                                        </p:tgtEl>
                                        <p:attrNameLst>
                                          <p:attrName>ppt_w</p:attrName>
                                        </p:attrNameLst>
                                      </p:cBhvr>
                                      <p:tavLst>
                                        <p:tav tm="100000">
                                          <p:val>
                                            <p:strVal val="#ppt_w+.3"/>
                                          </p:val>
                                        </p:tav>
                                        <p:tav>
                                          <p:val>
                                            <p:strVal val="#ppt_w"/>
                                          </p:val>
                                        </p:tav>
                                      </p:tavLst>
                                    </p:anim>
                                    <p:anim calcmode="lin" valueType="num">
                                      <p:cBhvr additive="repl">
                                        <p:cTn id="14" dur="1000" fill="hold"/>
                                        <p:tgtEl>
                                          <p:spTgt spid="17410"/>
                                        </p:tgtEl>
                                        <p:attrNameLst>
                                          <p:attrName>ppt_h</p:attrName>
                                        </p:attrNameLst>
                                      </p:cBhvr>
                                      <p:tavLst>
                                        <p:tav tm="100000">
                                          <p:val>
                                            <p:strVal val="#ppt_h"/>
                                          </p:val>
                                        </p:tav>
                                        <p:tav>
                                          <p:val>
                                            <p:strVal val="#ppt_h"/>
                                          </p:val>
                                        </p:tav>
                                      </p:tavLst>
                                    </p:anim>
                                    <p:animEffect transition="in" filter="fade">
                                      <p:cBhvr additive="repl">
                                        <p:cTn id="15" dur="1000"/>
                                        <p:tgtEl>
                                          <p:spTgt spid="17410"/>
                                        </p:tgtEl>
                                      </p:cBhvr>
                                    </p:animEffect>
                                  </p:childTnLst>
                                </p:cTn>
                              </p:par>
                            </p:childTnLst>
                          </p:cTn>
                        </p:par>
                        <p:par>
                          <p:cTn id="16" fill="hold" nodeType="afterGroup">
                            <p:stCondLst>
                              <p:cond delay="2000"/>
                            </p:stCondLst>
                            <p:childTnLst>
                              <p:par>
                                <p:cTn id="17" presetID="50" presetClass="entr" decel="100000" fill="hold" nodeType="afterEffect">
                                  <p:stCondLst>
                                    <p:cond delay="0"/>
                                  </p:stCondLst>
                                  <p:childTnLst>
                                    <p:set>
                                      <p:cBhvr additive="repl">
                                        <p:cTn id="18" dur="1" fill="hold">
                                          <p:stCondLst>
                                            <p:cond delay="0"/>
                                          </p:stCondLst>
                                        </p:cTn>
                                        <p:tgtEl>
                                          <p:spTgt spid="2"/>
                                        </p:tgtEl>
                                        <p:attrNameLst>
                                          <p:attrName>style.visibility</p:attrName>
                                        </p:attrNameLst>
                                      </p:cBhvr>
                                      <p:to>
                                        <p:strVal val="visible"/>
                                      </p:to>
                                    </p:set>
                                    <p:anim calcmode="lin" valueType="num">
                                      <p:cBhvr additive="repl">
                                        <p:cTn id="19" dur="1000" fill="hold"/>
                                        <p:tgtEl>
                                          <p:spTgt spid="2"/>
                                        </p:tgtEl>
                                        <p:attrNameLst>
                                          <p:attrName>ppt_w</p:attrName>
                                        </p:attrNameLst>
                                      </p:cBhvr>
                                      <p:tavLst>
                                        <p:tav tm="100000">
                                          <p:val>
                                            <p:strVal val="#ppt_w+.3"/>
                                          </p:val>
                                        </p:tav>
                                        <p:tav>
                                          <p:val>
                                            <p:strVal val="#ppt_w"/>
                                          </p:val>
                                        </p:tav>
                                      </p:tavLst>
                                    </p:anim>
                                    <p:anim calcmode="lin" valueType="num">
                                      <p:cBhvr additive="repl">
                                        <p:cTn id="20" dur="1000" fill="hold"/>
                                        <p:tgtEl>
                                          <p:spTgt spid="2"/>
                                        </p:tgtEl>
                                        <p:attrNameLst>
                                          <p:attrName>ppt_h</p:attrName>
                                        </p:attrNameLst>
                                      </p:cBhvr>
                                      <p:tavLst>
                                        <p:tav tm="100000">
                                          <p:val>
                                            <p:strVal val="#ppt_h"/>
                                          </p:val>
                                        </p:tav>
                                        <p:tav>
                                          <p:val>
                                            <p:strVal val="#ppt_h"/>
                                          </p:val>
                                        </p:tav>
                                      </p:tavLst>
                                    </p:anim>
                                    <p:animEffect transition="in" filter="fade">
                                      <p:cBhvr additive="repl">
                                        <p:cTn id="21" dur="1000"/>
                                        <p:tgtEl>
                                          <p:spTgt spid="2"/>
                                        </p:tgtEl>
                                      </p:cBhvr>
                                    </p:animEffect>
                                  </p:childTnLst>
                                </p:cTn>
                              </p:par>
                            </p:childTnLst>
                          </p:cTn>
                        </p:par>
                        <p:par>
                          <p:cTn id="22" fill="hold" nodeType="afterGroup">
                            <p:stCondLst>
                              <p:cond delay="3000"/>
                            </p:stCondLst>
                            <p:childTnLst>
                              <p:par>
                                <p:cTn id="23" presetID="50" presetClass="entr" decel="100000" fill="hold" nodeType="afterEffect">
                                  <p:stCondLst>
                                    <p:cond delay="0"/>
                                  </p:stCondLst>
                                  <p:childTnLst>
                                    <p:set>
                                      <p:cBhvr additive="repl">
                                        <p:cTn id="24" dur="1" fill="hold">
                                          <p:stCondLst>
                                            <p:cond delay="0"/>
                                          </p:stCondLst>
                                        </p:cTn>
                                        <p:tgtEl>
                                          <p:spTgt spid="17411"/>
                                        </p:tgtEl>
                                        <p:attrNameLst>
                                          <p:attrName>style.visibility</p:attrName>
                                        </p:attrNameLst>
                                      </p:cBhvr>
                                      <p:to>
                                        <p:strVal val="visible"/>
                                      </p:to>
                                    </p:set>
                                    <p:anim calcmode="lin" valueType="num">
                                      <p:cBhvr additive="repl">
                                        <p:cTn id="25" dur="1000" fill="hold"/>
                                        <p:tgtEl>
                                          <p:spTgt spid="17411"/>
                                        </p:tgtEl>
                                        <p:attrNameLst>
                                          <p:attrName>ppt_w</p:attrName>
                                        </p:attrNameLst>
                                      </p:cBhvr>
                                      <p:tavLst>
                                        <p:tav tm="100000">
                                          <p:val>
                                            <p:strVal val="#ppt_w+.3"/>
                                          </p:val>
                                        </p:tav>
                                        <p:tav>
                                          <p:val>
                                            <p:strVal val="#ppt_w"/>
                                          </p:val>
                                        </p:tav>
                                      </p:tavLst>
                                    </p:anim>
                                    <p:anim calcmode="lin" valueType="num">
                                      <p:cBhvr additive="repl">
                                        <p:cTn id="26" dur="1000" fill="hold"/>
                                        <p:tgtEl>
                                          <p:spTgt spid="17411"/>
                                        </p:tgtEl>
                                        <p:attrNameLst>
                                          <p:attrName>ppt_h</p:attrName>
                                        </p:attrNameLst>
                                      </p:cBhvr>
                                      <p:tavLst>
                                        <p:tav tm="100000">
                                          <p:val>
                                            <p:strVal val="#ppt_h"/>
                                          </p:val>
                                        </p:tav>
                                        <p:tav>
                                          <p:val>
                                            <p:strVal val="#ppt_h"/>
                                          </p:val>
                                        </p:tav>
                                      </p:tavLst>
                                    </p:anim>
                                    <p:animEffect transition="in" filter="fade">
                                      <p:cBhvr additive="repl">
                                        <p:cTn id="27" dur="1000"/>
                                        <p:tgtEl>
                                          <p:spTgt spid="17411"/>
                                        </p:tgtEl>
                                      </p:cBhvr>
                                    </p:animEffect>
                                  </p:childTnLst>
                                </p:cTn>
                              </p:par>
                            </p:childTnLst>
                          </p:cTn>
                        </p:par>
                        <p:par>
                          <p:cTn id="28" fill="hold" nodeType="afterGroup">
                            <p:stCondLst>
                              <p:cond delay="4000"/>
                            </p:stCondLst>
                            <p:childTnLst>
                              <p:par>
                                <p:cTn id="29" presetID="50" presetClass="entr" decel="100000" fill="hold" nodeType="afterEffect">
                                  <p:stCondLst>
                                    <p:cond delay="0"/>
                                  </p:stCondLst>
                                  <p:childTnLst>
                                    <p:set>
                                      <p:cBhvr additive="repl">
                                        <p:cTn id="30" dur="1" fill="hold">
                                          <p:stCondLst>
                                            <p:cond delay="0"/>
                                          </p:stCondLst>
                                        </p:cTn>
                                        <p:tgtEl>
                                          <p:spTgt spid="17412"/>
                                        </p:tgtEl>
                                        <p:attrNameLst>
                                          <p:attrName>style.visibility</p:attrName>
                                        </p:attrNameLst>
                                      </p:cBhvr>
                                      <p:to>
                                        <p:strVal val="visible"/>
                                      </p:to>
                                    </p:set>
                                    <p:anim calcmode="lin" valueType="num">
                                      <p:cBhvr additive="repl">
                                        <p:cTn id="31" dur="1000" fill="hold"/>
                                        <p:tgtEl>
                                          <p:spTgt spid="17412"/>
                                        </p:tgtEl>
                                        <p:attrNameLst>
                                          <p:attrName>ppt_w</p:attrName>
                                        </p:attrNameLst>
                                      </p:cBhvr>
                                      <p:tavLst>
                                        <p:tav tm="100000">
                                          <p:val>
                                            <p:strVal val="#ppt_w+.3"/>
                                          </p:val>
                                        </p:tav>
                                        <p:tav>
                                          <p:val>
                                            <p:strVal val="#ppt_w"/>
                                          </p:val>
                                        </p:tav>
                                      </p:tavLst>
                                    </p:anim>
                                    <p:anim calcmode="lin" valueType="num">
                                      <p:cBhvr additive="repl">
                                        <p:cTn id="32" dur="1000" fill="hold"/>
                                        <p:tgtEl>
                                          <p:spTgt spid="17412"/>
                                        </p:tgtEl>
                                        <p:attrNameLst>
                                          <p:attrName>ppt_h</p:attrName>
                                        </p:attrNameLst>
                                      </p:cBhvr>
                                      <p:tavLst>
                                        <p:tav tm="100000">
                                          <p:val>
                                            <p:strVal val="#ppt_h"/>
                                          </p:val>
                                        </p:tav>
                                        <p:tav>
                                          <p:val>
                                            <p:strVal val="#ppt_h"/>
                                          </p:val>
                                        </p:tav>
                                      </p:tavLst>
                                    </p:anim>
                                    <p:animEffect transition="in" filter="fade">
                                      <p:cBhvr additive="repl">
                                        <p:cTn id="33" dur="10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19457" name="Rectangle 1"/>
          <p:cNvSpPr>
            <a:spLocks noGrp="1" noChangeArrowheads="1"/>
          </p:cNvSpPr>
          <p:nvPr>
            <p:ph type="title" sz="quarter"/>
          </p:nvPr>
        </p:nvSpPr>
        <p:spPr>
          <a:xfrm>
            <a:off x="457200" y="-26988"/>
            <a:ext cx="8229600" cy="1312863"/>
          </a:xfrm>
        </p:spPr>
        <p:txBody>
          <a:bodyPr/>
          <a:lstStyle/>
          <a:p>
            <a:pPr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000" smtClean="0"/>
              <a:t/>
            </a:r>
            <a:br>
              <a:rPr lang="en-US" sz="4000" smtClean="0"/>
            </a:br>
            <a:endParaRPr lang="en-US" sz="4000" smtClean="0"/>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929063"/>
            <a:ext cx="349567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Rectangle 6"/>
          <p:cNvSpPr>
            <a:spLocks noChangeArrowheads="1"/>
          </p:cNvSpPr>
          <p:nvPr/>
        </p:nvSpPr>
        <p:spPr bwMode="auto">
          <a:xfrm>
            <a:off x="142875" y="3571875"/>
            <a:ext cx="3924300" cy="309563"/>
          </a:xfrm>
          <a:prstGeom prst="rect">
            <a:avLst/>
          </a:prstGeom>
          <a:noFill/>
          <a:ln w="9525">
            <a:noFill/>
            <a:round/>
            <a:headEnd/>
            <a:tailEnd/>
          </a:ln>
          <a:effectLst/>
        </p:spPr>
        <p:txBody>
          <a:bodyPr lIns="90000" tIns="46800" rIns="90000" bIns="46800">
            <a:spAutoFit/>
          </a:bodyPr>
          <a:lstStyle/>
          <a:p>
            <a:pPr>
              <a:buClr>
                <a:srgbClr val="CCECFF"/>
              </a:buClr>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dirty="0">
                <a:solidFill>
                  <a:srgbClr val="FF0000"/>
                </a:solidFill>
                <a:effectLst>
                  <a:outerShdw blurRad="38100" dist="38100" dir="2700000" algn="tl">
                    <a:srgbClr val="000000"/>
                  </a:outerShdw>
                </a:effectLst>
                <a:latin typeface="Tahoma" pitchFamily="34" charset="0"/>
                <a:ea typeface="Lucida Sans Unicode" pitchFamily="34" charset="0"/>
              </a:rPr>
              <a:t>the symbol of England is the red rose</a:t>
            </a:r>
          </a:p>
        </p:txBody>
      </p:sp>
      <p:sp>
        <p:nvSpPr>
          <p:cNvPr id="19463" name="Rectangle 7"/>
          <p:cNvSpPr>
            <a:spLocks noChangeArrowheads="1"/>
          </p:cNvSpPr>
          <p:nvPr/>
        </p:nvSpPr>
        <p:spPr bwMode="auto">
          <a:xfrm>
            <a:off x="4643438" y="3571875"/>
            <a:ext cx="4067175" cy="341313"/>
          </a:xfrm>
          <a:prstGeom prst="rect">
            <a:avLst/>
          </a:prstGeom>
          <a:noFill/>
          <a:ln w="9525">
            <a:noFill/>
            <a:round/>
            <a:headEnd/>
            <a:tailEnd/>
          </a:ln>
          <a:effectLst/>
        </p:spPr>
        <p:txBody>
          <a:bodyPr lIns="90000" tIns="46800" rIns="90000" bIns="46800">
            <a:spAutoFit/>
          </a:bodyPr>
          <a:lstStyle/>
          <a:p>
            <a:pPr>
              <a:buClr>
                <a:srgbClr val="CCECFF"/>
              </a:buClr>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600" b="1" dirty="0">
                <a:solidFill>
                  <a:srgbClr val="FF0000"/>
                </a:solidFill>
                <a:effectLst>
                  <a:outerShdw blurRad="38100" dist="38100" dir="2700000" algn="tl">
                    <a:srgbClr val="000000"/>
                  </a:outerShdw>
                </a:effectLst>
                <a:latin typeface="Tahoma" pitchFamily="34" charset="0"/>
                <a:ea typeface="Lucida Sans Unicode" pitchFamily="34" charset="0"/>
              </a:rPr>
              <a:t>the symbol of Wales is the daffodil</a:t>
            </a:r>
          </a:p>
        </p:txBody>
      </p:sp>
      <p:sp>
        <p:nvSpPr>
          <p:cNvPr id="27654" name="Text Box 9"/>
          <p:cNvSpPr txBox="1">
            <a:spLocks noChangeArrowheads="1"/>
          </p:cNvSpPr>
          <p:nvPr/>
        </p:nvSpPr>
        <p:spPr bwMode="auto">
          <a:xfrm>
            <a:off x="0" y="6491288"/>
            <a:ext cx="428466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9pPr>
          </a:lstStyle>
          <a:p>
            <a:pPr eaLnBrk="1" hangingPunct="1">
              <a:buFont typeface="Tahoma" panose="020B0604030504040204" pitchFamily="34" charset="0"/>
              <a:buNone/>
            </a:pPr>
            <a:r>
              <a:rPr lang="en-US" altLang="ru-RU" sz="1600" b="1">
                <a:solidFill>
                  <a:srgbClr val="FF0000"/>
                </a:solidFill>
                <a:latin typeface="Tahoma" panose="020B0604030504040204" pitchFamily="34" charset="0"/>
              </a:rPr>
              <a:t>the symbol of Scotland is the thistle</a:t>
            </a:r>
          </a:p>
        </p:txBody>
      </p:sp>
      <p:sp>
        <p:nvSpPr>
          <p:cNvPr id="27655" name="Text Box 10"/>
          <p:cNvSpPr txBox="1">
            <a:spLocks noChangeArrowheads="1"/>
          </p:cNvSpPr>
          <p:nvPr/>
        </p:nvSpPr>
        <p:spPr bwMode="auto">
          <a:xfrm>
            <a:off x="4143375" y="6429375"/>
            <a:ext cx="50006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9pPr>
          </a:lstStyle>
          <a:p>
            <a:pPr eaLnBrk="1" hangingPunct="1">
              <a:buFont typeface="Tahoma" panose="020B0604030504040204" pitchFamily="34" charset="0"/>
              <a:buNone/>
            </a:pPr>
            <a:r>
              <a:rPr lang="en-US" altLang="ru-RU" sz="1600" b="1">
                <a:solidFill>
                  <a:srgbClr val="FF0000"/>
                </a:solidFill>
                <a:latin typeface="Tahoma" panose="020B0604030504040204" pitchFamily="34" charset="0"/>
              </a:rPr>
              <a:t>The symbol of Nothern Ireland is the shamrock</a:t>
            </a:r>
          </a:p>
        </p:txBody>
      </p:sp>
      <p:sp>
        <p:nvSpPr>
          <p:cNvPr id="13" name="Прямоугольник 12"/>
          <p:cNvSpPr/>
          <p:nvPr/>
        </p:nvSpPr>
        <p:spPr>
          <a:xfrm>
            <a:off x="1571604" y="71414"/>
            <a:ext cx="5500726" cy="1107996"/>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buFont typeface="Arial" charset="0"/>
              <a:buNone/>
              <a:defRPr/>
            </a:pPr>
            <a:r>
              <a:rPr lang="en-US" sz="6600" b="1" kern="10" dirty="0">
                <a:ln/>
                <a:solidFill>
                  <a:schemeClr val="accent3"/>
                </a:solidFill>
                <a:latin typeface="Arial"/>
                <a:ea typeface="Lucida Sans Unicode" pitchFamily="34" charset="0"/>
                <a:cs typeface="Arial"/>
              </a:rPr>
              <a:t>Symbols</a:t>
            </a:r>
            <a:endParaRPr lang="ru-RU" sz="6600" b="1" dirty="0">
              <a:ln/>
              <a:solidFill>
                <a:schemeClr val="accent3"/>
              </a:solidFill>
              <a:latin typeface="Arial" charset="0"/>
              <a:ea typeface="Lucida Sans Unicode" pitchFamily="34" charset="0"/>
            </a:endParaRPr>
          </a:p>
        </p:txBody>
      </p:sp>
      <p:pic>
        <p:nvPicPr>
          <p:cNvPr id="27657" name="Picture 12" descr="2427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125538"/>
            <a:ext cx="3097212" cy="244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13" descr="126_m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3933825"/>
            <a:ext cx="309562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14" descr="287105_e00ae0d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463" y="1052513"/>
            <a:ext cx="33845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alpha val="79999"/>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sz="quarter"/>
          </p:nvPr>
        </p:nvSpPr>
        <p:spPr/>
        <p:txBody>
          <a:bodyPr/>
          <a:lstStyle/>
          <a:p>
            <a:pPr>
              <a:defRPr/>
            </a:pPr>
            <a:endParaRPr lang="ru-RU" dirty="0"/>
          </a:p>
        </p:txBody>
      </p:sp>
      <p:sp>
        <p:nvSpPr>
          <p:cNvPr id="28675" name="Содержимое 2"/>
          <p:cNvSpPr>
            <a:spLocks noGrp="1"/>
          </p:cNvSpPr>
          <p:nvPr>
            <p:ph sz="quarter" idx="1"/>
          </p:nvPr>
        </p:nvSpPr>
        <p:spPr>
          <a:xfrm>
            <a:off x="457200" y="1600200"/>
            <a:ext cx="4037013" cy="4972050"/>
          </a:xfrm>
        </p:spPr>
        <p:txBody>
          <a:bodyPr/>
          <a:lstStyle/>
          <a:p>
            <a:pPr>
              <a:buFont typeface="Wingdings" panose="05000000000000000000" pitchFamily="2" charset="2"/>
              <a:buNone/>
            </a:pPr>
            <a:r>
              <a:rPr lang="en-GB" altLang="ru-RU" sz="3200" smtClean="0">
                <a:solidFill>
                  <a:srgbClr val="2F1311"/>
                </a:solidFill>
                <a:latin typeface="Constantia" panose="02030602050306030303" pitchFamily="18" charset="0"/>
              </a:rPr>
              <a:t>    </a:t>
            </a:r>
            <a:r>
              <a:rPr lang="en-GB" altLang="ru-RU" sz="3200" b="1" smtClean="0">
                <a:solidFill>
                  <a:srgbClr val="FFFF00"/>
                </a:solidFill>
                <a:latin typeface="Constantia" panose="02030602050306030303" pitchFamily="18" charset="0"/>
              </a:rPr>
              <a:t>The Clock Tower called “Big Ben”, is known the world over. Its hour bell is named after Sir Benjamin Hall, the first Commissioners of Works. </a:t>
            </a:r>
          </a:p>
          <a:p>
            <a:pPr>
              <a:buFont typeface="Wingdings" panose="05000000000000000000" pitchFamily="2" charset="2"/>
              <a:buNone/>
            </a:pPr>
            <a:endParaRPr lang="ru-RU" altLang="ru-RU" smtClean="0"/>
          </a:p>
        </p:txBody>
      </p:sp>
      <p:pic>
        <p:nvPicPr>
          <p:cNvPr id="28676" name="Содержимое 7" descr="Рисунок3.png"/>
          <p:cNvPicPr>
            <a:picLocks noGrp="1" noChangeAspect="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857750" y="642938"/>
            <a:ext cx="3595688" cy="5572125"/>
          </a:xfrm>
        </p:spPr>
      </p:pic>
      <p:sp>
        <p:nvSpPr>
          <p:cNvPr id="28677" name="Содержимое 4"/>
          <p:cNvSpPr>
            <a:spLocks noGrp="1"/>
          </p:cNvSpPr>
          <p:nvPr>
            <p:ph sz="quarter" idx="3"/>
          </p:nvPr>
        </p:nvSpPr>
        <p:spPr/>
        <p:txBody>
          <a:bodyPr/>
          <a:lstStyle/>
          <a:p>
            <a:endParaRPr lang="ru-RU" altLang="ru-RU" smtClean="0"/>
          </a:p>
        </p:txBody>
      </p:sp>
      <p:sp>
        <p:nvSpPr>
          <p:cNvPr id="28678" name="Содержимое 5"/>
          <p:cNvSpPr>
            <a:spLocks noGrp="1"/>
          </p:cNvSpPr>
          <p:nvPr>
            <p:ph sz="quarter" idx="4"/>
          </p:nvPr>
        </p:nvSpPr>
        <p:spPr/>
        <p:txBody>
          <a:bodyPr/>
          <a:lstStyle/>
          <a:p>
            <a:endParaRPr lang="ru-RU" altLang="ru-RU" smtClean="0"/>
          </a:p>
        </p:txBody>
      </p:sp>
      <p:sp>
        <p:nvSpPr>
          <p:cNvPr id="7" name="Прямоугольник 6"/>
          <p:cNvSpPr/>
          <p:nvPr/>
        </p:nvSpPr>
        <p:spPr>
          <a:xfrm>
            <a:off x="928663" y="285729"/>
            <a:ext cx="3500461" cy="1200329"/>
          </a:xfrm>
          <a:prstGeom prst="rect">
            <a:avLst/>
          </a:prstGeom>
          <a:noFill/>
        </p:spPr>
        <p:txBody>
          <a:bodyPr>
            <a:spAutoFit/>
          </a:bodyPr>
          <a:lstStyle/>
          <a:p>
            <a:pPr algn="ctr">
              <a:buFont typeface="Arial" charset="0"/>
              <a:buNone/>
              <a:defRPr/>
            </a:pPr>
            <a:r>
              <a:rPr lang="en-US" sz="7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charset="0"/>
              </a:rPr>
              <a:t>Sights</a:t>
            </a:r>
            <a:endParaRPr lang="ru-RU" sz="7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charset="0"/>
            </a:endParaRPr>
          </a:p>
        </p:txBody>
      </p:sp>
    </p:spTree>
  </p:cSld>
  <p:clrMapOvr>
    <a:masterClrMapping/>
  </p:clrMapOvr>
  <p:transition>
    <p:blinds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030A0">
            <a:alpha val="39999"/>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sz="quarter"/>
          </p:nvPr>
        </p:nvSpPr>
        <p:spPr/>
        <p:txBody>
          <a:bodyPr/>
          <a:lstStyle/>
          <a:p>
            <a:pPr>
              <a:defRPr/>
            </a:pPr>
            <a:endParaRPr lang="ru-RU" dirty="0"/>
          </a:p>
        </p:txBody>
      </p:sp>
      <p:pic>
        <p:nvPicPr>
          <p:cNvPr id="29699" name="Содержимое 6" descr="Westminster_abbey_west.jpg"/>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571500" y="642938"/>
            <a:ext cx="3963988" cy="5286375"/>
          </a:xfrm>
        </p:spPr>
      </p:pic>
      <p:sp>
        <p:nvSpPr>
          <p:cNvPr id="29700" name="Содержимое 3"/>
          <p:cNvSpPr>
            <a:spLocks noGrp="1"/>
          </p:cNvSpPr>
          <p:nvPr>
            <p:ph sz="quarter" idx="2"/>
          </p:nvPr>
        </p:nvSpPr>
        <p:spPr>
          <a:xfrm>
            <a:off x="4646613" y="357188"/>
            <a:ext cx="4038600" cy="6215062"/>
          </a:xfrm>
        </p:spPr>
        <p:txBody>
          <a:bodyPr/>
          <a:lstStyle/>
          <a:p>
            <a:pPr>
              <a:buFont typeface="Wingdings" panose="05000000000000000000" pitchFamily="2" charset="2"/>
              <a:buNone/>
            </a:pPr>
            <a:r>
              <a:rPr lang="en-US" altLang="ru-RU" sz="1800" smtClean="0"/>
              <a:t>      </a:t>
            </a:r>
            <a:r>
              <a:rPr lang="en-US" altLang="ru-RU" sz="2000" smtClean="0"/>
              <a:t>The </a:t>
            </a:r>
            <a:r>
              <a:rPr lang="en-US" altLang="ru-RU" sz="2000" b="1" smtClean="0"/>
              <a:t>Collegiate Church of St Peter at Westminster</a:t>
            </a:r>
            <a:r>
              <a:rPr lang="en-US" altLang="ru-RU" sz="2000" smtClean="0"/>
              <a:t>, which is almost always referred to popularly and informally as </a:t>
            </a:r>
            <a:r>
              <a:rPr lang="en-US" altLang="ru-RU" sz="2000" b="1" smtClean="0"/>
              <a:t>Westminster Abbey</a:t>
            </a:r>
            <a:r>
              <a:rPr lang="en-US" altLang="ru-RU" sz="2000" smtClean="0"/>
              <a:t>, is a large, mainly Gothic church, in Westminster, London, just to the west of the Palace of Westminster. It is the traditional place of coronation and burial site for English, later British and later still (and currently) monarchs of the Commonwealth Realms. It briefly held the status of a cathedral from 1546–1556, and is a Royal</a:t>
            </a:r>
            <a:r>
              <a:rPr lang="en-US" altLang="ru-RU" sz="2000" smtClean="0">
                <a:hlinkClick r:id="rId3" action="ppaction://hlinkfile" tooltip="Royal Peculiar"/>
              </a:rPr>
              <a:t> </a:t>
            </a:r>
            <a:r>
              <a:rPr lang="en-US" altLang="ru-RU" sz="2000" smtClean="0"/>
              <a:t>Peculiar.</a:t>
            </a:r>
            <a:endParaRPr lang="ru-RU" altLang="ru-RU" sz="2000" smtClean="0"/>
          </a:p>
        </p:txBody>
      </p:sp>
      <p:sp>
        <p:nvSpPr>
          <p:cNvPr id="29701" name="Содержимое 4"/>
          <p:cNvSpPr>
            <a:spLocks noGrp="1"/>
          </p:cNvSpPr>
          <p:nvPr>
            <p:ph sz="quarter" idx="3"/>
          </p:nvPr>
        </p:nvSpPr>
        <p:spPr/>
        <p:txBody>
          <a:bodyPr/>
          <a:lstStyle/>
          <a:p>
            <a:endParaRPr lang="ru-RU" altLang="ru-RU" smtClean="0"/>
          </a:p>
        </p:txBody>
      </p:sp>
      <p:sp>
        <p:nvSpPr>
          <p:cNvPr id="29702" name="Содержимое 5"/>
          <p:cNvSpPr>
            <a:spLocks noGrp="1"/>
          </p:cNvSpPr>
          <p:nvPr>
            <p:ph sz="quarter" idx="4"/>
          </p:nvPr>
        </p:nvSpPr>
        <p:spPr>
          <a:xfrm>
            <a:off x="4646613" y="5786438"/>
            <a:ext cx="4038600" cy="338137"/>
          </a:xfrm>
        </p:spPr>
        <p:txBody>
          <a:bodyPr/>
          <a:lstStyle/>
          <a:p>
            <a:endParaRPr lang="ru-RU" altLang="ru-RU" smtClean="0"/>
          </a:p>
        </p:txBody>
      </p:sp>
    </p:spTree>
  </p:cSld>
  <p:clrMapOvr>
    <a:masterClrMapping/>
  </p:clrMapOvr>
  <p:transition>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8588"/>
            <a:ext cx="3757613" cy="6015037"/>
          </a:xfrm>
        </p:spPr>
        <p:txBody>
          <a:bodyPr/>
          <a:lstStyle/>
          <a:p>
            <a:pPr>
              <a:defRPr/>
            </a:pPr>
            <a:r>
              <a:rPr lang="en-GB" sz="3600" dirty="0" smtClean="0">
                <a:solidFill>
                  <a:schemeClr val="bg1"/>
                </a:solidFill>
                <a:latin typeface="Haettenschweiler" pitchFamily="34" charset="0"/>
              </a:rPr>
              <a:t>Britain is a parliamentary monarchy. </a:t>
            </a:r>
            <a:br>
              <a:rPr lang="en-GB" sz="3600" dirty="0" smtClean="0">
                <a:solidFill>
                  <a:schemeClr val="bg1"/>
                </a:solidFill>
                <a:latin typeface="Haettenschweiler" pitchFamily="34" charset="0"/>
              </a:rPr>
            </a:br>
            <a:r>
              <a:rPr lang="en-GB" sz="3600" dirty="0" smtClean="0">
                <a:solidFill>
                  <a:schemeClr val="bg1"/>
                </a:solidFill>
                <a:latin typeface="Haettenschweiler" pitchFamily="34" charset="0"/>
              </a:rPr>
              <a:t/>
            </a:r>
            <a:br>
              <a:rPr lang="en-GB" sz="3600" dirty="0" smtClean="0">
                <a:solidFill>
                  <a:schemeClr val="bg1"/>
                </a:solidFill>
                <a:latin typeface="Haettenschweiler" pitchFamily="34" charset="0"/>
              </a:rPr>
            </a:br>
            <a:r>
              <a:rPr lang="en-GB" sz="3600" dirty="0" smtClean="0">
                <a:solidFill>
                  <a:schemeClr val="bg1"/>
                </a:solidFill>
                <a:latin typeface="Algerian" pitchFamily="82" charset="0"/>
              </a:rPr>
              <a:t>Officially the head of the state is the king or queen.</a:t>
            </a:r>
            <a:r>
              <a:rPr lang="en-GB" sz="3200" dirty="0" smtClean="0">
                <a:solidFill>
                  <a:srgbClr val="2F1311"/>
                </a:solidFill>
                <a:latin typeface="Algerian" pitchFamily="82" charset="0"/>
              </a:rPr>
              <a:t/>
            </a:r>
            <a:br>
              <a:rPr lang="en-GB" sz="3200" dirty="0" smtClean="0">
                <a:solidFill>
                  <a:srgbClr val="2F1311"/>
                </a:solidFill>
                <a:latin typeface="Algerian" pitchFamily="82" charset="0"/>
              </a:rPr>
            </a:br>
            <a:endParaRPr lang="ru-RU" dirty="0"/>
          </a:p>
        </p:txBody>
      </p:sp>
      <p:pic>
        <p:nvPicPr>
          <p:cNvPr id="12291" name="Рисунок 2" descr="Рисунок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428625"/>
            <a:ext cx="3760787" cy="577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0000">
            <a:alpha val="21176"/>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sz="quarter"/>
          </p:nvPr>
        </p:nvSpPr>
        <p:spPr/>
        <p:txBody>
          <a:bodyPr/>
          <a:lstStyle/>
          <a:p>
            <a:pPr>
              <a:defRPr/>
            </a:pPr>
            <a:endParaRPr lang="ru-RU"/>
          </a:p>
        </p:txBody>
      </p:sp>
      <p:sp>
        <p:nvSpPr>
          <p:cNvPr id="30723" name="Содержимое 2"/>
          <p:cNvSpPr>
            <a:spLocks noGrp="1"/>
          </p:cNvSpPr>
          <p:nvPr>
            <p:ph sz="quarter" idx="1"/>
          </p:nvPr>
        </p:nvSpPr>
        <p:spPr>
          <a:xfrm>
            <a:off x="457200" y="4143375"/>
            <a:ext cx="7900988" cy="2571750"/>
          </a:xfrm>
        </p:spPr>
        <p:txBody>
          <a:bodyPr/>
          <a:lstStyle/>
          <a:p>
            <a:pPr>
              <a:buFont typeface="Wingdings" panose="05000000000000000000" pitchFamily="2" charset="2"/>
              <a:buNone/>
            </a:pPr>
            <a:r>
              <a:rPr lang="en-US" altLang="ru-RU" sz="2000" b="1" smtClean="0"/>
              <a:t>     Trafalgar Square</a:t>
            </a:r>
            <a:r>
              <a:rPr lang="en-US" altLang="ru-RU" sz="2000" smtClean="0"/>
              <a:t> is a square in central London, England. With its position in the heart of London, it is a tourist attraction; and one of the most famous squares in the United Kingdom and the world. At its centre is Nelson's Column, which is guarded by four lion statues at its base. Statues and sculptures are on display in the square, including a fourth plinth displaying changing pieces of contemporary art, and it is a site of political demonstrations.</a:t>
            </a:r>
          </a:p>
          <a:p>
            <a:pPr>
              <a:buFont typeface="Wingdings" panose="05000000000000000000" pitchFamily="2" charset="2"/>
              <a:buNone/>
            </a:pPr>
            <a:endParaRPr lang="ru-RU" altLang="ru-RU" smtClean="0"/>
          </a:p>
        </p:txBody>
      </p:sp>
      <p:pic>
        <p:nvPicPr>
          <p:cNvPr id="30724" name="Содержимое 6" descr="800px-Trafalgar_Square,_London_2_-_Jun_2009.jpg"/>
          <p:cNvPicPr>
            <a:picLocks noGrp="1" noChangeAspect="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571625" y="357188"/>
            <a:ext cx="5572125" cy="3684587"/>
          </a:xfrm>
        </p:spPr>
      </p:pic>
      <p:sp>
        <p:nvSpPr>
          <p:cNvPr id="30725" name="Содержимое 4"/>
          <p:cNvSpPr>
            <a:spLocks noGrp="1"/>
          </p:cNvSpPr>
          <p:nvPr>
            <p:ph sz="quarter" idx="3"/>
          </p:nvPr>
        </p:nvSpPr>
        <p:spPr>
          <a:xfrm>
            <a:off x="457200" y="5572125"/>
            <a:ext cx="4037013" cy="552450"/>
          </a:xfrm>
        </p:spPr>
        <p:txBody>
          <a:bodyPr/>
          <a:lstStyle/>
          <a:p>
            <a:endParaRPr lang="ru-RU" altLang="ru-RU" smtClean="0"/>
          </a:p>
        </p:txBody>
      </p:sp>
      <p:sp>
        <p:nvSpPr>
          <p:cNvPr id="30726" name="Содержимое 5"/>
          <p:cNvSpPr>
            <a:spLocks noGrp="1"/>
          </p:cNvSpPr>
          <p:nvPr>
            <p:ph sz="quarter" idx="4"/>
          </p:nvPr>
        </p:nvSpPr>
        <p:spPr/>
        <p:txBody>
          <a:bodyPr/>
          <a:lstStyle/>
          <a:p>
            <a:endParaRPr lang="ru-RU" altLang="ru-RU" smtClean="0"/>
          </a:p>
        </p:txBody>
      </p:sp>
    </p:spTree>
  </p:cSld>
  <p:clrMapOvr>
    <a:masterClrMapping/>
  </p:clrMapOvr>
  <p:transition>
    <p:pull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B050">
            <a:alpha val="29019"/>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sz="quarter"/>
          </p:nvPr>
        </p:nvSpPr>
        <p:spPr/>
        <p:txBody>
          <a:bodyPr/>
          <a:lstStyle/>
          <a:p>
            <a:pPr>
              <a:defRPr/>
            </a:pPr>
            <a:endParaRPr lang="ru-RU"/>
          </a:p>
        </p:txBody>
      </p:sp>
      <p:sp>
        <p:nvSpPr>
          <p:cNvPr id="31747" name="Содержимое 2"/>
          <p:cNvSpPr>
            <a:spLocks noGrp="1"/>
          </p:cNvSpPr>
          <p:nvPr>
            <p:ph sz="quarter" idx="1"/>
          </p:nvPr>
        </p:nvSpPr>
        <p:spPr>
          <a:xfrm>
            <a:off x="457200" y="571500"/>
            <a:ext cx="8043863" cy="2857500"/>
          </a:xfrm>
        </p:spPr>
        <p:txBody>
          <a:bodyPr/>
          <a:lstStyle/>
          <a:p>
            <a:pPr>
              <a:buFont typeface="Wingdings" panose="05000000000000000000" pitchFamily="2" charset="2"/>
              <a:buNone/>
            </a:pPr>
            <a:r>
              <a:rPr lang="en-US" altLang="ru-RU" b="1" smtClean="0"/>
              <a:t>    Piccadilly Circus</a:t>
            </a:r>
            <a:r>
              <a:rPr lang="en-US" altLang="ru-RU" smtClean="0"/>
              <a:t> is a famous road junction and public space of London's West End in the City of Westminster, built in 1819 to connect Regent Street with the major shopping street of Piccadilly. In this context a </a:t>
            </a:r>
            <a:r>
              <a:rPr lang="en-US" altLang="ru-RU" i="1" smtClean="0"/>
              <a:t>circus</a:t>
            </a:r>
            <a:r>
              <a:rPr lang="en-US" altLang="ru-RU" smtClean="0"/>
              <a:t>, from the Latin word meaning a circle, is a circular open space at a street junction</a:t>
            </a:r>
            <a:endParaRPr lang="ru-RU" altLang="ru-RU" smtClean="0"/>
          </a:p>
        </p:txBody>
      </p:sp>
      <p:sp>
        <p:nvSpPr>
          <p:cNvPr id="31748" name="Содержимое 4"/>
          <p:cNvSpPr>
            <a:spLocks noGrp="1"/>
          </p:cNvSpPr>
          <p:nvPr>
            <p:ph sz="quarter" idx="3"/>
          </p:nvPr>
        </p:nvSpPr>
        <p:spPr>
          <a:xfrm>
            <a:off x="457200" y="5786438"/>
            <a:ext cx="4037013" cy="338137"/>
          </a:xfrm>
        </p:spPr>
        <p:txBody>
          <a:bodyPr/>
          <a:lstStyle/>
          <a:p>
            <a:endParaRPr lang="ru-RU" altLang="ru-RU" smtClean="0"/>
          </a:p>
        </p:txBody>
      </p:sp>
      <p:sp>
        <p:nvSpPr>
          <p:cNvPr id="31749" name="Содержимое 5"/>
          <p:cNvSpPr>
            <a:spLocks noGrp="1"/>
          </p:cNvSpPr>
          <p:nvPr>
            <p:ph sz="quarter" idx="4"/>
          </p:nvPr>
        </p:nvSpPr>
        <p:spPr/>
        <p:txBody>
          <a:bodyPr/>
          <a:lstStyle/>
          <a:p>
            <a:endParaRPr lang="ru-RU" altLang="ru-RU" smtClean="0"/>
          </a:p>
        </p:txBody>
      </p:sp>
      <p:pic>
        <p:nvPicPr>
          <p:cNvPr id="31750" name="Содержимое 6" descr="800px-Londres_-_Piccadilly_Circus_(2).jpg"/>
          <p:cNvPicPr>
            <a:picLocks noGrp="1" noChangeAspect="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714500" y="3000375"/>
            <a:ext cx="5786438" cy="3589338"/>
          </a:xfrm>
        </p:spPr>
      </p:pic>
    </p:spTree>
  </p:cSld>
  <p:clrMapOvr>
    <a:masterClrMapping/>
  </p:clrMapOvr>
  <p:transition>
    <p:whee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Содержимое 6" descr="770px-Metroline_East_Lancs_bus.jpg"/>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2" name="Заголовок 1"/>
          <p:cNvSpPr>
            <a:spLocks noGrp="1"/>
          </p:cNvSpPr>
          <p:nvPr>
            <p:ph type="title" sz="quarter"/>
          </p:nvPr>
        </p:nvSpPr>
        <p:spPr>
          <a:xfrm>
            <a:off x="428625" y="4214813"/>
            <a:ext cx="8228013" cy="2500312"/>
          </a:xfrm>
        </p:spPr>
        <p:txBody>
          <a:bodyPr>
            <a:normAutofit fontScale="90000"/>
          </a:bodyPr>
          <a:lstStyle/>
          <a:p>
            <a:pPr>
              <a:defRPr/>
            </a:pPr>
            <a:r>
              <a:rPr lang="en-US" sz="3200" b="1" dirty="0" smtClean="0">
                <a:solidFill>
                  <a:schemeClr val="bg1"/>
                </a:solidFill>
              </a:rPr>
              <a:t>London Buses is the subsidiary of Transport for London (</a:t>
            </a:r>
            <a:r>
              <a:rPr lang="en-US" sz="3200" b="1" dirty="0" err="1" smtClean="0">
                <a:solidFill>
                  <a:schemeClr val="bg1"/>
                </a:solidFill>
              </a:rPr>
              <a:t>TfL</a:t>
            </a:r>
            <a:r>
              <a:rPr lang="en-US" sz="3200" b="1" dirty="0" smtClean="0">
                <a:solidFill>
                  <a:schemeClr val="bg1"/>
                </a:solidFill>
              </a:rPr>
              <a:t>) that manages bus services within Greater London, UK. Buses are required to carry similar red </a:t>
            </a:r>
            <a:r>
              <a:rPr lang="en-US" sz="3200" b="1" dirty="0" err="1" smtClean="0">
                <a:solidFill>
                  <a:schemeClr val="bg1"/>
                </a:solidFill>
              </a:rPr>
              <a:t>colour</a:t>
            </a:r>
            <a:r>
              <a:rPr lang="en-US" sz="3200" b="1" dirty="0" smtClean="0">
                <a:solidFill>
                  <a:schemeClr val="bg1"/>
                </a:solidFill>
              </a:rPr>
              <a:t> schemes and conform to the same fare scheme. Most services are provided by private sector operators.</a:t>
            </a:r>
            <a:r>
              <a:rPr lang="en-US" dirty="0" smtClean="0"/>
              <a:t/>
            </a:r>
            <a:br>
              <a:rPr lang="en-US" dirty="0" smtClean="0"/>
            </a:br>
            <a:endParaRPr lang="ru-RU" dirty="0"/>
          </a:p>
        </p:txBody>
      </p:sp>
      <p:sp>
        <p:nvSpPr>
          <p:cNvPr id="32772" name="Содержимое 3"/>
          <p:cNvSpPr>
            <a:spLocks noGrp="1"/>
          </p:cNvSpPr>
          <p:nvPr>
            <p:ph sz="quarter" idx="2"/>
          </p:nvPr>
        </p:nvSpPr>
        <p:spPr>
          <a:xfrm>
            <a:off x="4646613" y="1600200"/>
            <a:ext cx="4038600" cy="114300"/>
          </a:xfrm>
        </p:spPr>
        <p:txBody>
          <a:bodyPr/>
          <a:lstStyle/>
          <a:p>
            <a:endParaRPr lang="ru-RU" altLang="ru-RU" smtClean="0"/>
          </a:p>
        </p:txBody>
      </p:sp>
      <p:sp>
        <p:nvSpPr>
          <p:cNvPr id="32773" name="Содержимое 4"/>
          <p:cNvSpPr>
            <a:spLocks noGrp="1"/>
          </p:cNvSpPr>
          <p:nvPr>
            <p:ph sz="quarter" idx="3"/>
          </p:nvPr>
        </p:nvSpPr>
        <p:spPr>
          <a:xfrm>
            <a:off x="457200" y="5857875"/>
            <a:ext cx="4037013" cy="266700"/>
          </a:xfrm>
        </p:spPr>
        <p:txBody>
          <a:bodyPr/>
          <a:lstStyle/>
          <a:p>
            <a:endParaRPr lang="ru-RU" altLang="ru-RU" smtClean="0"/>
          </a:p>
        </p:txBody>
      </p:sp>
      <p:sp>
        <p:nvSpPr>
          <p:cNvPr id="32774" name="Содержимое 5"/>
          <p:cNvSpPr>
            <a:spLocks noGrp="1"/>
          </p:cNvSpPr>
          <p:nvPr>
            <p:ph sz="quarter" idx="4"/>
          </p:nvPr>
        </p:nvSpPr>
        <p:spPr>
          <a:xfrm flipV="1">
            <a:off x="4646613" y="6124575"/>
            <a:ext cx="4038600" cy="233363"/>
          </a:xfrm>
        </p:spPr>
        <p:txBody>
          <a:bodyPr/>
          <a:lstStyle/>
          <a:p>
            <a:endParaRPr lang="ru-RU" altLang="ru-RU" smtClean="0"/>
          </a:p>
        </p:txBody>
      </p:sp>
    </p:spTree>
  </p:cSld>
  <p:clrMapOvr>
    <a:masterClrMapping/>
  </p:clrMapOvr>
  <p:transition>
    <p:strips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endParaRPr lang="ru-RU"/>
          </a:p>
        </p:txBody>
      </p:sp>
      <p:pic>
        <p:nvPicPr>
          <p:cNvPr id="33795" name="Содержимое 4" descr="3068.jpg"/>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4" name="Прямоугольник 3"/>
          <p:cNvSpPr/>
          <p:nvPr/>
        </p:nvSpPr>
        <p:spPr>
          <a:xfrm rot="20090465">
            <a:off x="1018006" y="2265419"/>
            <a:ext cx="7400716" cy="1323439"/>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buFont typeface="Arial" charset="0"/>
              <a:buNone/>
              <a:defRPr/>
            </a:pPr>
            <a:r>
              <a:rPr lang="en-US" sz="8000" b="1" dirty="0">
                <a:ln/>
                <a:solidFill>
                  <a:schemeClr val="accent3"/>
                </a:solidFill>
                <a:latin typeface="Arial" charset="0"/>
                <a:ea typeface="Lucida Sans Unicode" pitchFamily="34" charset="0"/>
              </a:rPr>
              <a:t>The End</a:t>
            </a:r>
            <a:endParaRPr lang="ru-RU" sz="8000" b="1" dirty="0">
              <a:ln/>
              <a:solidFill>
                <a:schemeClr val="accent3"/>
              </a:solidFill>
              <a:latin typeface="Arial" charset="0"/>
              <a:ea typeface="Lucida Sans Unicode" pitchFamily="34" charset="0"/>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set>
                                      <p:cBhvr>
                                        <p:cTn id="7" dur="455" fill="hold">
                                          <p:stCondLst>
                                            <p:cond delay="0"/>
                                          </p:stCondLst>
                                        </p:cTn>
                                        <p:tgtEl>
                                          <p:spTgt spid="4">
                                            <p:txEl>
                                              <p:pRg st="0" end="0"/>
                                            </p:txEl>
                                          </p:spTgt>
                                        </p:tgtEl>
                                        <p:attrNameLst>
                                          <p:attrName>style.rotation</p:attrName>
                                        </p:attrNameLst>
                                      </p:cBhvr>
                                      <p:to>
                                        <p:strVal val="-45.0"/>
                                      </p:to>
                                    </p:set>
                                    <p:anim calcmode="lin" valueType="num">
                                      <p:cBhvr>
                                        <p:cTn id="8" dur="455" fill="hold">
                                          <p:stCondLst>
                                            <p:cond delay="455"/>
                                          </p:stCondLst>
                                        </p:cTn>
                                        <p:tgtEl>
                                          <p:spTgt spid="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FAF"/>
        </a:solidFill>
        <a:effectLst/>
      </p:bgPr>
    </p:bg>
    <p:spTree>
      <p:nvGrpSpPr>
        <p:cNvPr id="1" name=""/>
        <p:cNvGrpSpPr/>
        <p:nvPr/>
      </p:nvGrpSpPr>
      <p:grpSpPr>
        <a:xfrm>
          <a:off x="0" y="0"/>
          <a:ext cx="0" cy="0"/>
          <a:chOff x="0" y="0"/>
          <a:chExt cx="0" cy="0"/>
        </a:xfrm>
      </p:grpSpPr>
      <p:sp>
        <p:nvSpPr>
          <p:cNvPr id="20481" name="Rectangle 1"/>
          <p:cNvSpPr>
            <a:spLocks noGrp="1" noChangeArrowheads="1"/>
          </p:cNvSpPr>
          <p:nvPr>
            <p:ph type="title" sz="quarter"/>
          </p:nvPr>
        </p:nvSpPr>
        <p:spPr>
          <a:xfrm>
            <a:off x="0" y="260350"/>
            <a:ext cx="9144000" cy="917575"/>
          </a:xfrm>
        </p:spPr>
        <p:txBody>
          <a:bodyPr>
            <a:normAutofit fontScale="90000"/>
          </a:bodyPr>
          <a:lstStyle/>
          <a:p>
            <a:pPr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b="1" smtClean="0"/>
              <a:t>The UK is a </a:t>
            </a:r>
            <a:r>
              <a:rPr lang="en-US" sz="2000" b="1" smtClean="0">
                <a:solidFill>
                  <a:srgbClr val="0000FF"/>
                </a:solidFill>
              </a:rPr>
              <a:t>constitutional monarchy.</a:t>
            </a:r>
            <a:r>
              <a:rPr lang="en-US" sz="2000" b="1" smtClean="0"/>
              <a:t> In low, the Head of State is the Queen. In practice, </a:t>
            </a:r>
            <a:r>
              <a:rPr lang="en-US" sz="2000" b="1" smtClean="0">
                <a:solidFill>
                  <a:srgbClr val="FF0066"/>
                </a:solidFill>
              </a:rPr>
              <a:t>the Queen reigns,</a:t>
            </a:r>
            <a:r>
              <a:rPr lang="en-US" sz="2000" b="1" smtClean="0"/>
              <a:t> but does not rule. </a:t>
            </a:r>
            <a:r>
              <a:rPr lang="en-US" sz="2000" b="1" smtClean="0">
                <a:solidFill>
                  <a:srgbClr val="FF0066"/>
                </a:solidFill>
              </a:rPr>
              <a:t>The country is ruled by </a:t>
            </a:r>
            <a:r>
              <a:rPr lang="en-US" sz="2000" b="1" smtClean="0"/>
              <a:t>the elected government with</a:t>
            </a:r>
            <a:r>
              <a:rPr lang="en-US" sz="2000" b="1" smtClean="0">
                <a:solidFill>
                  <a:srgbClr val="FF0066"/>
                </a:solidFill>
              </a:rPr>
              <a:t> the Prime Minister at the head</a:t>
            </a:r>
            <a:r>
              <a:rPr lang="en-US" sz="2000" b="1" smtClean="0"/>
              <a:t>.</a:t>
            </a:r>
          </a:p>
        </p:txBody>
      </p:sp>
      <p:sp>
        <p:nvSpPr>
          <p:cNvPr id="13315" name="Rectangle 2"/>
          <p:cNvSpPr>
            <a:spLocks noGrp="1" noChangeArrowheads="1"/>
          </p:cNvSpPr>
          <p:nvPr>
            <p:ph sz="quarter" idx="1"/>
          </p:nvPr>
        </p:nvSpPr>
        <p:spPr>
          <a:xfrm>
            <a:off x="457200" y="3938588"/>
            <a:ext cx="4038600" cy="2187575"/>
          </a:xfrm>
        </p:spPr>
        <p:txBody>
          <a:bodyPr/>
          <a:lstStyle/>
          <a:p>
            <a:pPr eaLnBrk="1" hangingPunct="1"/>
            <a:endParaRPr lang="ru-RU" altLang="ru-RU" smtClean="0"/>
          </a:p>
        </p:txBody>
      </p:sp>
      <p:sp>
        <p:nvSpPr>
          <p:cNvPr id="13316" name="Rectangle 3"/>
          <p:cNvSpPr>
            <a:spLocks noGrp="1" noChangeArrowheads="1"/>
          </p:cNvSpPr>
          <p:nvPr>
            <p:ph sz="quarter" idx="2"/>
          </p:nvPr>
        </p:nvSpPr>
        <p:spPr>
          <a:xfrm>
            <a:off x="4648200" y="3938588"/>
            <a:ext cx="4038600" cy="2187575"/>
          </a:xfrm>
        </p:spPr>
        <p:txBody>
          <a:bodyPr/>
          <a:lstStyle/>
          <a:p>
            <a:pPr eaLnBrk="1" hangingPunct="1"/>
            <a:endParaRPr lang="ru-RU" altLang="ru-RU" smtClean="0"/>
          </a:p>
        </p:txBody>
      </p:sp>
      <p:pic>
        <p:nvPicPr>
          <p:cNvPr id="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8413"/>
            <a:ext cx="4383088"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4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1268413"/>
            <a:ext cx="4643437"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3319" name="Text Box 6"/>
          <p:cNvSpPr txBox="1">
            <a:spLocks noChangeArrowheads="1"/>
          </p:cNvSpPr>
          <p:nvPr/>
        </p:nvSpPr>
        <p:spPr bwMode="auto">
          <a:xfrm>
            <a:off x="4500563" y="5949950"/>
            <a:ext cx="4643437"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9pPr>
          </a:lstStyle>
          <a:p>
            <a:pPr eaLnBrk="1" hangingPunct="1">
              <a:spcBef>
                <a:spcPts val="1125"/>
              </a:spcBef>
              <a:buClr>
                <a:srgbClr val="000000"/>
              </a:buClr>
              <a:buFont typeface="Tahoma" panose="020B0604030504040204" pitchFamily="34" charset="0"/>
              <a:buNone/>
            </a:pPr>
            <a:r>
              <a:rPr lang="en-US" altLang="ru-RU" b="1">
                <a:solidFill>
                  <a:srgbClr val="FFFFFF"/>
                </a:solidFill>
                <a:latin typeface="Tahoma" panose="020B0604030504040204" pitchFamily="34" charset="0"/>
              </a:rPr>
              <a:t>Buckingham Palace is the London home of the Queen. When the flag is flying on the top she is at home.</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decel="100000" fill="hold" nodeType="withEffect">
                                  <p:stCondLst>
                                    <p:cond delay="0"/>
                                  </p:stCondLst>
                                  <p:childTnLst>
                                    <p:set>
                                      <p:cBhvr additive="repl">
                                        <p:cTn id="6" dur="1" fill="hold">
                                          <p:stCondLst>
                                            <p:cond delay="0"/>
                                          </p:stCondLst>
                                        </p:cTn>
                                        <p:tgtEl>
                                          <p:spTgt spid="20481"/>
                                        </p:tgtEl>
                                        <p:attrNameLst>
                                          <p:attrName>style.visibility</p:attrName>
                                        </p:attrNameLst>
                                      </p:cBhvr>
                                      <p:to>
                                        <p:strVal val="visible"/>
                                      </p:to>
                                    </p:set>
                                    <p:anim calcmode="lin" valueType="num">
                                      <p:cBhvr additive="repl">
                                        <p:cTn id="7" dur="1000" fill="hold"/>
                                        <p:tgtEl>
                                          <p:spTgt spid="20481"/>
                                        </p:tgtEl>
                                        <p:attrNameLst>
                                          <p:attrName>ppt_w</p:attrName>
                                        </p:attrNameLst>
                                      </p:cBhvr>
                                      <p:tavLst>
                                        <p:tav tm="100000">
                                          <p:val>
                                            <p:strVal val="#ppt_w+.3"/>
                                          </p:val>
                                        </p:tav>
                                        <p:tav>
                                          <p:val>
                                            <p:strVal val="#ppt_w"/>
                                          </p:val>
                                        </p:tav>
                                      </p:tavLst>
                                    </p:anim>
                                    <p:anim calcmode="lin" valueType="num">
                                      <p:cBhvr additive="repl">
                                        <p:cTn id="8" dur="1000" fill="hold"/>
                                        <p:tgtEl>
                                          <p:spTgt spid="20481"/>
                                        </p:tgtEl>
                                        <p:attrNameLst>
                                          <p:attrName>ppt_h</p:attrName>
                                        </p:attrNameLst>
                                      </p:cBhvr>
                                      <p:tavLst>
                                        <p:tav tm="100000">
                                          <p:val>
                                            <p:strVal val="#ppt_h"/>
                                          </p:val>
                                        </p:tav>
                                        <p:tav>
                                          <p:val>
                                            <p:strVal val="#ppt_h"/>
                                          </p:val>
                                        </p:tav>
                                      </p:tavLst>
                                    </p:anim>
                                    <p:animEffect transition="in" filter="fade">
                                      <p:cBhvr additive="repl">
                                        <p:cTn id="9" dur="1000"/>
                                        <p:tgtEl>
                                          <p:spTgt spid="20481"/>
                                        </p:tgtEl>
                                      </p:cBhvr>
                                    </p:animEffect>
                                  </p:childTnLst>
                                </p:cTn>
                              </p:par>
                            </p:childTnLst>
                          </p:cTn>
                        </p:par>
                        <p:par>
                          <p:cTn id="10" fill="hold" nodeType="afterGroup">
                            <p:stCondLst>
                              <p:cond delay="1000"/>
                            </p:stCondLst>
                            <p:childTnLst>
                              <p:par>
                                <p:cTn id="11" presetID="50" presetClass="entr" decel="100000" fill="hold" nodeType="afterEffect">
                                  <p:stCondLst>
                                    <p:cond delay="0"/>
                                  </p:stCondLst>
                                  <p:childTnLst>
                                    <p:set>
                                      <p:cBhvr additive="repl">
                                        <p:cTn id="12" dur="1" fill="hold">
                                          <p:stCondLst>
                                            <p:cond delay="0"/>
                                          </p:stCondLst>
                                        </p:cTn>
                                        <p:tgtEl>
                                          <p:spTgt spid="2"/>
                                        </p:tgtEl>
                                        <p:attrNameLst>
                                          <p:attrName>style.visibility</p:attrName>
                                        </p:attrNameLst>
                                      </p:cBhvr>
                                      <p:to>
                                        <p:strVal val="visible"/>
                                      </p:to>
                                    </p:set>
                                    <p:anim calcmode="lin" valueType="num">
                                      <p:cBhvr additive="repl">
                                        <p:cTn id="13" dur="1000" fill="hold"/>
                                        <p:tgtEl>
                                          <p:spTgt spid="2"/>
                                        </p:tgtEl>
                                        <p:attrNameLst>
                                          <p:attrName>ppt_w</p:attrName>
                                        </p:attrNameLst>
                                      </p:cBhvr>
                                      <p:tavLst>
                                        <p:tav tm="100000">
                                          <p:val>
                                            <p:strVal val="#ppt_w+.3"/>
                                          </p:val>
                                        </p:tav>
                                        <p:tav>
                                          <p:val>
                                            <p:strVal val="#ppt_w"/>
                                          </p:val>
                                        </p:tav>
                                      </p:tavLst>
                                    </p:anim>
                                    <p:anim calcmode="lin" valueType="num">
                                      <p:cBhvr additive="repl">
                                        <p:cTn id="14" dur="1000" fill="hold"/>
                                        <p:tgtEl>
                                          <p:spTgt spid="2"/>
                                        </p:tgtEl>
                                        <p:attrNameLst>
                                          <p:attrName>ppt_h</p:attrName>
                                        </p:attrNameLst>
                                      </p:cBhvr>
                                      <p:tavLst>
                                        <p:tav tm="100000">
                                          <p:val>
                                            <p:strVal val="#ppt_h"/>
                                          </p:val>
                                        </p:tav>
                                        <p:tav>
                                          <p:val>
                                            <p:strVal val="#ppt_h"/>
                                          </p:val>
                                        </p:tav>
                                      </p:tavLst>
                                    </p:anim>
                                    <p:animEffect transition="in" filter="fade">
                                      <p:cBhvr additive="repl">
                                        <p:cTn id="15" dur="1000"/>
                                        <p:tgtEl>
                                          <p:spTgt spid="2"/>
                                        </p:tgtEl>
                                      </p:cBhvr>
                                    </p:animEffect>
                                  </p:childTnLst>
                                </p:cTn>
                              </p:par>
                            </p:childTnLst>
                          </p:cTn>
                        </p:par>
                        <p:par>
                          <p:cTn id="16" fill="hold" nodeType="afterGroup">
                            <p:stCondLst>
                              <p:cond delay="2000"/>
                            </p:stCondLst>
                            <p:childTnLst>
                              <p:par>
                                <p:cTn id="17" presetID="50" presetClass="entr" decel="100000" fill="hold" nodeType="afterEffect">
                                  <p:stCondLst>
                                    <p:cond delay="0"/>
                                  </p:stCondLst>
                                  <p:childTnLst>
                                    <p:set>
                                      <p:cBhvr additive="repl">
                                        <p:cTn id="18" dur="1" fill="hold">
                                          <p:stCondLst>
                                            <p:cond delay="0"/>
                                          </p:stCondLst>
                                        </p:cTn>
                                        <p:tgtEl>
                                          <p:spTgt spid="20485"/>
                                        </p:tgtEl>
                                        <p:attrNameLst>
                                          <p:attrName>style.visibility</p:attrName>
                                        </p:attrNameLst>
                                      </p:cBhvr>
                                      <p:to>
                                        <p:strVal val="visible"/>
                                      </p:to>
                                    </p:set>
                                    <p:anim calcmode="lin" valueType="num">
                                      <p:cBhvr additive="repl">
                                        <p:cTn id="19" dur="1000" fill="hold"/>
                                        <p:tgtEl>
                                          <p:spTgt spid="20485"/>
                                        </p:tgtEl>
                                        <p:attrNameLst>
                                          <p:attrName>ppt_w</p:attrName>
                                        </p:attrNameLst>
                                      </p:cBhvr>
                                      <p:tavLst>
                                        <p:tav tm="100000">
                                          <p:val>
                                            <p:strVal val="#ppt_w+.3"/>
                                          </p:val>
                                        </p:tav>
                                        <p:tav>
                                          <p:val>
                                            <p:strVal val="#ppt_w"/>
                                          </p:val>
                                        </p:tav>
                                      </p:tavLst>
                                    </p:anim>
                                    <p:anim calcmode="lin" valueType="num">
                                      <p:cBhvr additive="repl">
                                        <p:cTn id="20" dur="1000" fill="hold"/>
                                        <p:tgtEl>
                                          <p:spTgt spid="20485"/>
                                        </p:tgtEl>
                                        <p:attrNameLst>
                                          <p:attrName>ppt_h</p:attrName>
                                        </p:attrNameLst>
                                      </p:cBhvr>
                                      <p:tavLst>
                                        <p:tav tm="100000">
                                          <p:val>
                                            <p:strVal val="#ppt_h"/>
                                          </p:val>
                                        </p:tav>
                                        <p:tav>
                                          <p:val>
                                            <p:strVal val="#ppt_h"/>
                                          </p:val>
                                        </p:tav>
                                      </p:tavLst>
                                    </p:anim>
                                    <p:animEffect transition="in" filter="fade">
                                      <p:cBhvr additive="repl">
                                        <p:cTn id="21" dur="1000"/>
                                        <p:tgtEl>
                                          <p:spTgt spid="20485"/>
                                        </p:tgtEl>
                                      </p:cBhvr>
                                    </p:animEffect>
                                  </p:childTnLst>
                                </p:cTn>
                              </p:par>
                            </p:childTnLst>
                          </p:cTn>
                        </p:par>
                        <p:par>
                          <p:cTn id="22" fill="hold" nodeType="afterGroup">
                            <p:stCondLst>
                              <p:cond delay="3000"/>
                            </p:stCondLst>
                          </p:cTn>
                        </p:par>
                        <p:par>
                          <p:cTn id="23" fill="hold" nodeType="afterGroup">
                            <p:stCondLst>
                              <p:cond delay="4000"/>
                            </p:stCond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88C4"/>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8588"/>
            <a:ext cx="8228013" cy="6015037"/>
          </a:xfrm>
        </p:spPr>
        <p:txBody>
          <a:bodyPr>
            <a:normAutofit fontScale="90000"/>
          </a:bodyPr>
          <a:lstStyle/>
          <a:p>
            <a:pPr>
              <a:defRPr/>
            </a:pP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n-US" sz="1600" dirty="0" smtClean="0"/>
              <a:t>  </a:t>
            </a:r>
            <a:r>
              <a:rPr lang="et-EE" sz="1600" b="1" dirty="0" smtClean="0"/>
              <a:t>Prince Charles</a:t>
            </a:r>
            <a:r>
              <a:rPr lang="en-US" sz="1600" b="1" dirty="0" smtClean="0"/>
              <a:t>     </a:t>
            </a:r>
            <a:r>
              <a:rPr lang="et-EE" sz="1600" b="1" dirty="0" smtClean="0"/>
              <a:t> Prince William</a:t>
            </a:r>
            <a:r>
              <a:rPr lang="en-US" sz="1600" b="1" dirty="0" smtClean="0"/>
              <a:t>          </a:t>
            </a:r>
            <a:r>
              <a:rPr lang="et-EE" sz="1600" b="1" dirty="0" smtClean="0"/>
              <a:t>Princess Diana</a:t>
            </a:r>
            <a:r>
              <a:rPr lang="en-US" sz="1600" b="1" dirty="0" smtClean="0"/>
              <a:t>                     </a:t>
            </a:r>
            <a:r>
              <a:rPr lang="et-EE" sz="1600" b="1" dirty="0" smtClean="0"/>
              <a:t>Queen Elizabeth</a:t>
            </a:r>
            <a:r>
              <a:rPr lang="en-GB" sz="3200" dirty="0" smtClean="0"/>
              <a:t/>
            </a:r>
            <a:br>
              <a:rPr lang="en-GB" sz="3200" dirty="0" smtClean="0"/>
            </a:br>
            <a:r>
              <a:rPr lang="en-GB" sz="3200" dirty="0" smtClean="0"/>
              <a:t/>
            </a:r>
            <a:br>
              <a:rPr lang="en-GB" sz="3200" dirty="0" smtClean="0"/>
            </a:br>
            <a:r>
              <a:rPr lang="en-GB" sz="4000" b="1" dirty="0" smtClean="0">
                <a:solidFill>
                  <a:srgbClr val="7030A0"/>
                </a:solidFill>
              </a:rPr>
              <a:t>                  </a:t>
            </a:r>
            <a:r>
              <a:rPr lang="et-EE" sz="4000" b="1" dirty="0" smtClean="0">
                <a:solidFill>
                  <a:srgbClr val="7030A0"/>
                </a:solidFill>
              </a:rPr>
              <a:t>The royal family</a:t>
            </a:r>
            <a:r>
              <a:rPr lang="en-GB" sz="3200" dirty="0" smtClean="0"/>
              <a:t/>
            </a:r>
            <a:br>
              <a:rPr lang="en-GB" sz="3200" dirty="0" smtClean="0"/>
            </a:br>
            <a:r>
              <a:rPr lang="en-GB" sz="3200" dirty="0" smtClean="0"/>
              <a:t/>
            </a:r>
            <a:br>
              <a:rPr lang="en-GB" sz="3200" dirty="0" smtClean="0"/>
            </a:br>
            <a:r>
              <a:rPr lang="en-US" dirty="0" smtClean="0"/>
              <a:t>       </a:t>
            </a:r>
            <a:endParaRPr lang="ru-RU" sz="6000" b="1" i="1" dirty="0">
              <a:solidFill>
                <a:srgbClr val="7030A0"/>
              </a:solidFill>
            </a:endParaRPr>
          </a:p>
        </p:txBody>
      </p:sp>
      <p:pic>
        <p:nvPicPr>
          <p:cNvPr id="14339" name="Рисунок 2" descr="Рисунок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063" y="571500"/>
            <a:ext cx="7759700"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Рисунок 2" descr="02709d1cabcd48420b7ac66750bbcbf2_bi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457200" y="1285875"/>
            <a:ext cx="8228013" cy="3929063"/>
          </a:xfrm>
        </p:spPr>
        <p:txBody>
          <a:bodyPr/>
          <a:lstStyle/>
          <a:p>
            <a:pPr>
              <a:defRPr/>
            </a:pPr>
            <a:r>
              <a:rPr lang="en-US" b="1" dirty="0" smtClean="0">
                <a:solidFill>
                  <a:schemeClr val="tx1">
                    <a:lumMod val="95000"/>
                    <a:lumOff val="5000"/>
                  </a:schemeClr>
                </a:solidFill>
              </a:rPr>
              <a:t>The flag of the United Kingdom is known as the Union Jack. It is made up of three crosses: the cross of St. George ( the patron saint of England), the cross of St. Andrew (the patron saint of Scotland) and the cross of St. Patrick (the patron saint of Ireland) .</a:t>
            </a:r>
            <a:endParaRPr lang="ru-RU" b="1" dirty="0">
              <a:solidFill>
                <a:schemeClr val="tx1">
                  <a:lumMod val="95000"/>
                  <a:lumOff val="5000"/>
                </a:schemeClr>
              </a:solidFill>
            </a:endParaRP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285750"/>
            <a:ext cx="3614738" cy="6286500"/>
          </a:xfrm>
        </p:spPr>
        <p:txBody>
          <a:bodyPr>
            <a:normAutofit fontScale="90000"/>
          </a:bodyPr>
          <a:lstStyle/>
          <a:p>
            <a:pPr>
              <a:defRPr/>
            </a:pPr>
            <a:r>
              <a:rPr lang="en-US" sz="2000" dirty="0" smtClean="0"/>
              <a:t>The </a:t>
            </a:r>
            <a:r>
              <a:rPr lang="en-US" sz="2000" b="1" dirty="0" smtClean="0"/>
              <a:t>Royal Coat of Arms of the United Kingdom</a:t>
            </a:r>
            <a:r>
              <a:rPr lang="en-US" sz="2000" dirty="0" smtClean="0"/>
              <a:t> is the official coat of arms of the British monarch, currently Queen Elizabeth II. These arms are used by the Queen in her official capacity as monarch, and are officially known as her </a:t>
            </a:r>
            <a:r>
              <a:rPr lang="en-US" sz="2000" b="1" dirty="0" smtClean="0"/>
              <a:t>Arms of Dominion</a:t>
            </a:r>
            <a:r>
              <a:rPr lang="en-US" sz="2000" dirty="0" smtClean="0"/>
              <a:t>. Variants of the Royal Arms are used by other members of the Royal Family; and by the British Government in connection with the administration and government of the country. In Scotland, the Queen has a separate version of the Royal Arms, a variant of which is used by the Scotland Office</a:t>
            </a:r>
            <a:r>
              <a:rPr lang="en-US" sz="2200" dirty="0" smtClean="0"/>
              <a:t>.</a:t>
            </a:r>
            <a:r>
              <a:rPr lang="en-US" dirty="0" smtClean="0"/>
              <a:t/>
            </a:r>
            <a:br>
              <a:rPr lang="en-US" dirty="0" smtClean="0"/>
            </a:br>
            <a:endParaRPr lang="ru-RU" dirty="0"/>
          </a:p>
        </p:txBody>
      </p:sp>
      <p:pic>
        <p:nvPicPr>
          <p:cNvPr id="16387" name="Рисунок 2" descr="HeraldryUK1837_presentClean_trans.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928688"/>
            <a:ext cx="4071938"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FF00"/>
            </a:gs>
            <a:gs pos="100000">
              <a:srgbClr val="CCFF66"/>
            </a:gs>
          </a:gsLst>
          <a:path path="shape">
            <a:fillToRect l="50000" t="50000" r="50000" b="50000"/>
          </a:path>
        </a:gradFill>
        <a:effectLst/>
      </p:bgPr>
    </p:bg>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900113" y="5157788"/>
            <a:ext cx="2735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9pPr>
          </a:lstStyle>
          <a:p>
            <a:pPr eaLnBrk="1" hangingPunct="1"/>
            <a:endParaRPr lang="ru-RU" altLang="ru-RU"/>
          </a:p>
        </p:txBody>
      </p:sp>
      <p:pic>
        <p:nvPicPr>
          <p:cNvPr id="174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7988" y="0"/>
            <a:ext cx="49260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0" y="1785926"/>
            <a:ext cx="4214810" cy="3108543"/>
          </a:xfrm>
          <a:prstGeom prst="rect">
            <a:avLst/>
          </a:prstGeom>
          <a:noFill/>
        </p:spPr>
        <p:txBody>
          <a:bodyPr>
            <a:spAutoFit/>
          </a:bodyPr>
          <a:lstStyle/>
          <a:p>
            <a:pPr algn="ctr">
              <a:buFont typeface="Arial" charset="0"/>
              <a:buNone/>
              <a:defRPr/>
            </a:pP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ea typeface="Lucida Sans Unicode" pitchFamily="34" charset="0"/>
              </a:rPr>
              <a:t>The UK consist of</a:t>
            </a:r>
          </a:p>
          <a:p>
            <a:pPr algn="ctr">
              <a:buFont typeface="Arial" charset="0"/>
              <a:buNone/>
              <a:defRPr/>
            </a:pP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ea typeface="Lucida Sans Unicode" pitchFamily="34" charset="0"/>
              </a:rPr>
              <a:t> 4 countries: </a:t>
            </a:r>
          </a:p>
          <a:p>
            <a:pPr algn="ctr">
              <a:buFont typeface="Arial" charset="0"/>
              <a:buNone/>
              <a:defRPr/>
            </a:pP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ea typeface="Lucida Sans Unicode" pitchFamily="34" charset="0"/>
              </a:rPr>
              <a:t>England,</a:t>
            </a:r>
          </a:p>
          <a:p>
            <a:pPr algn="ctr">
              <a:buFont typeface="Arial" charset="0"/>
              <a:buNone/>
              <a:defRPr/>
            </a:pP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ea typeface="Lucida Sans Unicode" pitchFamily="34" charset="0"/>
              </a:rPr>
              <a:t> Scotland, </a:t>
            </a:r>
          </a:p>
          <a:p>
            <a:pPr algn="ctr">
              <a:buFont typeface="Arial" charset="0"/>
              <a:buNone/>
              <a:defRPr/>
            </a:pP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ea typeface="Lucida Sans Unicode" pitchFamily="34" charset="0"/>
              </a:rPr>
              <a:t>Wales </a:t>
            </a:r>
          </a:p>
          <a:p>
            <a:pPr algn="ctr">
              <a:buFont typeface="Arial" charset="0"/>
              <a:buNone/>
              <a:defRPr/>
            </a:pP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ea typeface="Lucida Sans Unicode" pitchFamily="34" charset="0"/>
              </a:rPr>
              <a:t>and </a:t>
            </a:r>
          </a:p>
          <a:p>
            <a:pPr algn="ctr">
              <a:buFont typeface="Arial" charset="0"/>
              <a:buNone/>
              <a:defRPr/>
            </a:pP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ea typeface="Lucida Sans Unicode" pitchFamily="34" charset="0"/>
              </a:rPr>
              <a:t>Northern Ireland.</a:t>
            </a:r>
            <a:endPar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ea typeface="Lucida Sans Unicode" pitchFamily="34" charset="0"/>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3" name="Rectangle 1"/>
          <p:cNvSpPr>
            <a:spLocks noGrp="1" noChangeArrowheads="1"/>
          </p:cNvSpPr>
          <p:nvPr>
            <p:ph type="title" sz="quarter"/>
          </p:nvPr>
        </p:nvSpPr>
        <p:spPr>
          <a:xfrm>
            <a:off x="457200" y="274638"/>
            <a:ext cx="8229600" cy="806450"/>
          </a:xfrm>
        </p:spPr>
        <p:txBody>
          <a:bodyPr/>
          <a:lstStyle/>
          <a:p>
            <a:pPr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mtClean="0"/>
              <a:t>FLAGS</a:t>
            </a:r>
          </a:p>
        </p:txBody>
      </p:sp>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813" y="2071688"/>
            <a:ext cx="2786062" cy="229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4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7875" y="0"/>
            <a:ext cx="320357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43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040188"/>
            <a:ext cx="3059113"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43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7875" y="4143375"/>
            <a:ext cx="31321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439"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3059113"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8440" name="Text Box 7"/>
          <p:cNvSpPr txBox="1">
            <a:spLocks noChangeArrowheads="1"/>
          </p:cNvSpPr>
          <p:nvPr/>
        </p:nvSpPr>
        <p:spPr bwMode="auto">
          <a:xfrm>
            <a:off x="3851275" y="4508500"/>
            <a:ext cx="2181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9pPr>
          </a:lstStyle>
          <a:p>
            <a:pPr eaLnBrk="1" hangingPunct="1">
              <a:buClr>
                <a:srgbClr val="000000"/>
              </a:buClr>
              <a:buFont typeface="Tahoma" panose="020B0604030504040204" pitchFamily="34" charset="0"/>
              <a:buNone/>
            </a:pPr>
            <a:r>
              <a:rPr lang="en-US" altLang="ru-RU" b="1">
                <a:solidFill>
                  <a:srgbClr val="FF0000"/>
                </a:solidFill>
                <a:latin typeface="Tahoma" panose="020B0604030504040204" pitchFamily="34" charset="0"/>
              </a:rPr>
              <a:t>The UK</a:t>
            </a:r>
          </a:p>
        </p:txBody>
      </p:sp>
      <p:sp>
        <p:nvSpPr>
          <p:cNvPr id="18441" name="Text Box 8"/>
          <p:cNvSpPr txBox="1">
            <a:spLocks noChangeArrowheads="1"/>
          </p:cNvSpPr>
          <p:nvPr/>
        </p:nvSpPr>
        <p:spPr bwMode="auto">
          <a:xfrm>
            <a:off x="6732588" y="2420938"/>
            <a:ext cx="2411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9pPr>
          </a:lstStyle>
          <a:p>
            <a:pPr eaLnBrk="1" hangingPunct="1">
              <a:buClr>
                <a:srgbClr val="000000"/>
              </a:buClr>
              <a:buFont typeface="Tahoma" panose="020B0604030504040204" pitchFamily="34" charset="0"/>
              <a:buNone/>
            </a:pPr>
            <a:r>
              <a:rPr lang="en-US" altLang="ru-RU" b="1">
                <a:solidFill>
                  <a:srgbClr val="FF0000"/>
                </a:solidFill>
                <a:latin typeface="Tahoma" panose="020B0604030504040204" pitchFamily="34" charset="0"/>
              </a:rPr>
              <a:t>Scotland</a:t>
            </a:r>
          </a:p>
        </p:txBody>
      </p:sp>
      <p:sp>
        <p:nvSpPr>
          <p:cNvPr id="18442" name="Text Box 9"/>
          <p:cNvSpPr txBox="1">
            <a:spLocks noChangeArrowheads="1"/>
          </p:cNvSpPr>
          <p:nvPr/>
        </p:nvSpPr>
        <p:spPr bwMode="auto">
          <a:xfrm>
            <a:off x="447675" y="6396038"/>
            <a:ext cx="22526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9pPr>
          </a:lstStyle>
          <a:p>
            <a:pPr eaLnBrk="1" hangingPunct="1">
              <a:buClr>
                <a:srgbClr val="000000"/>
              </a:buClr>
              <a:buFont typeface="Tahoma" panose="020B0604030504040204" pitchFamily="34" charset="0"/>
              <a:buNone/>
            </a:pPr>
            <a:r>
              <a:rPr lang="en-US" altLang="ru-RU" b="1">
                <a:solidFill>
                  <a:srgbClr val="FF0000"/>
                </a:solidFill>
                <a:latin typeface="Tahoma" panose="020B0604030504040204" pitchFamily="34" charset="0"/>
              </a:rPr>
              <a:t>Wales</a:t>
            </a:r>
          </a:p>
        </p:txBody>
      </p:sp>
      <p:sp>
        <p:nvSpPr>
          <p:cNvPr id="18443" name="Text Box 10"/>
          <p:cNvSpPr txBox="1">
            <a:spLocks noChangeArrowheads="1"/>
          </p:cNvSpPr>
          <p:nvPr/>
        </p:nvSpPr>
        <p:spPr bwMode="auto">
          <a:xfrm>
            <a:off x="6156325" y="6381750"/>
            <a:ext cx="21605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9pPr>
          </a:lstStyle>
          <a:p>
            <a:pPr eaLnBrk="1" hangingPunct="1">
              <a:spcBef>
                <a:spcPts val="1125"/>
              </a:spcBef>
              <a:buClr>
                <a:srgbClr val="000000"/>
              </a:buClr>
              <a:buFont typeface="Tahoma" panose="020B0604030504040204" pitchFamily="34" charset="0"/>
              <a:buNone/>
            </a:pPr>
            <a:r>
              <a:rPr lang="en-US" altLang="ru-RU" b="1">
                <a:solidFill>
                  <a:srgbClr val="FF0000"/>
                </a:solidFill>
                <a:latin typeface="Tahoma" panose="020B0604030504040204" pitchFamily="34" charset="0"/>
              </a:rPr>
              <a:t>Northern Ireland</a:t>
            </a:r>
          </a:p>
        </p:txBody>
      </p:sp>
      <p:sp>
        <p:nvSpPr>
          <p:cNvPr id="18444" name="Text Box 11"/>
          <p:cNvSpPr txBox="1">
            <a:spLocks noChangeArrowheads="1"/>
          </p:cNvSpPr>
          <p:nvPr/>
        </p:nvSpPr>
        <p:spPr bwMode="auto">
          <a:xfrm>
            <a:off x="179388" y="2420938"/>
            <a:ext cx="2232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9pPr>
          </a:lstStyle>
          <a:p>
            <a:pPr eaLnBrk="1" hangingPunct="1">
              <a:spcBef>
                <a:spcPts val="1125"/>
              </a:spcBef>
              <a:buClr>
                <a:srgbClr val="000000"/>
              </a:buClr>
              <a:buFont typeface="Tahoma" panose="020B0604030504040204" pitchFamily="34" charset="0"/>
              <a:buNone/>
            </a:pPr>
            <a:r>
              <a:rPr lang="en-US" altLang="ru-RU" b="1">
                <a:solidFill>
                  <a:srgbClr val="FF0000"/>
                </a:solidFill>
                <a:latin typeface="Tahoma" panose="020B0604030504040204" pitchFamily="34" charset="0"/>
              </a:rPr>
              <a:t>England</a:t>
            </a:r>
          </a:p>
        </p:txBody>
      </p:sp>
      <p:sp>
        <p:nvSpPr>
          <p:cNvPr id="13" name="Прямоугольник 12"/>
          <p:cNvSpPr/>
          <p:nvPr/>
        </p:nvSpPr>
        <p:spPr>
          <a:xfrm>
            <a:off x="3071802" y="285728"/>
            <a:ext cx="2786082" cy="928694"/>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buFont typeface="Arial" charset="0"/>
              <a:buNone/>
              <a:defRPr/>
            </a:pPr>
            <a:r>
              <a:rPr lang="en-US" sz="5400" b="1" dirty="0">
                <a:ln/>
                <a:solidFill>
                  <a:schemeClr val="accent3"/>
                </a:solidFill>
                <a:latin typeface="Arial" charset="0"/>
                <a:ea typeface="Lucida Sans Unicode" pitchFamily="34" charset="0"/>
              </a:rPr>
              <a:t>Flags</a:t>
            </a:r>
            <a:endParaRPr lang="ru-RU" sz="5400" b="1" dirty="0">
              <a:ln/>
              <a:solidFill>
                <a:schemeClr val="accent3"/>
              </a:solidFill>
              <a:latin typeface="Arial" charset="0"/>
              <a:ea typeface="Lucida Sans Unicode" pitchFamily="34" charset="0"/>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decel="100000" fill="hold" nodeType="withEffect">
                                  <p:stCondLst>
                                    <p:cond delay="0"/>
                                  </p:stCondLst>
                                  <p:childTnLst>
                                    <p:set>
                                      <p:cBhvr additive="repl">
                                        <p:cTn id="6" dur="1" fill="hold">
                                          <p:stCondLst>
                                            <p:cond delay="0"/>
                                          </p:stCondLst>
                                        </p:cTn>
                                        <p:tgtEl>
                                          <p:spTgt spid="18433"/>
                                        </p:tgtEl>
                                        <p:attrNameLst>
                                          <p:attrName>style.visibility</p:attrName>
                                        </p:attrNameLst>
                                      </p:cBhvr>
                                      <p:to>
                                        <p:strVal val="visible"/>
                                      </p:to>
                                    </p:set>
                                    <p:anim calcmode="lin" valueType="num">
                                      <p:cBhvr additive="repl">
                                        <p:cTn id="7" dur="1000" fill="hold"/>
                                        <p:tgtEl>
                                          <p:spTgt spid="18433"/>
                                        </p:tgtEl>
                                        <p:attrNameLst>
                                          <p:attrName>ppt_w</p:attrName>
                                        </p:attrNameLst>
                                      </p:cBhvr>
                                      <p:tavLst>
                                        <p:tav tm="100000">
                                          <p:val>
                                            <p:strVal val="#ppt_w+.3"/>
                                          </p:val>
                                        </p:tav>
                                        <p:tav>
                                          <p:val>
                                            <p:strVal val="#ppt_w"/>
                                          </p:val>
                                        </p:tav>
                                      </p:tavLst>
                                    </p:anim>
                                    <p:anim calcmode="lin" valueType="num">
                                      <p:cBhvr additive="repl">
                                        <p:cTn id="8" dur="1000" fill="hold"/>
                                        <p:tgtEl>
                                          <p:spTgt spid="18433"/>
                                        </p:tgtEl>
                                        <p:attrNameLst>
                                          <p:attrName>ppt_h</p:attrName>
                                        </p:attrNameLst>
                                      </p:cBhvr>
                                      <p:tavLst>
                                        <p:tav tm="100000">
                                          <p:val>
                                            <p:strVal val="#ppt_h"/>
                                          </p:val>
                                        </p:tav>
                                        <p:tav>
                                          <p:val>
                                            <p:strVal val="#ppt_h"/>
                                          </p:val>
                                        </p:tav>
                                      </p:tavLst>
                                    </p:anim>
                                    <p:animEffect transition="in" filter="fade">
                                      <p:cBhvr additive="repl">
                                        <p:cTn id="9" dur="1000"/>
                                        <p:tgtEl>
                                          <p:spTgt spid="18433"/>
                                        </p:tgtEl>
                                      </p:cBhvr>
                                    </p:animEffect>
                                  </p:childTnLst>
                                </p:cTn>
                              </p:par>
                            </p:childTnLst>
                          </p:cTn>
                        </p:par>
                        <p:par>
                          <p:cTn id="10" fill="hold" nodeType="afterGroup">
                            <p:stCondLst>
                              <p:cond delay="1000"/>
                            </p:stCondLst>
                            <p:childTnLst>
                              <p:par>
                                <p:cTn id="11" presetID="50" presetClass="entr" decel="100000" fill="hold" nodeType="afterEffect">
                                  <p:stCondLst>
                                    <p:cond delay="0"/>
                                  </p:stCondLst>
                                  <p:childTnLst>
                                    <p:set>
                                      <p:cBhvr additive="repl">
                                        <p:cTn id="12" dur="1" fill="hold">
                                          <p:stCondLst>
                                            <p:cond delay="0"/>
                                          </p:stCondLst>
                                        </p:cTn>
                                        <p:tgtEl>
                                          <p:spTgt spid="18434"/>
                                        </p:tgtEl>
                                        <p:attrNameLst>
                                          <p:attrName>style.visibility</p:attrName>
                                        </p:attrNameLst>
                                      </p:cBhvr>
                                      <p:to>
                                        <p:strVal val="visible"/>
                                      </p:to>
                                    </p:set>
                                    <p:anim calcmode="lin" valueType="num">
                                      <p:cBhvr additive="repl">
                                        <p:cTn id="13" dur="1000" fill="hold"/>
                                        <p:tgtEl>
                                          <p:spTgt spid="18434"/>
                                        </p:tgtEl>
                                        <p:attrNameLst>
                                          <p:attrName>ppt_w</p:attrName>
                                        </p:attrNameLst>
                                      </p:cBhvr>
                                      <p:tavLst>
                                        <p:tav tm="100000">
                                          <p:val>
                                            <p:strVal val="#ppt_w+.3"/>
                                          </p:val>
                                        </p:tav>
                                        <p:tav>
                                          <p:val>
                                            <p:strVal val="#ppt_w"/>
                                          </p:val>
                                        </p:tav>
                                      </p:tavLst>
                                    </p:anim>
                                    <p:anim calcmode="lin" valueType="num">
                                      <p:cBhvr additive="repl">
                                        <p:cTn id="14" dur="1000" fill="hold"/>
                                        <p:tgtEl>
                                          <p:spTgt spid="18434"/>
                                        </p:tgtEl>
                                        <p:attrNameLst>
                                          <p:attrName>ppt_h</p:attrName>
                                        </p:attrNameLst>
                                      </p:cBhvr>
                                      <p:tavLst>
                                        <p:tav tm="100000">
                                          <p:val>
                                            <p:strVal val="#ppt_h"/>
                                          </p:val>
                                        </p:tav>
                                        <p:tav>
                                          <p:val>
                                            <p:strVal val="#ppt_h"/>
                                          </p:val>
                                        </p:tav>
                                      </p:tavLst>
                                    </p:anim>
                                    <p:animEffect transition="in" filter="fade">
                                      <p:cBhvr additive="repl">
                                        <p:cTn id="15" dur="1000"/>
                                        <p:tgtEl>
                                          <p:spTgt spid="18434"/>
                                        </p:tgtEl>
                                      </p:cBhvr>
                                    </p:animEffect>
                                  </p:childTnLst>
                                </p:cTn>
                              </p:par>
                            </p:childTnLst>
                          </p:cTn>
                        </p:par>
                        <p:par>
                          <p:cTn id="16" fill="hold" nodeType="afterGroup">
                            <p:stCondLst>
                              <p:cond delay="2000"/>
                            </p:stCondLst>
                            <p:childTnLst>
                              <p:par>
                                <p:cTn id="17" presetID="50" presetClass="entr" decel="100000" fill="hold" nodeType="afterEffect">
                                  <p:stCondLst>
                                    <p:cond delay="0"/>
                                  </p:stCondLst>
                                  <p:childTnLst>
                                    <p:set>
                                      <p:cBhvr additive="repl">
                                        <p:cTn id="18" dur="1" fill="hold">
                                          <p:stCondLst>
                                            <p:cond delay="0"/>
                                          </p:stCondLst>
                                        </p:cTn>
                                        <p:tgtEl>
                                          <p:spTgt spid="18435"/>
                                        </p:tgtEl>
                                        <p:attrNameLst>
                                          <p:attrName>style.visibility</p:attrName>
                                        </p:attrNameLst>
                                      </p:cBhvr>
                                      <p:to>
                                        <p:strVal val="visible"/>
                                      </p:to>
                                    </p:set>
                                    <p:anim calcmode="lin" valueType="num">
                                      <p:cBhvr additive="repl">
                                        <p:cTn id="19" dur="1000" fill="hold"/>
                                        <p:tgtEl>
                                          <p:spTgt spid="18435"/>
                                        </p:tgtEl>
                                        <p:attrNameLst>
                                          <p:attrName>ppt_w</p:attrName>
                                        </p:attrNameLst>
                                      </p:cBhvr>
                                      <p:tavLst>
                                        <p:tav tm="100000">
                                          <p:val>
                                            <p:strVal val="#ppt_w+.3"/>
                                          </p:val>
                                        </p:tav>
                                        <p:tav>
                                          <p:val>
                                            <p:strVal val="#ppt_w"/>
                                          </p:val>
                                        </p:tav>
                                      </p:tavLst>
                                    </p:anim>
                                    <p:anim calcmode="lin" valueType="num">
                                      <p:cBhvr additive="repl">
                                        <p:cTn id="20" dur="1000" fill="hold"/>
                                        <p:tgtEl>
                                          <p:spTgt spid="18435"/>
                                        </p:tgtEl>
                                        <p:attrNameLst>
                                          <p:attrName>ppt_h</p:attrName>
                                        </p:attrNameLst>
                                      </p:cBhvr>
                                      <p:tavLst>
                                        <p:tav tm="100000">
                                          <p:val>
                                            <p:strVal val="#ppt_h"/>
                                          </p:val>
                                        </p:tav>
                                        <p:tav>
                                          <p:val>
                                            <p:strVal val="#ppt_h"/>
                                          </p:val>
                                        </p:tav>
                                      </p:tavLst>
                                    </p:anim>
                                    <p:animEffect transition="in" filter="fade">
                                      <p:cBhvr additive="repl">
                                        <p:cTn id="21" dur="1000"/>
                                        <p:tgtEl>
                                          <p:spTgt spid="18435"/>
                                        </p:tgtEl>
                                      </p:cBhvr>
                                    </p:animEffect>
                                  </p:childTnLst>
                                </p:cTn>
                              </p:par>
                            </p:childTnLst>
                          </p:cTn>
                        </p:par>
                        <p:par>
                          <p:cTn id="22" fill="hold" nodeType="afterGroup">
                            <p:stCondLst>
                              <p:cond delay="3000"/>
                            </p:stCondLst>
                            <p:childTnLst>
                              <p:par>
                                <p:cTn id="23" presetID="50" presetClass="entr" decel="100000" fill="hold" nodeType="afterEffect">
                                  <p:stCondLst>
                                    <p:cond delay="0"/>
                                  </p:stCondLst>
                                  <p:childTnLst>
                                    <p:set>
                                      <p:cBhvr additive="repl">
                                        <p:cTn id="24" dur="1" fill="hold">
                                          <p:stCondLst>
                                            <p:cond delay="0"/>
                                          </p:stCondLst>
                                        </p:cTn>
                                        <p:tgtEl>
                                          <p:spTgt spid="18436"/>
                                        </p:tgtEl>
                                        <p:attrNameLst>
                                          <p:attrName>style.visibility</p:attrName>
                                        </p:attrNameLst>
                                      </p:cBhvr>
                                      <p:to>
                                        <p:strVal val="visible"/>
                                      </p:to>
                                    </p:set>
                                    <p:anim calcmode="lin" valueType="num">
                                      <p:cBhvr additive="repl">
                                        <p:cTn id="25" dur="1000" fill="hold"/>
                                        <p:tgtEl>
                                          <p:spTgt spid="18436"/>
                                        </p:tgtEl>
                                        <p:attrNameLst>
                                          <p:attrName>ppt_w</p:attrName>
                                        </p:attrNameLst>
                                      </p:cBhvr>
                                      <p:tavLst>
                                        <p:tav tm="100000">
                                          <p:val>
                                            <p:strVal val="#ppt_w+.3"/>
                                          </p:val>
                                        </p:tav>
                                        <p:tav>
                                          <p:val>
                                            <p:strVal val="#ppt_w"/>
                                          </p:val>
                                        </p:tav>
                                      </p:tavLst>
                                    </p:anim>
                                    <p:anim calcmode="lin" valueType="num">
                                      <p:cBhvr additive="repl">
                                        <p:cTn id="26" dur="1000" fill="hold"/>
                                        <p:tgtEl>
                                          <p:spTgt spid="18436"/>
                                        </p:tgtEl>
                                        <p:attrNameLst>
                                          <p:attrName>ppt_h</p:attrName>
                                        </p:attrNameLst>
                                      </p:cBhvr>
                                      <p:tavLst>
                                        <p:tav tm="100000">
                                          <p:val>
                                            <p:strVal val="#ppt_h"/>
                                          </p:val>
                                        </p:tav>
                                        <p:tav>
                                          <p:val>
                                            <p:strVal val="#ppt_h"/>
                                          </p:val>
                                        </p:tav>
                                      </p:tavLst>
                                    </p:anim>
                                    <p:animEffect transition="in" filter="fade">
                                      <p:cBhvr additive="repl">
                                        <p:cTn id="27" dur="1000"/>
                                        <p:tgtEl>
                                          <p:spTgt spid="18436"/>
                                        </p:tgtEl>
                                      </p:cBhvr>
                                    </p:animEffect>
                                  </p:childTnLst>
                                </p:cTn>
                              </p:par>
                            </p:childTnLst>
                          </p:cTn>
                        </p:par>
                        <p:par>
                          <p:cTn id="28" fill="hold" nodeType="afterGroup">
                            <p:stCondLst>
                              <p:cond delay="4000"/>
                            </p:stCondLst>
                            <p:childTnLst>
                              <p:par>
                                <p:cTn id="29" presetID="50" presetClass="entr" decel="100000" fill="hold" nodeType="afterEffect">
                                  <p:stCondLst>
                                    <p:cond delay="0"/>
                                  </p:stCondLst>
                                  <p:childTnLst>
                                    <p:set>
                                      <p:cBhvr additive="repl">
                                        <p:cTn id="30" dur="1" fill="hold">
                                          <p:stCondLst>
                                            <p:cond delay="0"/>
                                          </p:stCondLst>
                                        </p:cTn>
                                        <p:tgtEl>
                                          <p:spTgt spid="18437"/>
                                        </p:tgtEl>
                                        <p:attrNameLst>
                                          <p:attrName>style.visibility</p:attrName>
                                        </p:attrNameLst>
                                      </p:cBhvr>
                                      <p:to>
                                        <p:strVal val="visible"/>
                                      </p:to>
                                    </p:set>
                                    <p:anim calcmode="lin" valueType="num">
                                      <p:cBhvr additive="repl">
                                        <p:cTn id="31" dur="1000" fill="hold"/>
                                        <p:tgtEl>
                                          <p:spTgt spid="18437"/>
                                        </p:tgtEl>
                                        <p:attrNameLst>
                                          <p:attrName>ppt_w</p:attrName>
                                        </p:attrNameLst>
                                      </p:cBhvr>
                                      <p:tavLst>
                                        <p:tav tm="100000">
                                          <p:val>
                                            <p:strVal val="#ppt_w+.3"/>
                                          </p:val>
                                        </p:tav>
                                        <p:tav>
                                          <p:val>
                                            <p:strVal val="#ppt_w"/>
                                          </p:val>
                                        </p:tav>
                                      </p:tavLst>
                                    </p:anim>
                                    <p:anim calcmode="lin" valueType="num">
                                      <p:cBhvr additive="repl">
                                        <p:cTn id="32" dur="1000" fill="hold"/>
                                        <p:tgtEl>
                                          <p:spTgt spid="18437"/>
                                        </p:tgtEl>
                                        <p:attrNameLst>
                                          <p:attrName>ppt_h</p:attrName>
                                        </p:attrNameLst>
                                      </p:cBhvr>
                                      <p:tavLst>
                                        <p:tav tm="100000">
                                          <p:val>
                                            <p:strVal val="#ppt_h"/>
                                          </p:val>
                                        </p:tav>
                                        <p:tav>
                                          <p:val>
                                            <p:strVal val="#ppt_h"/>
                                          </p:val>
                                        </p:tav>
                                      </p:tavLst>
                                    </p:anim>
                                    <p:animEffect transition="in" filter="fade">
                                      <p:cBhvr additive="repl">
                                        <p:cTn id="33" dur="10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body" sz="half" idx="1"/>
          </p:nvPr>
        </p:nvSpPr>
        <p:spPr>
          <a:xfrm>
            <a:off x="0" y="779463"/>
            <a:ext cx="3779838" cy="6078537"/>
          </a:xfrm>
        </p:spPr>
        <p:txBody>
          <a:bodyPr/>
          <a:lstStyle/>
          <a:p>
            <a:pPr eaLnBrk="1" hangingPunct="1">
              <a:lnSpc>
                <a:spcPct val="130000"/>
              </a:lnSpc>
              <a:spcBef>
                <a:spcPts val="400"/>
              </a:spcBef>
              <a:buFont typeface="Wingdings" panose="05000000000000000000"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ru-RU" sz="1800" b="1" smtClean="0">
                <a:latin typeface="Albertus" pitchFamily="32" charset="0"/>
              </a:rPr>
              <a:t>     The United Kingdom of Great Britain and Northern Ireland is situated on the British Isles. The British Isles consist of 2 large islands, </a:t>
            </a:r>
            <a:r>
              <a:rPr lang="en-US" altLang="ru-RU" sz="1800" b="1" smtClean="0">
                <a:solidFill>
                  <a:srgbClr val="FF0000"/>
                </a:solidFill>
                <a:latin typeface="Albertus" pitchFamily="32" charset="0"/>
              </a:rPr>
              <a:t>Great Britain and Ireland, </a:t>
            </a:r>
            <a:r>
              <a:rPr lang="en-US" altLang="ru-RU" sz="1800" b="1" smtClean="0">
                <a:latin typeface="Albertus" pitchFamily="32" charset="0"/>
              </a:rPr>
              <a:t>and about 5000 small islands.</a:t>
            </a:r>
          </a:p>
          <a:p>
            <a:pPr eaLnBrk="1" hangingPunct="1">
              <a:lnSpc>
                <a:spcPct val="130000"/>
              </a:lnSpc>
              <a:spcBef>
                <a:spcPts val="400"/>
              </a:spcBef>
              <a:buFont typeface="Wingdings" panose="05000000000000000000"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ru-RU" sz="1800" b="1" smtClean="0">
              <a:latin typeface="Albertus" pitchFamily="32" charset="0"/>
            </a:endParaRPr>
          </a:p>
          <a:p>
            <a:pPr eaLnBrk="1" hangingPunct="1">
              <a:lnSpc>
                <a:spcPct val="130000"/>
              </a:lnSpc>
              <a:spcBef>
                <a:spcPts val="400"/>
              </a:spcBef>
              <a:buFont typeface="Wingdings" panose="05000000000000000000"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ru-RU" sz="1800" b="1" smtClean="0">
                <a:latin typeface="Albertus" pitchFamily="32" charset="0"/>
              </a:rPr>
              <a:t>    The British Isles are separated from the European continent by </a:t>
            </a:r>
            <a:r>
              <a:rPr lang="en-US" altLang="ru-RU" sz="1800" b="1" smtClean="0">
                <a:solidFill>
                  <a:srgbClr val="FF0066"/>
                </a:solidFill>
                <a:latin typeface="Albertus" pitchFamily="32" charset="0"/>
              </a:rPr>
              <a:t>the North Sea and the English Channel.</a:t>
            </a:r>
            <a:r>
              <a:rPr lang="en-US" altLang="ru-RU" sz="1800" b="1" smtClean="0">
                <a:latin typeface="Albertus" pitchFamily="32" charset="0"/>
              </a:rPr>
              <a:t> The western coast of Great Britain is washed by the </a:t>
            </a:r>
            <a:r>
              <a:rPr lang="en-US" altLang="ru-RU" sz="1800" b="1" smtClean="0">
                <a:solidFill>
                  <a:srgbClr val="FF0066"/>
                </a:solidFill>
                <a:latin typeface="Albertus" pitchFamily="32" charset="0"/>
              </a:rPr>
              <a:t>Atlantic Ocean and the Irish Sea.</a:t>
            </a:r>
          </a:p>
          <a:p>
            <a:pPr eaLnBrk="1" hangingPunct="1">
              <a:lnSpc>
                <a:spcPct val="80000"/>
              </a:lnSpc>
              <a:spcBef>
                <a:spcPts val="400"/>
              </a:spcBef>
              <a:buFont typeface="Wingdings" panose="05000000000000000000"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ru-RU" sz="1800" smtClean="0"/>
              <a:t> </a:t>
            </a:r>
          </a:p>
        </p:txBody>
      </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0"/>
            <a:ext cx="51482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460" name="WordArt 5"/>
          <p:cNvSpPr>
            <a:spLocks noChangeArrowheads="1" noChangeShapeType="1" noTextEdit="1"/>
          </p:cNvSpPr>
          <p:nvPr/>
        </p:nvSpPr>
        <p:spPr bwMode="auto">
          <a:xfrm rot="3829319">
            <a:off x="5556250" y="3681413"/>
            <a:ext cx="2447925" cy="215900"/>
          </a:xfrm>
          <a:prstGeom prst="rect">
            <a:avLst/>
          </a:prstGeom>
        </p:spPr>
        <p:txBody>
          <a:bodyPr wrap="none" fromWordArt="1">
            <a:prstTxWarp prst="textPlain">
              <a:avLst>
                <a:gd name="adj" fmla="val 50000"/>
              </a:avLst>
            </a:prstTxWarp>
          </a:bodyPr>
          <a:lstStyle/>
          <a:p>
            <a:pPr algn="ctr"/>
            <a:r>
              <a:rPr lang="en-US" sz="3600" b="1" kern="10">
                <a:ln w="12573">
                  <a:solidFill>
                    <a:schemeClr val="tx1"/>
                  </a:solidFill>
                  <a:miter lim="800000"/>
                  <a:headEnd/>
                  <a:tailEnd/>
                </a:ln>
                <a:solidFill>
                  <a:schemeClr val="tx1">
                    <a:alpha val="50195"/>
                  </a:schemeClr>
                </a:solidFill>
                <a:effectLst>
                  <a:outerShdw dist="40186" dir="1096358" algn="ctr" rotWithShape="0">
                    <a:srgbClr val="9999FF"/>
                  </a:outerShdw>
                </a:effectLst>
                <a:cs typeface="Arial" panose="020B0604020202020204" pitchFamily="34" charset="0"/>
              </a:rPr>
              <a:t>GREAT BRITAIN</a:t>
            </a:r>
            <a:endParaRPr lang="ru-RU" sz="3600" b="1" kern="10">
              <a:ln w="12573">
                <a:solidFill>
                  <a:schemeClr val="tx1"/>
                </a:solidFill>
                <a:miter lim="800000"/>
                <a:headEnd/>
                <a:tailEnd/>
              </a:ln>
              <a:solidFill>
                <a:schemeClr val="tx1">
                  <a:alpha val="50195"/>
                </a:schemeClr>
              </a:solidFill>
              <a:effectLst>
                <a:outerShdw dist="40186" dir="1096358" algn="ctr" rotWithShape="0">
                  <a:srgbClr val="9999FF"/>
                </a:outerShdw>
              </a:effectLst>
              <a:cs typeface="Arial" panose="020B0604020202020204" pitchFamily="34" charset="0"/>
            </a:endParaRPr>
          </a:p>
        </p:txBody>
      </p:sp>
      <p:sp>
        <p:nvSpPr>
          <p:cNvPr id="19461" name="WordArt 6"/>
          <p:cNvSpPr>
            <a:spLocks noChangeArrowheads="1" noChangeShapeType="1" noTextEdit="1"/>
          </p:cNvSpPr>
          <p:nvPr/>
        </p:nvSpPr>
        <p:spPr bwMode="auto">
          <a:xfrm rot="-2536253">
            <a:off x="4173538" y="936625"/>
            <a:ext cx="1985962" cy="309563"/>
          </a:xfrm>
          <a:prstGeom prst="rect">
            <a:avLst/>
          </a:prstGeom>
        </p:spPr>
        <p:txBody>
          <a:bodyPr wrap="none" fromWordArt="1">
            <a:prstTxWarp prst="textSlantUp">
              <a:avLst>
                <a:gd name="adj" fmla="val 37597"/>
              </a:avLst>
            </a:prstTxWarp>
          </a:bodyPr>
          <a:lstStyle/>
          <a:p>
            <a:pPr algn="ctr"/>
            <a:r>
              <a:rPr lang="en-US" sz="3600" kern="10">
                <a:ln w="9525">
                  <a:solidFill>
                    <a:srgbClr val="000000"/>
                  </a:solidFill>
                  <a:miter lim="800000"/>
                  <a:headEnd/>
                  <a:tailEnd/>
                </a:ln>
                <a:solidFill>
                  <a:srgbClr val="FF0000"/>
                </a:solidFill>
                <a:cs typeface="Arial" panose="020B0604020202020204" pitchFamily="34" charset="0"/>
              </a:rPr>
              <a:t>THE ATLANTIC OCEAN</a:t>
            </a:r>
            <a:endParaRPr lang="ru-RU" sz="3600" kern="10">
              <a:ln w="9525">
                <a:solidFill>
                  <a:srgbClr val="000000"/>
                </a:solidFill>
                <a:miter lim="800000"/>
                <a:headEnd/>
                <a:tailEnd/>
              </a:ln>
              <a:solidFill>
                <a:srgbClr val="FF0000"/>
              </a:solidFill>
              <a:cs typeface="Arial" panose="020B0604020202020204" pitchFamily="34" charset="0"/>
            </a:endParaRPr>
          </a:p>
        </p:txBody>
      </p:sp>
      <p:sp>
        <p:nvSpPr>
          <p:cNvPr id="19462" name="Text Box 9"/>
          <p:cNvSpPr txBox="1">
            <a:spLocks noChangeArrowheads="1"/>
          </p:cNvSpPr>
          <p:nvPr/>
        </p:nvSpPr>
        <p:spPr bwMode="auto">
          <a:xfrm rot="-4473221">
            <a:off x="4899025" y="4386263"/>
            <a:ext cx="1741488"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9pPr>
          </a:lstStyle>
          <a:p>
            <a:pPr eaLnBrk="1" hangingPunct="1">
              <a:spcBef>
                <a:spcPts val="625"/>
              </a:spcBef>
              <a:buClr>
                <a:srgbClr val="FF0066"/>
              </a:buClr>
              <a:buFont typeface="Tahoma" panose="020B0604030504040204" pitchFamily="34" charset="0"/>
              <a:buNone/>
            </a:pPr>
            <a:r>
              <a:rPr lang="en-US" altLang="ru-RU" sz="1400" b="1">
                <a:solidFill>
                  <a:srgbClr val="FF0000"/>
                </a:solidFill>
                <a:latin typeface="Tahoma" panose="020B0604030504040204" pitchFamily="34" charset="0"/>
              </a:rPr>
              <a:t>The Irish Sea</a:t>
            </a:r>
          </a:p>
        </p:txBody>
      </p:sp>
      <p:sp>
        <p:nvSpPr>
          <p:cNvPr id="19463" name="WordArt 10"/>
          <p:cNvSpPr>
            <a:spLocks noChangeArrowheads="1" noChangeShapeType="1" noTextEdit="1"/>
          </p:cNvSpPr>
          <p:nvPr/>
        </p:nvSpPr>
        <p:spPr bwMode="auto">
          <a:xfrm rot="5400000">
            <a:off x="7165181" y="1988344"/>
            <a:ext cx="1800225" cy="649288"/>
          </a:xfrm>
          <a:prstGeom prst="rect">
            <a:avLst/>
          </a:prstGeom>
        </p:spPr>
        <p:txBody>
          <a:bodyPr wrap="none" fromWordArt="1">
            <a:prstTxWarp prst="textSlantUp">
              <a:avLst>
                <a:gd name="adj" fmla="val 61315"/>
              </a:avLst>
            </a:prstTxWarp>
          </a:bodyPr>
          <a:lstStyle/>
          <a:p>
            <a:pPr algn="ctr"/>
            <a:r>
              <a:rPr lang="en-US" sz="3600" kern="10">
                <a:ln w="9525">
                  <a:solidFill>
                    <a:srgbClr val="000000"/>
                  </a:solidFill>
                  <a:miter lim="800000"/>
                  <a:headEnd/>
                  <a:tailEnd/>
                </a:ln>
                <a:solidFill>
                  <a:srgbClr val="FF0000"/>
                </a:solidFill>
                <a:cs typeface="Arial" panose="020B0604020202020204" pitchFamily="34" charset="0"/>
              </a:rPr>
              <a:t>the North Sea</a:t>
            </a:r>
            <a:endParaRPr lang="ru-RU" sz="3600" kern="10">
              <a:ln w="9525">
                <a:solidFill>
                  <a:srgbClr val="000000"/>
                </a:solidFill>
                <a:miter lim="800000"/>
                <a:headEnd/>
                <a:tailEnd/>
              </a:ln>
              <a:solidFill>
                <a:srgbClr val="FF0000"/>
              </a:solidFill>
              <a:cs typeface="Arial" panose="020B0604020202020204" pitchFamily="34" charset="0"/>
            </a:endParaRPr>
          </a:p>
        </p:txBody>
      </p:sp>
      <p:sp>
        <p:nvSpPr>
          <p:cNvPr id="19464" name="Прямоугольник 8"/>
          <p:cNvSpPr>
            <a:spLocks noChangeArrowheads="1"/>
          </p:cNvSpPr>
          <p:nvPr/>
        </p:nvSpPr>
        <p:spPr bwMode="auto">
          <a:xfrm rot="-807323">
            <a:off x="6280150" y="5672138"/>
            <a:ext cx="2403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ru-RU" b="1">
                <a:solidFill>
                  <a:srgbClr val="FF0066"/>
                </a:solidFill>
                <a:latin typeface="Albertus" pitchFamily="32" charset="0"/>
              </a:rPr>
              <a:t>the English Channel</a:t>
            </a:r>
            <a:endParaRPr lang="ru-RU" altLang="ru-RU"/>
          </a:p>
        </p:txBody>
      </p:sp>
      <p:sp>
        <p:nvSpPr>
          <p:cNvPr id="10" name="Прямоугольник 9"/>
          <p:cNvSpPr/>
          <p:nvPr/>
        </p:nvSpPr>
        <p:spPr>
          <a:xfrm>
            <a:off x="0" y="142852"/>
            <a:ext cx="4249881" cy="553998"/>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buFont typeface="Arial" charset="0"/>
              <a:buNone/>
              <a:defRPr/>
            </a:pPr>
            <a:r>
              <a:rPr lang="en-US" sz="3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ea typeface="Lucida Sans Unicode" pitchFamily="34" charset="0"/>
              </a:rPr>
              <a:t>Geographical position</a:t>
            </a:r>
            <a:endParaRPr lang="ru-RU" sz="3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ea typeface="Lucida Sans Unicode" pitchFamily="34" charset="0"/>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decel="100000" fill="hold" nodeType="afterEffect">
                                  <p:stCondLst>
                                    <p:cond delay="0"/>
                                  </p:stCondLst>
                                  <p:childTnLst>
                                    <p:set>
                                      <p:cBhvr additive="repl">
                                        <p:cTn id="6" dur="1" fill="hold">
                                          <p:stCondLst>
                                            <p:cond delay="0"/>
                                          </p:stCondLst>
                                        </p:cTn>
                                        <p:tgtEl>
                                          <p:spTgt spid="10242">
                                            <p:txEl>
                                              <p:pRg st="0" end="0"/>
                                            </p:txEl>
                                          </p:spTgt>
                                        </p:tgtEl>
                                        <p:attrNameLst>
                                          <p:attrName>style.visibility</p:attrName>
                                        </p:attrNameLst>
                                      </p:cBhvr>
                                      <p:to>
                                        <p:strVal val="visible"/>
                                      </p:to>
                                    </p:set>
                                    <p:anim calcmode="lin" valueType="num">
                                      <p:cBhvr additive="repl">
                                        <p:cTn id="7" dur="1000" fill="hold"/>
                                        <p:tgtEl>
                                          <p:spTgt spid="10242">
                                            <p:txEl>
                                              <p:pRg st="0" end="0"/>
                                            </p:txEl>
                                          </p:spTgt>
                                        </p:tgtEl>
                                        <p:attrNameLst>
                                          <p:attrName>ppt_w</p:attrName>
                                        </p:attrNameLst>
                                      </p:cBhvr>
                                      <p:tavLst>
                                        <p:tav tm="100000">
                                          <p:val>
                                            <p:strVal val="#ppt_w+.3"/>
                                          </p:val>
                                        </p:tav>
                                        <p:tav>
                                          <p:val>
                                            <p:strVal val="#ppt_w"/>
                                          </p:val>
                                        </p:tav>
                                      </p:tavLst>
                                    </p:anim>
                                    <p:anim calcmode="lin" valueType="num">
                                      <p:cBhvr additive="repl">
                                        <p:cTn id="8" dur="1000" fill="hold"/>
                                        <p:tgtEl>
                                          <p:spTgt spid="10242">
                                            <p:txEl>
                                              <p:pRg st="0" end="0"/>
                                            </p:txEl>
                                          </p:spTgt>
                                        </p:tgtEl>
                                        <p:attrNameLst>
                                          <p:attrName>ppt_h</p:attrName>
                                        </p:attrNameLst>
                                      </p:cBhvr>
                                      <p:tavLst>
                                        <p:tav tm="100000">
                                          <p:val>
                                            <p:strVal val="#ppt_h"/>
                                          </p:val>
                                        </p:tav>
                                        <p:tav>
                                          <p:val>
                                            <p:strVal val="#ppt_h"/>
                                          </p:val>
                                        </p:tav>
                                      </p:tavLst>
                                    </p:anim>
                                    <p:animEffect transition="in" filter="fade">
                                      <p:cBhvr additive="repl">
                                        <p:cTn id="9" dur="1000"/>
                                        <p:tgtEl>
                                          <p:spTgt spid="10242">
                                            <p:txEl>
                                              <p:pRg st="0" end="0"/>
                                            </p:txEl>
                                          </p:spTgt>
                                        </p:tgtEl>
                                      </p:cBhvr>
                                    </p:animEffect>
                                  </p:childTnLst>
                                </p:cTn>
                              </p:par>
                            </p:childTnLst>
                          </p:cTn>
                        </p:par>
                        <p:par>
                          <p:cTn id="10" fill="hold" nodeType="afterGroup">
                            <p:stCondLst>
                              <p:cond delay="1000"/>
                            </p:stCondLst>
                            <p:childTnLst>
                              <p:par>
                                <p:cTn id="11" presetID="50" presetClass="entr" decel="100000" fill="hold" nodeType="afterEffect">
                                  <p:stCondLst>
                                    <p:cond delay="0"/>
                                  </p:stCondLst>
                                  <p:childTnLst>
                                    <p:set>
                                      <p:cBhvr additive="repl">
                                        <p:cTn id="12" dur="1" fill="hold">
                                          <p:stCondLst>
                                            <p:cond delay="0"/>
                                          </p:stCondLst>
                                        </p:cTn>
                                        <p:tgtEl>
                                          <p:spTgt spid="10242">
                                            <p:txEl>
                                              <p:pRg st="2" end="2"/>
                                            </p:txEl>
                                          </p:spTgt>
                                        </p:tgtEl>
                                        <p:attrNameLst>
                                          <p:attrName>style.visibility</p:attrName>
                                        </p:attrNameLst>
                                      </p:cBhvr>
                                      <p:to>
                                        <p:strVal val="visible"/>
                                      </p:to>
                                    </p:set>
                                    <p:anim calcmode="lin" valueType="num">
                                      <p:cBhvr additive="repl">
                                        <p:cTn id="13" dur="1000" fill="hold"/>
                                        <p:tgtEl>
                                          <p:spTgt spid="10242">
                                            <p:txEl>
                                              <p:pRg st="2" end="2"/>
                                            </p:txEl>
                                          </p:spTgt>
                                        </p:tgtEl>
                                        <p:attrNameLst>
                                          <p:attrName>ppt_w</p:attrName>
                                        </p:attrNameLst>
                                      </p:cBhvr>
                                      <p:tavLst>
                                        <p:tav tm="100000">
                                          <p:val>
                                            <p:strVal val="#ppt_w+.3"/>
                                          </p:val>
                                        </p:tav>
                                        <p:tav>
                                          <p:val>
                                            <p:strVal val="#ppt_w"/>
                                          </p:val>
                                        </p:tav>
                                      </p:tavLst>
                                    </p:anim>
                                    <p:anim calcmode="lin" valueType="num">
                                      <p:cBhvr additive="repl">
                                        <p:cTn id="14" dur="1000" fill="hold"/>
                                        <p:tgtEl>
                                          <p:spTgt spid="10242">
                                            <p:txEl>
                                              <p:pRg st="2" end="2"/>
                                            </p:txEl>
                                          </p:spTgt>
                                        </p:tgtEl>
                                        <p:attrNameLst>
                                          <p:attrName>ppt_h</p:attrName>
                                        </p:attrNameLst>
                                      </p:cBhvr>
                                      <p:tavLst>
                                        <p:tav tm="100000">
                                          <p:val>
                                            <p:strVal val="#ppt_h"/>
                                          </p:val>
                                        </p:tav>
                                        <p:tav>
                                          <p:val>
                                            <p:strVal val="#ppt_h"/>
                                          </p:val>
                                        </p:tav>
                                      </p:tavLst>
                                    </p:anim>
                                    <p:animEffect transition="in" filter="fade">
                                      <p:cBhvr additive="repl">
                                        <p:cTn id="15" dur="1000"/>
                                        <p:tgtEl>
                                          <p:spTgt spid="10242">
                                            <p:txEl>
                                              <p:pRg st="2" end="2"/>
                                            </p:txEl>
                                          </p:spTgt>
                                        </p:tgtEl>
                                      </p:cBhvr>
                                    </p:animEffect>
                                  </p:childTnLst>
                                </p:cTn>
                              </p:par>
                            </p:childTnLst>
                          </p:cTn>
                        </p:par>
                        <p:par>
                          <p:cTn id="16" fill="hold" nodeType="afterGroup">
                            <p:stCondLst>
                              <p:cond delay="2000"/>
                            </p:stCondLst>
                            <p:childTnLst>
                              <p:par>
                                <p:cTn id="17" presetID="50" presetClass="entr" decel="100000" fill="hold" nodeType="afterEffect">
                                  <p:stCondLst>
                                    <p:cond delay="0"/>
                                  </p:stCondLst>
                                  <p:childTnLst>
                                    <p:set>
                                      <p:cBhvr additive="repl">
                                        <p:cTn id="18" dur="1" fill="hold">
                                          <p:stCondLst>
                                            <p:cond delay="0"/>
                                          </p:stCondLst>
                                        </p:cTn>
                                        <p:tgtEl>
                                          <p:spTgt spid="10242">
                                            <p:txEl>
                                              <p:pRg st="3" end="3"/>
                                            </p:txEl>
                                          </p:spTgt>
                                        </p:tgtEl>
                                        <p:attrNameLst>
                                          <p:attrName>style.visibility</p:attrName>
                                        </p:attrNameLst>
                                      </p:cBhvr>
                                      <p:to>
                                        <p:strVal val="visible"/>
                                      </p:to>
                                    </p:set>
                                    <p:anim calcmode="lin" valueType="num">
                                      <p:cBhvr additive="repl">
                                        <p:cTn id="19" dur="1000" fill="hold"/>
                                        <p:tgtEl>
                                          <p:spTgt spid="10242">
                                            <p:txEl>
                                              <p:pRg st="3" end="3"/>
                                            </p:txEl>
                                          </p:spTgt>
                                        </p:tgtEl>
                                        <p:attrNameLst>
                                          <p:attrName>ppt_w</p:attrName>
                                        </p:attrNameLst>
                                      </p:cBhvr>
                                      <p:tavLst>
                                        <p:tav tm="100000">
                                          <p:val>
                                            <p:strVal val="#ppt_w+.3"/>
                                          </p:val>
                                        </p:tav>
                                        <p:tav>
                                          <p:val>
                                            <p:strVal val="#ppt_w"/>
                                          </p:val>
                                        </p:tav>
                                      </p:tavLst>
                                    </p:anim>
                                    <p:anim calcmode="lin" valueType="num">
                                      <p:cBhvr additive="repl">
                                        <p:cTn id="20" dur="1000" fill="hold"/>
                                        <p:tgtEl>
                                          <p:spTgt spid="10242">
                                            <p:txEl>
                                              <p:pRg st="3" end="3"/>
                                            </p:txEl>
                                          </p:spTgt>
                                        </p:tgtEl>
                                        <p:attrNameLst>
                                          <p:attrName>ppt_h</p:attrName>
                                        </p:attrNameLst>
                                      </p:cBhvr>
                                      <p:tavLst>
                                        <p:tav tm="100000">
                                          <p:val>
                                            <p:strVal val="#ppt_h"/>
                                          </p:val>
                                        </p:tav>
                                        <p:tav>
                                          <p:val>
                                            <p:strVal val="#ppt_h"/>
                                          </p:val>
                                        </p:tav>
                                      </p:tavLst>
                                    </p:anim>
                                    <p:animEffect transition="in" filter="fade">
                                      <p:cBhvr additive="repl">
                                        <p:cTn id="21" dur="1000"/>
                                        <p:tgtEl>
                                          <p:spTgt spid="10242">
                                            <p:txEl>
                                              <p:pRg st="3" end="3"/>
                                            </p:txEl>
                                          </p:spTgt>
                                        </p:tgtEl>
                                      </p:cBhvr>
                                    </p:animEffect>
                                  </p:childTnLst>
                                </p:cTn>
                              </p:par>
                            </p:childTnLst>
                          </p:cTn>
                        </p:par>
                        <p:par>
                          <p:cTn id="22" fill="hold" nodeType="afterGroup">
                            <p:stCondLst>
                              <p:cond delay="3000"/>
                            </p:stCondLst>
                            <p:childTnLst>
                              <p:par>
                                <p:cTn id="23" presetID="50" presetClass="entr" decel="100000" fill="hold" nodeType="afterEffect">
                                  <p:stCondLst>
                                    <p:cond delay="0"/>
                                  </p:stCondLst>
                                  <p:childTnLst>
                                    <p:set>
                                      <p:cBhvr additive="repl">
                                        <p:cTn id="24" dur="1" fill="hold">
                                          <p:stCondLst>
                                            <p:cond delay="0"/>
                                          </p:stCondLst>
                                        </p:cTn>
                                        <p:tgtEl>
                                          <p:spTgt spid="10243"/>
                                        </p:tgtEl>
                                        <p:attrNameLst>
                                          <p:attrName>style.visibility</p:attrName>
                                        </p:attrNameLst>
                                      </p:cBhvr>
                                      <p:to>
                                        <p:strVal val="visible"/>
                                      </p:to>
                                    </p:set>
                                    <p:anim calcmode="lin" valueType="num">
                                      <p:cBhvr additive="repl">
                                        <p:cTn id="25" dur="1000" fill="hold"/>
                                        <p:tgtEl>
                                          <p:spTgt spid="10243"/>
                                        </p:tgtEl>
                                        <p:attrNameLst>
                                          <p:attrName>ppt_w</p:attrName>
                                        </p:attrNameLst>
                                      </p:cBhvr>
                                      <p:tavLst>
                                        <p:tav tm="100000">
                                          <p:val>
                                            <p:strVal val="#ppt_w+.3"/>
                                          </p:val>
                                        </p:tav>
                                        <p:tav>
                                          <p:val>
                                            <p:strVal val="#ppt_w"/>
                                          </p:val>
                                        </p:tav>
                                      </p:tavLst>
                                    </p:anim>
                                    <p:anim calcmode="lin" valueType="num">
                                      <p:cBhvr additive="repl">
                                        <p:cTn id="26" dur="1000" fill="hold"/>
                                        <p:tgtEl>
                                          <p:spTgt spid="10243"/>
                                        </p:tgtEl>
                                        <p:attrNameLst>
                                          <p:attrName>ppt_h</p:attrName>
                                        </p:attrNameLst>
                                      </p:cBhvr>
                                      <p:tavLst>
                                        <p:tav tm="100000">
                                          <p:val>
                                            <p:strVal val="#ppt_h"/>
                                          </p:val>
                                        </p:tav>
                                        <p:tav>
                                          <p:val>
                                            <p:strVal val="#ppt_h"/>
                                          </p:val>
                                        </p:tav>
                                      </p:tavLst>
                                    </p:anim>
                                    <p:animEffect transition="in" filter="fade">
                                      <p:cBhvr additive="repl">
                                        <p:cTn id="27" dur="1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1_Оформление по умолчанию">
  <a:themeElements>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Arial"/>
        <a:ea typeface="Lucida Sans Unicode"/>
        <a:cs typeface="Lucida Sans Unicode"/>
      </a:majorFont>
      <a:minorFont>
        <a:latin typeface="Arial"/>
        <a:ea typeface="Lucida Sans Unicode"/>
        <a:cs typeface="Lucida Sans Unicod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FFFFFF"/>
          </a:buClr>
          <a:buSzPct val="100000"/>
          <a:buFont typeface="Arial" charset="0"/>
          <a:buNone/>
          <a:tabLst/>
          <a:defRPr kumimoji="0" lang="en-GB" sz="1800" b="0" i="0" u="none" strike="noStrike" cap="none" normalizeH="0" baseline="0" smtClean="0">
            <a:ln>
              <a:noFill/>
            </a:ln>
            <a:solidFill>
              <a:schemeClr val="bg1"/>
            </a:solidFill>
            <a:effectLst/>
            <a:latin typeface="Arial" charset="0"/>
            <a:ea typeface="Lucida Sans Unicode" pitchFamily="34" charset="0"/>
            <a:cs typeface="Lucida Sans Unicode"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FFFFFF"/>
          </a:buClr>
          <a:buSzPct val="100000"/>
          <a:buFont typeface="Arial" charset="0"/>
          <a:buNone/>
          <a:tabLst/>
          <a:defRPr kumimoji="0" lang="en-GB" sz="1800" b="0" i="0" u="none" strike="noStrike" cap="none" normalizeH="0" baseline="0" smtClean="0">
            <a:ln>
              <a:noFill/>
            </a:ln>
            <a:solidFill>
              <a:schemeClr val="bg1"/>
            </a:solidFill>
            <a:effectLst/>
            <a:latin typeface="Arial" charset="0"/>
            <a:ea typeface="Lucida Sans Unicode" pitchFamily="34" charset="0"/>
            <a:cs typeface="Lucida Sans Unicode" pitchFamily="34"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Оформление по умолчанию">
  <a:themeElements>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Arial"/>
        <a:ea typeface="Lucida Sans Unicode"/>
        <a:cs typeface="Lucida Sans Unicode"/>
      </a:majorFont>
      <a:minorFont>
        <a:latin typeface="Arial"/>
        <a:ea typeface="Lucida Sans Unicode"/>
        <a:cs typeface="Lucida Sans Unicod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FFFFFF"/>
          </a:buClr>
          <a:buSzPct val="100000"/>
          <a:buFont typeface="Arial" charset="0"/>
          <a:buNone/>
          <a:tabLst/>
          <a:defRPr kumimoji="0" lang="en-GB" sz="1800" b="0" i="0" u="none" strike="noStrike" cap="none" normalizeH="0" baseline="0" smtClean="0">
            <a:ln>
              <a:noFill/>
            </a:ln>
            <a:solidFill>
              <a:schemeClr val="bg1"/>
            </a:solidFill>
            <a:effectLst/>
            <a:latin typeface="Arial" charset="0"/>
            <a:ea typeface="Lucida Sans Unicode" pitchFamily="34" charset="0"/>
            <a:cs typeface="Lucida Sans Unicode"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FFFFFF"/>
          </a:buClr>
          <a:buSzPct val="100000"/>
          <a:buFont typeface="Arial" charset="0"/>
          <a:buNone/>
          <a:tabLst/>
          <a:defRPr kumimoji="0" lang="en-GB" sz="1800" b="0" i="0" u="none" strike="noStrike" cap="none" normalizeH="0" baseline="0" smtClean="0">
            <a:ln>
              <a:noFill/>
            </a:ln>
            <a:solidFill>
              <a:schemeClr val="bg1"/>
            </a:solidFill>
            <a:effectLst/>
            <a:latin typeface="Arial" charset="0"/>
            <a:ea typeface="Lucida Sans Unicode" pitchFamily="34" charset="0"/>
            <a:cs typeface="Lucida Sans Unicode" pitchFamily="34"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Оформление по умолчанию">
  <a:themeElements>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Arial"/>
        <a:ea typeface="Lucida Sans Unicode"/>
        <a:cs typeface="Lucida Sans Unicode"/>
      </a:majorFont>
      <a:minorFont>
        <a:latin typeface="Arial"/>
        <a:ea typeface="Lucida Sans Unicode"/>
        <a:cs typeface="Lucida Sans Unicod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FFFFFF"/>
          </a:buClr>
          <a:buSzPct val="100000"/>
          <a:buFont typeface="Arial" charset="0"/>
          <a:buNone/>
          <a:tabLst/>
          <a:defRPr kumimoji="0" lang="en-GB" sz="1800" b="0" i="0" u="none" strike="noStrike" cap="none" normalizeH="0" baseline="0" smtClean="0">
            <a:ln>
              <a:noFill/>
            </a:ln>
            <a:solidFill>
              <a:schemeClr val="bg1"/>
            </a:solidFill>
            <a:effectLst/>
            <a:latin typeface="Arial" charset="0"/>
            <a:ea typeface="Lucida Sans Unicode" pitchFamily="34" charset="0"/>
            <a:cs typeface="Lucida Sans Unicode"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FFFFFF"/>
          </a:buClr>
          <a:buSzPct val="100000"/>
          <a:buFont typeface="Arial" charset="0"/>
          <a:buNone/>
          <a:tabLst/>
          <a:defRPr kumimoji="0" lang="en-GB" sz="1800" b="0" i="0" u="none" strike="noStrike" cap="none" normalizeH="0" baseline="0" smtClean="0">
            <a:ln>
              <a:noFill/>
            </a:ln>
            <a:solidFill>
              <a:schemeClr val="bg1"/>
            </a:solidFill>
            <a:effectLst/>
            <a:latin typeface="Arial" charset="0"/>
            <a:ea typeface="Lucida Sans Unicode" pitchFamily="34" charset="0"/>
            <a:cs typeface="Lucida Sans Unicode" pitchFamily="34"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otalTime>235</TotalTime>
  <Words>828</Words>
  <Application>Microsoft Office PowerPoint</Application>
  <PresentationFormat>Экран (4:3)</PresentationFormat>
  <Paragraphs>62</Paragraphs>
  <Slides>23</Slides>
  <Notes>13</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4</vt:i4>
      </vt:variant>
      <vt:variant>
        <vt:lpstr>Заголовки слайдов</vt:lpstr>
      </vt:variant>
      <vt:variant>
        <vt:i4>23</vt:i4>
      </vt:variant>
    </vt:vector>
  </HeadingPairs>
  <TitlesOfParts>
    <vt:vector size="38" baseType="lpstr">
      <vt:lpstr>Arial</vt:lpstr>
      <vt:lpstr>Lucida Sans Unicode</vt:lpstr>
      <vt:lpstr>Wingdings</vt:lpstr>
      <vt:lpstr>Times New Roman</vt:lpstr>
      <vt:lpstr>Century Schoolbook</vt:lpstr>
      <vt:lpstr>Wingdings 2</vt:lpstr>
      <vt:lpstr>Haettenschweiler</vt:lpstr>
      <vt:lpstr>Algerian</vt:lpstr>
      <vt:lpstr>Tahoma</vt:lpstr>
      <vt:lpstr>Albertus</vt:lpstr>
      <vt:lpstr>Constantia</vt:lpstr>
      <vt:lpstr>1_Оформление по умолчанию</vt:lpstr>
      <vt:lpstr>2_Оформление по умолчанию</vt:lpstr>
      <vt:lpstr>3_Оформление по умолчанию</vt:lpstr>
      <vt:lpstr>Эркер</vt:lpstr>
      <vt:lpstr>Презентация PowerPoint</vt:lpstr>
      <vt:lpstr>Britain is a parliamentary monarchy.   Officially the head of the state is the king or queen. </vt:lpstr>
      <vt:lpstr>The UK is a constitutional monarchy. In low, the Head of State is the Queen. In practice, the Queen reigns, but does not rule. The country is ruled by the elected government with the Prime Minister at the head.</vt:lpstr>
      <vt:lpstr>                    Prince Charles      Prince William          Princess Diana                     Queen Elizabeth                    The royal family         </vt:lpstr>
      <vt:lpstr>The flag of the United Kingdom is known as the Union Jack. It is made up of three crosses: the cross of St. George ( the patron saint of England), the cross of St. Andrew (the patron saint of Scotland) and the cross of St. Patrick (the patron saint of Ireland) .</vt:lpstr>
      <vt:lpstr>The Royal Coat of Arms of the United Kingdom is the official coat of arms of the British monarch, currently Queen Elizabeth II. These arms are used by the Queen in her official capacity as monarch, and are officially known as her Arms of Dominion. Variants of the Royal Arms are used by other members of the Royal Family; and by the British Government in connection with the administration and government of the country. In Scotland, the Queen has a separate version of the Royal Arms, a variant of which is used by the Scotland Office. </vt:lpstr>
      <vt:lpstr>Презентация PowerPoint</vt:lpstr>
      <vt:lpstr>FLAGS</vt:lpstr>
      <vt:lpstr>Презентация PowerPoint</vt:lpstr>
      <vt:lpstr>Презентация PowerPoint</vt:lpstr>
      <vt:lpstr>Презентация PowerPoint</vt:lpstr>
      <vt:lpstr>The capital of England is LONDON</vt:lpstr>
      <vt:lpstr>The capital of Scotland is EDINBURGH</vt:lpstr>
      <vt:lpstr>The capital of Wales is CARDIFF</vt:lpstr>
      <vt:lpstr>The capital of Northern Ireland is BELFAST </vt:lpstr>
      <vt:lpstr>The capital of the UK is</vt:lpstr>
      <vt:lpstr> </vt:lpstr>
      <vt:lpstr>Презентация PowerPoint</vt:lpstr>
      <vt:lpstr>Презентация PowerPoint</vt:lpstr>
      <vt:lpstr>Презентация PowerPoint</vt:lpstr>
      <vt:lpstr>Презентация PowerPoint</vt:lpstr>
      <vt:lpstr>London Buses is the subsidiary of Transport for London (TfL) that manages bus services within Greater London, UK. Buses are required to carry similar red colour schemes and conform to the same fare scheme. Most services are provided by private sector operators. </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admin</cp:lastModifiedBy>
  <cp:revision>43</cp:revision>
  <dcterms:modified xsi:type="dcterms:W3CDTF">2015-04-08T17:31:21Z</dcterms:modified>
</cp:coreProperties>
</file>