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17411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4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6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2D4B2C0-DDA1-45A9-A12B-80235E09CFF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74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74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675AF-AC8C-4319-81EA-90DB7B11B5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97233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B3E14-4592-4914-ACD2-0B10C2F5BA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246896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314C-F8EC-4902-B423-06B6CE60B6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647470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FFC4F-1832-4CFC-9C26-9D60C93A3B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46756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170EE-15FD-47F1-8E72-8552E218F9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527432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FC70A-126E-4472-8ECF-2036A19418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73020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E1299-4DFF-42B0-A4EC-CC8F7D1B49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65076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68345-8D62-4F5F-97CB-A617B6EBDE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830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8784A-D70B-4704-BC02-D198341F91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316593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2DEC5-E256-4134-834B-9D23468E38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759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6387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89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63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AA45A0C-59D6-470B-99DF-6D7EF4962F3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639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639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16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/>
      <p:bldP spid="16399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3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3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3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3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3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3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3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3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3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3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63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fr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420938"/>
            <a:ext cx="3810000" cy="40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7772400" cy="1736725"/>
          </a:xfrm>
        </p:spPr>
        <p:txBody>
          <a:bodyPr/>
          <a:lstStyle/>
          <a:p>
            <a:r>
              <a:rPr lang="ru-RU" altLang="ru-RU"/>
              <a:t>География Африки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66813" y="3952875"/>
            <a:ext cx="32607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>
                <a:solidFill>
                  <a:srgbClr val="993300"/>
                </a:solidFill>
              </a:rPr>
              <a:t>Выполнил ученик </a:t>
            </a:r>
          </a:p>
          <a:p>
            <a:r>
              <a:rPr lang="ru-RU" altLang="ru-RU" sz="2000">
                <a:solidFill>
                  <a:srgbClr val="993300"/>
                </a:solidFill>
              </a:rPr>
              <a:t>7 «В» класса </a:t>
            </a:r>
          </a:p>
          <a:p>
            <a:r>
              <a:rPr lang="ru-RU" altLang="ru-RU" sz="2000">
                <a:solidFill>
                  <a:srgbClr val="993300"/>
                </a:solidFill>
              </a:rPr>
              <a:t>Пергалиев Анатолий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Географическое положение Африки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 b="1">
                <a:solidFill>
                  <a:srgbClr val="993300"/>
                </a:solidFill>
              </a:rPr>
              <a:t>АФРИКА</a:t>
            </a:r>
            <a:r>
              <a:rPr lang="ru-RU" altLang="ru-RU" sz="1400">
                <a:solidFill>
                  <a:srgbClr val="993300"/>
                </a:solidFill>
              </a:rPr>
              <a:t>, материк, второй по величине после Евразии. 29,2 млн. км2 (с островами 30,3 млн. км2). С запада омывается Атлантическим океаном, с севера — Средиземным м., с северо-востока — Красным морем, с востока — Индийским океаном. Берега изрезаны слабо; наиболее крупный залив — Гвинейский, п-ов Сомали. В геологическом отношении преимущественно платформа с докембрийским кристаллическим основанием, перекрытым более молодыми осадочными породами. Складчатые горы располагаются лишь на северо-западе (Атлас) и на юге (Капские горы). Средняя высота над уровнем моря 750 м. В рельефе преобладают высокие ступенчатые равнины, плато и плоскогорья; во внутренних районах — обширные тектонические впадины (Калахари в Южной Африке, Конго в Центральной Африке и др.).</a:t>
            </a:r>
            <a:br>
              <a:rPr lang="ru-RU" altLang="ru-RU" sz="1400">
                <a:solidFill>
                  <a:srgbClr val="993300"/>
                </a:solidFill>
              </a:rPr>
            </a:br>
            <a:endParaRPr lang="ru-RU" altLang="ru-RU" sz="1400">
              <a:solidFill>
                <a:srgbClr val="993300"/>
              </a:solidFill>
            </a:endParaRPr>
          </a:p>
        </p:txBody>
      </p:sp>
      <p:sp>
        <p:nvSpPr>
          <p:cNvPr id="18436" name="Rectangle 4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1200"/>
          </a:p>
        </p:txBody>
      </p:sp>
      <p:pic>
        <p:nvPicPr>
          <p:cNvPr id="18437" name="Picture 5" descr="savan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989138"/>
            <a:ext cx="3744913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  <p:bldP spid="1843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787900" y="2205038"/>
            <a:ext cx="3927475" cy="45513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>
                <a:solidFill>
                  <a:srgbClr val="993300"/>
                </a:solidFill>
              </a:rPr>
              <a:t>От Красного м. и до р. Замбези Африка раздроблена величайшей в мире системой сбросовых впадин, частично занятых озерами (Танганьика, Ньяса и др.). По краям впадин вулканы Килиманджаро (5895 м, высшая точка Африки), Кения и др. Полезные ископаемые мирового значения: алмазы (Южная и Западная Африка), золото, уран (Южная Африка), руды железа, алюминия (Зап. Африка), меди, кобальта, бериллия, лития (в основном в Южной Африке), фосфориты, нефть, природный газ (Сев. и Зап. Африка). 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</p:txBody>
      </p:sp>
      <p:pic>
        <p:nvPicPr>
          <p:cNvPr id="23560" name="Picture 8" descr="victory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641350"/>
            <a:ext cx="3949700" cy="444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0"/>
              <a:t>Климат Африки.</a:t>
            </a:r>
            <a:br>
              <a:rPr lang="ru-RU" altLang="ru-RU" sz="2800" b="0"/>
            </a:br>
            <a:r>
              <a:rPr lang="ru-RU" altLang="ru-RU" sz="2800" b="0"/>
              <a:t>Природные ресурсы, растительность, животный мир Африки.</a:t>
            </a:r>
            <a:br>
              <a:rPr lang="ru-RU" altLang="ru-RU" sz="2800" b="0"/>
            </a:br>
            <a:endParaRPr lang="ru-RU" altLang="ru-RU" sz="2800" b="0"/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7475" cy="469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>
                <a:solidFill>
                  <a:srgbClr val="993300"/>
                </a:solidFill>
              </a:rPr>
              <a:t>В Африке к северу и югу от зоны экваториального климата следуют зоны субэкваториального, тропического и субтропического климата. Среднемесячные температуры лета около 25-30 °С. Зимой также преобладают высокие положительные температуры (10-25 °С), но в горах бывают температуры ниже 0 °С; в горах Атласа ежегодно выпадает снег. Наибольшее количество осадков в экваториальной зоне (в среднем 1500-2000 мм в год), на побережье Гвинейского зал. (до 3000-4000 мм). К северу и югу от экватора осадки убывают (100 мм и менее в пустынях). Основной сток направлен в Атлантический океан: река Нил (самая длинная в Африке), Конго (Заир), Нигер, Сенегал, Гамбия, Оранжевая и др.; крупная река бассейна Индийского океана — Замбези. Около 1/3 Африки — область внутреннего стока в основном временных водотоков. Наиболее крупные озера — Виктория, Танганьика, Ньяса (Малави).</a:t>
            </a:r>
            <a:br>
              <a:rPr lang="ru-RU" altLang="ru-RU" sz="1400">
                <a:solidFill>
                  <a:srgbClr val="993300"/>
                </a:solidFill>
              </a:rPr>
            </a:br>
            <a:endParaRPr lang="ru-RU" altLang="ru-RU" sz="1400">
              <a:solidFill>
                <a:srgbClr val="993300"/>
              </a:solidFill>
            </a:endParaRPr>
          </a:p>
        </p:txBody>
      </p:sp>
      <p:pic>
        <p:nvPicPr>
          <p:cNvPr id="19462" name="Picture 6" descr="south-africa-geograp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73463"/>
            <a:ext cx="2938463" cy="247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Rectangle 7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1200"/>
          </a:p>
        </p:txBody>
      </p:sp>
      <p:sp>
        <p:nvSpPr>
          <p:cNvPr id="20488" name="Rectangle 8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918075" y="260350"/>
            <a:ext cx="3927475" cy="62642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>
                <a:solidFill>
                  <a:srgbClr val="993300"/>
                </a:solidFill>
              </a:rPr>
              <a:t>Главные типы растительности — саванны и пустыни (крупнейшая — Сахара), занимающие около 80% площади Африки. Влажные экваториальные вечнозеленые леса характерны для экваториальной зоны и прибрежных районов субэкваториальных зон. К северу или югу от них — разреженные тропические леса, переходящие в саванны, а затем в опустыненные саванны. В тропической Африке (главным образом в заповедниках) — слоны, носороги, бегемоты, зебры, антилопы, и др.; львы, гепарды, леопарды и другие крупные хищники. Многочисленны обезьяны, мелкие хищники, грызуны; в сухих районах обилие пресмыкающихся. Множество птиц, в т. ч. страусы, ибисы, фламинго.</a:t>
            </a:r>
            <a:br>
              <a:rPr lang="ru-RU" altLang="ru-RU" sz="1800">
                <a:solidFill>
                  <a:srgbClr val="993300"/>
                </a:solidFill>
              </a:rPr>
            </a:br>
            <a:endParaRPr lang="ru-RU" altLang="ru-RU" sz="1800"/>
          </a:p>
        </p:txBody>
      </p:sp>
      <p:pic>
        <p:nvPicPr>
          <p:cNvPr id="20485" name="Picture 5" descr="flamin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989138"/>
            <a:ext cx="3671888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build="p"/>
      <p:bldP spid="2048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765175"/>
            <a:ext cx="39497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>
                <a:solidFill>
                  <a:srgbClr val="993300"/>
                </a:solidFill>
              </a:rPr>
              <a:t>Ущерб хозяйству наносят термиты, саранча, муха цеце. В Африке расположены государства: Алжир, Ангола, Бенин, Ботсвана, Буркина-Фасо, Бурунди, Габон, Гамбия, Гана, Гвинея, Гвинея-Бисау, Джибути, большая часть Египта, Конго (Заир), Замбия, Зимбабве, Кабо-Верде, Камерун, Кения, Конго, Кот-д'Ивуар, Лесото, Либерия, Ливия, Мавритания, Малави, Мали, Марокко, Мозамбик, Намибия, Нигер, Нигерия, Руанда, Свазиленд, Сенегал, Сомали, Судан, Сьерра-Леоне, Танзания, Того, Тунис, Уганда, ЦАР, Чад, Экваториальная Гвинея, Эфиопия, ЮАР, а также территория Зап. Сахара, Сеута и Мелилья. На островах, относящихся к Африке, — государства: Коморские Острова, Маврикий, Мадагаскар, Сан-Томе и Принсипи, Сейшельские Острова, а также Реюньон, Святой Елены Остров. Население Африки 670 млн. человек (1993).</a:t>
            </a:r>
          </a:p>
          <a:p>
            <a:pPr>
              <a:lnSpc>
                <a:spcPct val="80000"/>
              </a:lnSpc>
            </a:pPr>
            <a:endParaRPr lang="ru-RU" altLang="ru-RU" sz="1600"/>
          </a:p>
        </p:txBody>
      </p:sp>
      <p:pic>
        <p:nvPicPr>
          <p:cNvPr id="26631" name="Picture 7" descr="kilimandja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557338"/>
            <a:ext cx="3714750" cy="453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12763"/>
            <a:ext cx="4248150" cy="318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7" name="Picture 5" descr="foto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997200"/>
            <a:ext cx="4602162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042988" y="4868863"/>
            <a:ext cx="2736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000">
                <a:solidFill>
                  <a:srgbClr val="993300"/>
                </a:solidFill>
              </a:rPr>
              <a:t>КОНЕЦ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1">
      <a:dk1>
        <a:srgbClr val="FF9900"/>
      </a:dk1>
      <a:lt1>
        <a:srgbClr val="FFFFFF"/>
      </a:lt1>
      <a:dk2>
        <a:srgbClr val="FFCC66"/>
      </a:dk2>
      <a:lt2>
        <a:srgbClr val="CC6600"/>
      </a:lt2>
      <a:accent1>
        <a:srgbClr val="F05000"/>
      </a:accent1>
      <a:accent2>
        <a:srgbClr val="B28300"/>
      </a:accent2>
      <a:accent3>
        <a:srgbClr val="FFE2B8"/>
      </a:accent3>
      <a:accent4>
        <a:srgbClr val="DADADA"/>
      </a:accent4>
      <a:accent5>
        <a:srgbClr val="F6B3AA"/>
      </a:accent5>
      <a:accent6>
        <a:srgbClr val="A17600"/>
      </a:accent6>
      <a:hlink>
        <a:srgbClr val="99CC00"/>
      </a:hlink>
      <a:folHlink>
        <a:srgbClr val="008000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41</TotalTime>
  <Words>686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Трава</vt:lpstr>
      <vt:lpstr>География Африки</vt:lpstr>
      <vt:lpstr>Географическое положение Африки</vt:lpstr>
      <vt:lpstr>Презентация PowerPoint</vt:lpstr>
      <vt:lpstr>Климат Африки. Природные ресурсы, растительность, животный мир Африки. 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 Африки</dc:title>
  <dc:creator>MUSATOV</dc:creator>
  <cp:lastModifiedBy>admin</cp:lastModifiedBy>
  <cp:revision>2</cp:revision>
  <dcterms:created xsi:type="dcterms:W3CDTF">2009-12-06T11:51:11Z</dcterms:created>
  <dcterms:modified xsi:type="dcterms:W3CDTF">2015-04-08T15:24:09Z</dcterms:modified>
</cp:coreProperties>
</file>