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000000"/>
    <a:srgbClr val="3DD6F5"/>
    <a:srgbClr val="0033CC"/>
    <a:srgbClr val="0000FF"/>
    <a:srgbClr val="61C4D1"/>
    <a:srgbClr val="0E3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C8791A1-9704-4A9E-A0BE-76DE89308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2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4A671A1-6CDF-4CF7-9A76-DD502D05DD17}" type="slidenum">
              <a:rPr lang="ru-RU" altLang="ru-RU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9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C9CE2F-9151-4E00-A9F2-9FFAE8ACCF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2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9FEF2-9B49-4C49-902F-431BFD262F9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7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74B7B-ED6F-4EC8-A213-733FFD87BD7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2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B5D32-4885-4014-863E-1AB47A88415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9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35307-E9F6-4B79-9E5A-CB4B2BADA1B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6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ECEAF-E9A9-4CD8-8BDF-F8A2EE94540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7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7AF41-2BD7-4CAD-ACDC-87F05428B5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59333-6BFF-4187-8C07-0102A8C16D5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E51D4-39A4-4357-B199-0A78944E985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5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83D6-CD13-4CC0-B999-A13D152501B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2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DF497-DA28-4BAA-817F-7DA70A1D46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74335-DC01-485A-9B4F-3C5E9F964A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5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6B24D-CD02-4EBB-9BA1-E1E8445F5E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8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D3F6823-E375-460F-A813-991B83AA1C15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30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polyhedron.boom.ru/pages/tetra.htm" TargetMode="External"/><Relationship Id="rId4" Type="http://schemas.openxmlformats.org/officeDocument/2006/relationships/hyperlink" Target="http://dr-klm.livejournal.com/11791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5D5AC90-49D8-48BE-B5AB-17EC48927CDB}" type="slidenum">
              <a:rPr lang="ru-RU" altLang="ru-RU"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3075" name="Picture 16" descr="57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5052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8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3505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447800" y="3810000"/>
            <a:ext cx="7239000" cy="2039938"/>
          </a:xfrm>
          <a:prstGeom prst="rect">
            <a:avLst/>
          </a:prstGeom>
          <a:gradFill rotWithShape="0">
            <a:gsLst>
              <a:gs pos="0">
                <a:srgbClr val="0E34F2">
                  <a:alpha val="0"/>
                </a:srgbClr>
              </a:gs>
              <a:gs pos="50000">
                <a:srgbClr val="61C4D1"/>
              </a:gs>
              <a:gs pos="100000">
                <a:srgbClr val="0E34F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/>
              <a:t>МОУ СОШ № 35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</a:rPr>
              <a:t>Ученик 9 А класса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</a:rPr>
              <a:t>Петров Д.С.</a:t>
            </a:r>
          </a:p>
          <a:p>
            <a:pPr algn="ctr">
              <a:defRPr/>
            </a:pPr>
            <a:r>
              <a:rPr lang="ru-RU" sz="2400" b="1">
                <a:solidFill>
                  <a:srgbClr val="FFFF99"/>
                </a:solidFill>
              </a:rPr>
              <a:t>Руководитель </a:t>
            </a:r>
            <a:r>
              <a:rPr lang="ru-RU" sz="3200" b="1"/>
              <a:t>:</a:t>
            </a:r>
            <a:r>
              <a:rPr lang="ru-RU" sz="2400" b="1">
                <a:solidFill>
                  <a:srgbClr val="000000"/>
                </a:solidFill>
              </a:rPr>
              <a:t> Елена Ивановна</a:t>
            </a:r>
          </a:p>
          <a:p>
            <a:pPr algn="ctr">
              <a:defRPr/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3080" name="WordArt 20"/>
          <p:cNvSpPr>
            <a:spLocks noChangeArrowheads="1" noChangeShapeType="1" noTextEdit="1"/>
          </p:cNvSpPr>
          <p:nvPr/>
        </p:nvSpPr>
        <p:spPr bwMode="auto">
          <a:xfrm>
            <a:off x="2438400" y="5486400"/>
            <a:ext cx="5410200" cy="1123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600" kern="10" spc="-6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Байкал - уникальное озеро.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F6FE704-AB83-417B-81FB-50B52D00B1B6}" type="slidenum">
              <a:rPr lang="ru-RU" altLang="ru-RU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Как ещё называют Байкал?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smtClean="0"/>
              <a:t>     "Океан-морем большим" называли бескрайнее озеро впервые увидевшие его русские казаки-землепроходцы XVII века. 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457200" y="56705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. </a:t>
            </a: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533400" y="2895600"/>
            <a:ext cx="3962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ru-RU" b="1">
                <a:latin typeface="Arial" panose="020B0604020202020204" pitchFamily="34" charset="0"/>
              </a:rPr>
              <a:t>    До прихода русских здесь уже много веков жили разные народы. И все они давали огромному водоему величественные имена. Китайцы в древних хрониках именовали его "Тенгис", "Тенгис-далай", бурят-монголы - "Байгаал-далай" - "большой водоем". Монголы, называли его Далайнор - "Великое озеро", а эвенки - Лама, что значит "Море". </a:t>
            </a:r>
          </a:p>
        </p:txBody>
      </p:sp>
      <p:pic>
        <p:nvPicPr>
          <p:cNvPr id="12295" name="Picture 13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581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1755E22-7710-4CE3-A0A2-F4F648DB3CC7}" type="slidenum">
              <a:rPr lang="ru-RU" altLang="ru-RU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Возраст Байкала.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87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Байкал - одно из древнейших озер планеты, его возраст ученые определяют в 25 - 30 млн. лет. Большинство озер, особенно ледникового и старичного происхождения, живут 10-15 тыс. лет, а затем заполняются осадками и исчезают с лица Земли. На Байкале нет никаких признаков старения, как у многих озер мира. Наоборот, исследования последних лет позволили геофизикам высказать гипотезу о том, что Байкал является зарождающимся океаном. </a:t>
            </a:r>
          </a:p>
        </p:txBody>
      </p:sp>
      <p:pic>
        <p:nvPicPr>
          <p:cNvPr id="13317" name="Picture 9" descr="6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4290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79FED3D-EA16-4FD6-A497-0F7BD1CE8F21}" type="slidenum">
              <a:rPr lang="ru-RU" altLang="ru-RU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Глубина Байкала.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smtClean="0"/>
              <a:t>     Среди озер земного шара озеро Байкал занимает первое место по глубине (1637 м). На Земле только 6 озер имеют глубину более 500 м. Впадина озера Байкал в морфологическом отношении представляет три самостоятельных котловины - Южную с наибольшей отметкой глубины 1430 м, Среднюю (1637 м) и Северную (920 м). Впадина Байкала асимметрична. Западная ее сторона отличается крутым подводным склоном (40-50( крутизны), восточная - более полога. </a:t>
            </a:r>
          </a:p>
        </p:txBody>
      </p:sp>
      <p:pic>
        <p:nvPicPr>
          <p:cNvPr id="14341" name="Picture 7" descr="ng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3733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77B45BF-9A45-4716-B59F-0728CAF1D07D}" type="slidenum">
              <a:rPr lang="ru-RU" altLang="ru-RU"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Объём Байкала.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smtClean="0"/>
              <a:t>         </a:t>
            </a:r>
            <a:r>
              <a:rPr lang="ru-RU" sz="2000" smtClean="0"/>
              <a:t>Байкал - самое крупное хранилище пресной воды на планете (23 тыс. км3), что превышает объем воды, содержащийся в пяти Великих озерах Северной Америки - Верхнее, Мичиган, Гурон, Эри, Онтарио вместе взятых, или в 2 раза больше, чем в озере Танганьика. В котловине Байкала сосредоточено около 20% мировых запасов пресных озерных вод планеты (исключая ледники, снежники и льды, где вода находится в твердом состоянии).</a:t>
            </a:r>
            <a:r>
              <a:rPr lang="ru-RU" sz="1400" smtClean="0"/>
              <a:t> </a:t>
            </a:r>
          </a:p>
        </p:txBody>
      </p:sp>
      <p:pic>
        <p:nvPicPr>
          <p:cNvPr id="15365" name="Picture 7" descr="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95400"/>
            <a:ext cx="3581400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EB251FB-91C4-40DC-8CDB-484183BBD192}" type="slidenum">
              <a:rPr lang="ru-RU" altLang="ru-RU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Флора и фауна Байкала.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 В озере насчитывается 58 видов рыб. Наиболее известные - омуль, сиг, хариус, таймень, байкальский осетр, голомянка, ленок. Знаменитый омуль - уникальная и чисто байкальская рыба. Трудно найти в рыбной гастрономии блюдо вкуснее, чем свежезасоленный, тающий во рту байкальский омуль. </a:t>
            </a:r>
          </a:p>
        </p:txBody>
      </p:sp>
      <p:pic>
        <p:nvPicPr>
          <p:cNvPr id="16389" name="Picture 9" descr="955410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14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70E4CBD-6875-4F61-94C0-AC671367B044}" type="slidenum">
              <a:rPr lang="ru-RU" altLang="ru-RU"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Флора и фауна Байкала.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900" smtClean="0"/>
              <a:t>             </a:t>
            </a:r>
            <a:r>
              <a:rPr lang="ru-RU" sz="2000" smtClean="0"/>
              <a:t>В Байкале встречается уникальное, типично морское млекопитающее - байкальская нерпа. Нерпа - это символ Байкала, единственный в мире тюлень, который живет в пресной воде. Распространена нерпа по всему Байкалу, но особенно широко в северной и центральной его частях. Нерпа любопытна и иногда подплывает к дрейфующим судам с заглушенным двигателем и длительное время находится рядом, постоянно выныривая из воды. </a:t>
            </a:r>
          </a:p>
        </p:txBody>
      </p:sp>
      <p:pic>
        <p:nvPicPr>
          <p:cNvPr id="33802" name="Picture 10" descr="007-d182d18ed0bbd0b5d0bdd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3528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086B220-7D64-4764-8BAA-3A616F74176B}" type="slidenum">
              <a:rPr lang="ru-RU" altLang="ru-RU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FFFF00"/>
                </a:solidFill>
                <a:effectLst/>
              </a:rPr>
              <a:t>Благодарим за внимание!</a:t>
            </a:r>
            <a:br>
              <a:rPr lang="ru-RU" altLang="ru-RU" sz="4000" i="1" smtClean="0">
                <a:solidFill>
                  <a:srgbClr val="FFFF00"/>
                </a:solidFill>
                <a:effectLst/>
              </a:rPr>
            </a:br>
            <a:endParaRPr lang="ru-RU" altLang="ru-RU" sz="4000" i="1" smtClean="0">
              <a:solidFill>
                <a:srgbClr val="FFFF00"/>
              </a:solidFill>
              <a:effectLst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229600" cy="4525963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ru-RU" sz="2400" smtClean="0"/>
              <a:t>Литература: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86000" y="5638800"/>
            <a:ext cx="45720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/>
              <a:t>   </a:t>
            </a:r>
            <a:r>
              <a:rPr lang="ru-RU">
                <a:hlinkClick r:id="rId4"/>
              </a:rPr>
              <a:t>http://dr-klm.livejournal.com/117917.html</a:t>
            </a:r>
            <a:r>
              <a:rPr lang="ru-RU"/>
              <a:t>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/>
              <a:t>  </a:t>
            </a:r>
            <a:r>
              <a:rPr lang="ru-RU">
                <a:hlinkClick r:id="rId5"/>
              </a:rPr>
              <a:t>http://polyhedron.boom.ru/pages/tetra.htm</a:t>
            </a:r>
            <a:endParaRPr lang="ru-RU"/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200400" y="50292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Blip>
                <a:blip r:embed="rId6"/>
              </a:buBlip>
            </a:pPr>
            <a:r>
              <a:rPr lang="ru-RU" altLang="ru-RU" b="1"/>
              <a:t>   </a:t>
            </a:r>
            <a:r>
              <a:rPr lang="en-US" altLang="ru-RU" b="1"/>
              <a:t>Web - </a:t>
            </a:r>
            <a:r>
              <a:rPr lang="ru-RU" altLang="ru-RU" b="1"/>
              <a:t>ресурсы: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endParaRPr lang="ru-RU" altLang="ru-RU" sz="1200" b="1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914400" y="3124200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"/>
            </a:pPr>
            <a:r>
              <a:rPr lang="ru-RU" altLang="ru-RU" i="1"/>
              <a:t> </a:t>
            </a:r>
            <a:r>
              <a:rPr lang="ru-RU" altLang="ru-RU" i="1" u="sng">
                <a:solidFill>
                  <a:srgbClr val="000000"/>
                </a:solidFill>
              </a:rPr>
              <a:t>Издательство</a:t>
            </a:r>
            <a:r>
              <a:rPr lang="ru-RU" altLang="ru-RU">
                <a:solidFill>
                  <a:srgbClr val="000000"/>
                </a:solidFill>
              </a:rPr>
              <a:t> - </a:t>
            </a:r>
            <a:r>
              <a:rPr lang="ru-RU" altLang="ru-RU" b="1">
                <a:solidFill>
                  <a:srgbClr val="000000"/>
                </a:solidFill>
              </a:rPr>
              <a:t>«</a:t>
            </a:r>
            <a:r>
              <a:rPr lang="ru-RU" altLang="ru-RU" b="1" u="sng">
                <a:solidFill>
                  <a:srgbClr val="000000"/>
                </a:solidFill>
              </a:rPr>
              <a:t>Байкал и вся Сибирь</a:t>
            </a:r>
            <a:r>
              <a:rPr lang="ru-RU" altLang="ru-RU" b="1">
                <a:solidFill>
                  <a:srgbClr val="000000"/>
                </a:solidFill>
              </a:rPr>
              <a:t>»</a:t>
            </a:r>
            <a:r>
              <a:rPr lang="ru-RU" altLang="ru-RU">
                <a:solidFill>
                  <a:srgbClr val="000000"/>
                </a:solidFill>
              </a:rPr>
              <a:t> 2008г А.Ф Быков О.В Глазкова и т.д.</a:t>
            </a:r>
            <a:r>
              <a:rPr lang="ru-RU" altLang="ru-RU"/>
              <a:t> 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914400" y="3581400"/>
            <a:ext cx="5935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"/>
            </a:pPr>
            <a:r>
              <a:rPr lang="ru-RU" altLang="ru-RU"/>
              <a:t> </a:t>
            </a:r>
            <a:r>
              <a:rPr lang="ru-RU" altLang="ru-RU" i="1" u="sng">
                <a:solidFill>
                  <a:srgbClr val="000000"/>
                </a:solidFill>
              </a:rPr>
              <a:t>Приложение</a:t>
            </a:r>
            <a:r>
              <a:rPr lang="ru-RU" altLang="ru-RU">
                <a:solidFill>
                  <a:srgbClr val="000000"/>
                </a:solidFill>
              </a:rPr>
              <a:t> -  </a:t>
            </a:r>
            <a:r>
              <a:rPr lang="ru-RU" altLang="ru-RU" b="1">
                <a:solidFill>
                  <a:srgbClr val="000000"/>
                </a:solidFill>
              </a:rPr>
              <a:t>«</a:t>
            </a:r>
            <a:r>
              <a:rPr lang="ru-RU" altLang="ru-RU" b="1" u="sng">
                <a:solidFill>
                  <a:srgbClr val="000000"/>
                </a:solidFill>
              </a:rPr>
              <a:t>Энциклопедия Кирилла Мефодия</a:t>
            </a:r>
            <a:r>
              <a:rPr lang="ru-RU" altLang="ru-RU" b="1">
                <a:solidFill>
                  <a:srgbClr val="000000"/>
                </a:solidFill>
              </a:rPr>
              <a:t>»</a:t>
            </a:r>
            <a:r>
              <a:rPr lang="ru-RU" altLang="ru-RU">
                <a:solidFill>
                  <a:srgbClr val="000000"/>
                </a:solidFill>
              </a:rPr>
              <a:t> 2007г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9878C27-03E4-4995-90ED-E7E3576C3316}" type="slidenum">
              <a:rPr lang="ru-RU" altLang="ru-RU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такое Байкал?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Нет в мире другого столь прославленного озера, как озеро Байкал. Он неповторим и сказочен. Громадная величина и глубина этого озера, удивительная чистота и прозрачность его изумрудно-зеленоватых вод, суровая красота берегов производят неизгладимое впечатление. </a:t>
            </a:r>
          </a:p>
        </p:txBody>
      </p:sp>
      <p:pic>
        <p:nvPicPr>
          <p:cNvPr id="8201" name="Picture 9" descr="0_21f28_d7a9aa93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592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0A2C4FE-2A62-44A7-ADEE-AE2769E88A1F}" type="slidenum">
              <a:rPr lang="ru-RU" altLang="ru-RU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    Байкалу нет равных в мире по возрасту, глубине, запасам и свойствам пресной воды, многообразию и эндемизму органической жизни. С древних времен его называют священным морем, славным, седым и грозным. </a:t>
            </a:r>
          </a:p>
        </p:txBody>
      </p:sp>
      <p:pic>
        <p:nvPicPr>
          <p:cNvPr id="16393" name="Picture 9" descr="60728064-5d53-49cd-9197-5815ea22c7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4004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68EDAC51-C607-4CDF-BA48-E06A9D926EE4}" type="slidenum">
              <a:rPr lang="ru-RU" altLang="ru-RU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Местоположения Байкала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Озеро Байкал находится на юге Восточной Сибири на границе Иркутской области и Бурятии, оно расположено среди бескрайних снежных просторов, где сохранилась первозданная природа, уникальная вода и животный мир. </a:t>
            </a:r>
          </a:p>
        </p:txBody>
      </p:sp>
      <p:pic>
        <p:nvPicPr>
          <p:cNvPr id="6149" name="Picture 9" descr="olk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386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B15B470-4A24-4218-B65B-9C842810F7C3}" type="slidenum">
              <a:rPr lang="ru-RU" altLang="ru-RU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Местоположение Байкала.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Со всех сторон Байкал окружен горами, большая часть которых в первой половине лета покрыта снегом. Окружающие Байкал горы расчленены глубоко врезанными долинами. Горы то круто обрываются к водной поверхности, то отступают от нее на небольшое расстояние. </a:t>
            </a:r>
          </a:p>
        </p:txBody>
      </p:sp>
      <p:pic>
        <p:nvPicPr>
          <p:cNvPr id="7173" name="Picture 7" descr="Байкал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2527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3E1F4DC-1F1C-4FAC-8C25-11CE6694362C}" type="slidenum">
              <a:rPr lang="ru-RU" altLang="ru-RU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Сколько в Байкале воды?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Байкал вмещает в себя в 4 раза больше воды, чем Балтийское море, и хранит 20% мировых запасов пресной воды. Это самое глубокое в мире озеро, обладающее уникальными особенностями, и самое крупное водохранилище пресной воды на планете. </a:t>
            </a:r>
          </a:p>
        </p:txBody>
      </p:sp>
      <p:pic>
        <p:nvPicPr>
          <p:cNvPr id="8197" name="Picture 9" descr="0_c96_cf240f7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338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2868140-3C52-4BFF-8D41-59DB0D4A5A45}" type="slidenum">
              <a:rPr lang="ru-RU" altLang="ru-RU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9219" name="Picture 14" descr="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17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077200" cy="7223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333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История происхождения имени - Байкала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4B32E86-D406-4C17-B946-8EBE2A96BE02}" type="slidenum">
              <a:rPr lang="ru-RU" altLang="ru-RU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584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Первая карта Байкала.</a:t>
            </a:r>
          </a:p>
        </p:txBody>
      </p:sp>
      <p:pic>
        <p:nvPicPr>
          <p:cNvPr id="10244" name="img_2" descr="649339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2100263"/>
            <a:ext cx="4762500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AB9C019A-DA38-41AD-801B-0277FBC03378}" type="slidenum">
              <a:rPr lang="ru-RU" altLang="ru-RU"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значит Байкал в переводе?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Происхождение названия "Байкал" точно не установлено. Наиболее распространена версия, что "Байкал" - слово тюркоязычное, происходит от "бай" - богатый, "куль" - озеро, что значит "богатое озеро". </a:t>
            </a:r>
          </a:p>
        </p:txBody>
      </p:sp>
      <p:pic>
        <p:nvPicPr>
          <p:cNvPr id="11269" name="Picture 7" descr="14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733800" cy="431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317</TotalTime>
  <Words>807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Garamond</vt:lpstr>
      <vt:lpstr>Arial</vt:lpstr>
      <vt:lpstr>Wingdings</vt:lpstr>
      <vt:lpstr>Течение</vt:lpstr>
      <vt:lpstr>Презентация PowerPoint</vt:lpstr>
      <vt:lpstr>Что такое Байкал?</vt:lpstr>
      <vt:lpstr>Презентация PowerPoint</vt:lpstr>
      <vt:lpstr>Местоположения Байкала</vt:lpstr>
      <vt:lpstr>Местоположение Байкала.</vt:lpstr>
      <vt:lpstr>Сколько в Байкале воды?</vt:lpstr>
      <vt:lpstr>Презентация PowerPoint</vt:lpstr>
      <vt:lpstr>Первая карта Байкала.</vt:lpstr>
      <vt:lpstr>Что значит Байкал в переводе?</vt:lpstr>
      <vt:lpstr>Как ещё называют Байкал?</vt:lpstr>
      <vt:lpstr>Возраст Байкала.</vt:lpstr>
      <vt:lpstr>Глубина Байкала.</vt:lpstr>
      <vt:lpstr>Объём Байкала.</vt:lpstr>
      <vt:lpstr>Флора и фауна Байкала.</vt:lpstr>
      <vt:lpstr>Флора и фауна Байкала.</vt:lpstr>
      <vt:lpstr>Благодарим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admin</cp:lastModifiedBy>
  <cp:revision>7</cp:revision>
  <cp:lastPrinted>1601-01-01T00:00:00Z</cp:lastPrinted>
  <dcterms:created xsi:type="dcterms:W3CDTF">1601-01-01T00:00:00Z</dcterms:created>
  <dcterms:modified xsi:type="dcterms:W3CDTF">2015-04-08T13:56:15Z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