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handoutMasterIdLst>
    <p:handoutMasterId r:id="rId39"/>
  </p:handoutMasterIdLst>
  <p:sldIdLst>
    <p:sldId id="269" r:id="rId2"/>
    <p:sldId id="297" r:id="rId3"/>
    <p:sldId id="298" r:id="rId4"/>
    <p:sldId id="299" r:id="rId5"/>
    <p:sldId id="300" r:id="rId6"/>
    <p:sldId id="301" r:id="rId7"/>
    <p:sldId id="302" r:id="rId8"/>
    <p:sldId id="303" r:id="rId9"/>
    <p:sldId id="265" r:id="rId10"/>
    <p:sldId id="258" r:id="rId11"/>
    <p:sldId id="259" r:id="rId12"/>
    <p:sldId id="260" r:id="rId13"/>
    <p:sldId id="261" r:id="rId14"/>
    <p:sldId id="262" r:id="rId15"/>
    <p:sldId id="263" r:id="rId16"/>
    <p:sldId id="270" r:id="rId17"/>
    <p:sldId id="271" r:id="rId18"/>
    <p:sldId id="272" r:id="rId19"/>
    <p:sldId id="273" r:id="rId20"/>
    <p:sldId id="274" r:id="rId21"/>
    <p:sldId id="279" r:id="rId22"/>
    <p:sldId id="280" r:id="rId23"/>
    <p:sldId id="281" r:id="rId24"/>
    <p:sldId id="282" r:id="rId25"/>
    <p:sldId id="283" r:id="rId26"/>
    <p:sldId id="284" r:id="rId27"/>
    <p:sldId id="285" r:id="rId28"/>
    <p:sldId id="286" r:id="rId29"/>
    <p:sldId id="287" r:id="rId30"/>
    <p:sldId id="290" r:id="rId31"/>
    <p:sldId id="291" r:id="rId32"/>
    <p:sldId id="292" r:id="rId33"/>
    <p:sldId id="293" r:id="rId34"/>
    <p:sldId id="294" r:id="rId35"/>
    <p:sldId id="295" r:id="rId36"/>
    <p:sldId id="296" r:id="rId37"/>
  </p:sldIdLst>
  <p:sldSz cx="9144000" cy="6858000" type="screen4x3"/>
  <p:notesSz cx="6858000" cy="9144000"/>
  <p:defaultTextStyle>
    <a:defPPr>
      <a:defRPr lang="ru-RU"/>
    </a:defPPr>
    <a:lvl1pPr algn="l" rtl="0" fontAlgn="base">
      <a:spcBef>
        <a:spcPct val="0"/>
      </a:spcBef>
      <a:spcAft>
        <a:spcPct val="0"/>
      </a:spcAft>
      <a:defRPr kumimoji="1"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mn-ea"/>
        <a:cs typeface="+mn-cs"/>
      </a:defRPr>
    </a:lvl5pPr>
    <a:lvl6pPr marL="2286000" algn="l" defTabSz="914400" rtl="0" eaLnBrk="1" latinLnBrk="0" hangingPunct="1">
      <a:defRPr kumimoji="1" kern="1200">
        <a:solidFill>
          <a:schemeClr val="tx1"/>
        </a:solidFill>
        <a:latin typeface="Arial" panose="020B0604020202020204" pitchFamily="34" charset="0"/>
        <a:ea typeface="+mn-ea"/>
        <a:cs typeface="+mn-cs"/>
      </a:defRPr>
    </a:lvl6pPr>
    <a:lvl7pPr marL="2743200" algn="l" defTabSz="914400" rtl="0" eaLnBrk="1" latinLnBrk="0" hangingPunct="1">
      <a:defRPr kumimoji="1" kern="1200">
        <a:solidFill>
          <a:schemeClr val="tx1"/>
        </a:solidFill>
        <a:latin typeface="Arial" panose="020B0604020202020204" pitchFamily="34" charset="0"/>
        <a:ea typeface="+mn-ea"/>
        <a:cs typeface="+mn-cs"/>
      </a:defRPr>
    </a:lvl7pPr>
    <a:lvl8pPr marL="3200400" algn="l" defTabSz="914400" rtl="0" eaLnBrk="1" latinLnBrk="0" hangingPunct="1">
      <a:defRPr kumimoji="1" kern="1200">
        <a:solidFill>
          <a:schemeClr val="tx1"/>
        </a:solidFill>
        <a:latin typeface="Arial" panose="020B0604020202020204" pitchFamily="34" charset="0"/>
        <a:ea typeface="+mn-ea"/>
        <a:cs typeface="+mn-cs"/>
      </a:defRPr>
    </a:lvl8pPr>
    <a:lvl9pPr marL="3657600" algn="l" defTabSz="914400" rtl="0" eaLnBrk="1" latinLnBrk="0" hangingPunct="1">
      <a:defRPr kumimoji="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66"/>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CCCC00"/>
    <a:srgbClr val="00CC66"/>
    <a:srgbClr val="FF0066"/>
    <a:srgbClr val="0066CC"/>
    <a:srgbClr val="FFCC00"/>
    <a:srgbClr val="00008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p:cViewPr varScale="1">
        <p:scale>
          <a:sx n="43" d="100"/>
          <a:sy n="43" d="100"/>
        </p:scale>
        <p:origin x="129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kumimoji="0" sz="1200" smtClean="0">
                <a:latin typeface="Times New Roman" pitchFamily="18" charset="0"/>
              </a:defRPr>
            </a:lvl1pPr>
          </a:lstStyle>
          <a:p>
            <a:pPr>
              <a:defRPr/>
            </a:pPr>
            <a:endParaRPr lang="ru-RU"/>
          </a:p>
        </p:txBody>
      </p:sp>
      <p:sp>
        <p:nvSpPr>
          <p:cNvPr id="1433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kumimoji="0" sz="1200" smtClean="0">
                <a:latin typeface="Times New Roman" pitchFamily="18" charset="0"/>
              </a:defRPr>
            </a:lvl1pPr>
          </a:lstStyle>
          <a:p>
            <a:pPr>
              <a:defRPr/>
            </a:pPr>
            <a:endParaRPr lang="ru-RU"/>
          </a:p>
        </p:txBody>
      </p:sp>
      <p:sp>
        <p:nvSpPr>
          <p:cNvPr id="1434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kumimoji="0" sz="1200" smtClean="0">
                <a:latin typeface="Times New Roman" pitchFamily="18" charset="0"/>
              </a:defRPr>
            </a:lvl1pPr>
          </a:lstStyle>
          <a:p>
            <a:pPr>
              <a:defRPr/>
            </a:pPr>
            <a:endParaRPr lang="ru-RU"/>
          </a:p>
        </p:txBody>
      </p:sp>
      <p:sp>
        <p:nvSpPr>
          <p:cNvPr id="1434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kumimoji="0" sz="1200">
                <a:latin typeface="Times New Roman" panose="02020603050405020304" pitchFamily="18" charset="0"/>
              </a:defRPr>
            </a:lvl1pPr>
          </a:lstStyle>
          <a:p>
            <a:fld id="{8ED4FBCB-A3E5-4693-85B0-4C18C24AFB75}" type="slidenum">
              <a:rPr lang="ru-RU" altLang="ru-RU"/>
              <a:pPr/>
              <a:t>‹#›</a:t>
            </a:fld>
            <a:endParaRPr lang="ru-RU" altLang="ru-RU"/>
          </a:p>
        </p:txBody>
      </p:sp>
    </p:spTree>
    <p:extLst>
      <p:ext uri="{BB962C8B-B14F-4D97-AF65-F5344CB8AC3E}">
        <p14:creationId xmlns:p14="http://schemas.microsoft.com/office/powerpoint/2010/main" val="42099983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eaLnBrk="0" hangingPunct="0">
              <a:defRPr kumimoji="0" sz="1200" smtClean="0">
                <a:latin typeface="Arial" charset="0"/>
              </a:defRPr>
            </a:lvl1pPr>
          </a:lstStyle>
          <a:p>
            <a:pPr>
              <a:defRPr/>
            </a:pPr>
            <a:endParaRPr lang="ru-RU"/>
          </a:p>
        </p:txBody>
      </p:sp>
      <p:sp>
        <p:nvSpPr>
          <p:cNvPr id="205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eaLnBrk="0" hangingPunct="0">
              <a:defRPr kumimoji="0" sz="1200" smtClean="0">
                <a:latin typeface="Arial" charset="0"/>
              </a:defRPr>
            </a:lvl1pPr>
          </a:lstStyle>
          <a:p>
            <a:pPr>
              <a:defRPr/>
            </a:pPr>
            <a:endParaRPr lang="ru-RU"/>
          </a:p>
        </p:txBody>
      </p:sp>
      <p:sp>
        <p:nvSpPr>
          <p:cNvPr id="39940" name="Rectangle 4"/>
          <p:cNvSpPr>
            <a:spLocks noChangeArrowheads="1"/>
          </p:cNvSpPr>
          <p:nvPr>
            <p:ph type="sldImg" idx="2"/>
          </p:nvPr>
        </p:nvSpPr>
        <p:spPr bwMode="auto">
          <a:xfrm>
            <a:off x="1143000" y="685800"/>
            <a:ext cx="4572000" cy="34290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205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eaLnBrk="0" hangingPunct="0">
              <a:defRPr kumimoji="0" sz="1200" smtClean="0">
                <a:latin typeface="Arial" charset="0"/>
              </a:defRPr>
            </a:lvl1pPr>
          </a:lstStyle>
          <a:p>
            <a:pPr>
              <a:defRPr/>
            </a:pPr>
            <a:endParaRPr lang="ru-RU"/>
          </a:p>
        </p:txBody>
      </p:sp>
      <p:sp>
        <p:nvSpPr>
          <p:cNvPr id="205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r" eaLnBrk="0" hangingPunct="0">
              <a:defRPr kumimoji="0" sz="1200"/>
            </a:lvl1pPr>
          </a:lstStyle>
          <a:p>
            <a:fld id="{BE12215E-7323-4C18-8EA8-BE1952924915}" type="slidenum">
              <a:rPr lang="ru-RU" altLang="ru-RU"/>
              <a:pPr/>
              <a:t>‹#›</a:t>
            </a:fld>
            <a:endParaRPr lang="ru-RU" altLang="ru-RU"/>
          </a:p>
        </p:txBody>
      </p:sp>
    </p:spTree>
    <p:extLst>
      <p:ext uri="{BB962C8B-B14F-4D97-AF65-F5344CB8AC3E}">
        <p14:creationId xmlns:p14="http://schemas.microsoft.com/office/powerpoint/2010/main" val="8789062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fld id="{173F888B-6B24-431F-A024-951BD5CBF605}" type="slidenum">
              <a:rPr kumimoji="0" lang="ru-RU" altLang="ru-RU"/>
              <a:pPr/>
              <a:t>1</a:t>
            </a:fld>
            <a:endParaRPr kumimoji="0" lang="ru-RU" altLang="ru-RU"/>
          </a:p>
        </p:txBody>
      </p:sp>
      <p:sp>
        <p:nvSpPr>
          <p:cNvPr id="40963" name="Rectangle 2"/>
          <p:cNvSpPr>
            <a:spLocks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p>
        </p:txBody>
      </p:sp>
    </p:spTree>
    <p:extLst>
      <p:ext uri="{BB962C8B-B14F-4D97-AF65-F5344CB8AC3E}">
        <p14:creationId xmlns:p14="http://schemas.microsoft.com/office/powerpoint/2010/main" val="18067238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fld id="{E9F68057-29E3-4DE6-8F1C-4E39C320B7B3}" type="slidenum">
              <a:rPr kumimoji="0" lang="ru-RU" altLang="ru-RU"/>
              <a:pPr/>
              <a:t>9</a:t>
            </a:fld>
            <a:endParaRPr kumimoji="0" lang="ru-RU" altLang="ru-RU"/>
          </a:p>
        </p:txBody>
      </p:sp>
      <p:sp>
        <p:nvSpPr>
          <p:cNvPr id="41987" name="Rectangle 1026"/>
          <p:cNvSpPr>
            <a:spLocks noChangeArrowheads="1" noTextEdit="1"/>
          </p:cNvSpPr>
          <p:nvPr>
            <p:ph type="sldImg"/>
          </p:nvPr>
        </p:nvSpPr>
        <p:spPr>
          <a:ln/>
        </p:spPr>
      </p:sp>
      <p:sp>
        <p:nvSpPr>
          <p:cNvPr id="41988"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p>
        </p:txBody>
      </p:sp>
    </p:spTree>
    <p:extLst>
      <p:ext uri="{BB962C8B-B14F-4D97-AF65-F5344CB8AC3E}">
        <p14:creationId xmlns:p14="http://schemas.microsoft.com/office/powerpoint/2010/main" val="3819892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fld id="{B74CA025-F451-4EE5-87FE-B238A09545EB}" type="slidenum">
              <a:rPr kumimoji="0" lang="ru-RU" altLang="ru-RU"/>
              <a:pPr/>
              <a:t>10</a:t>
            </a:fld>
            <a:endParaRPr kumimoji="0" lang="ru-RU" altLang="ru-RU"/>
          </a:p>
        </p:txBody>
      </p:sp>
      <p:sp>
        <p:nvSpPr>
          <p:cNvPr id="43011" name="Rectangle 2"/>
          <p:cNvSpPr>
            <a:spLocks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p>
        </p:txBody>
      </p:sp>
    </p:spTree>
    <p:extLst>
      <p:ext uri="{BB962C8B-B14F-4D97-AF65-F5344CB8AC3E}">
        <p14:creationId xmlns:p14="http://schemas.microsoft.com/office/powerpoint/2010/main" val="6076465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fld id="{135631B4-7CE6-411E-BB19-629A004073B3}" type="slidenum">
              <a:rPr kumimoji="0" lang="ru-RU" altLang="ru-RU"/>
              <a:pPr/>
              <a:t>11</a:t>
            </a:fld>
            <a:endParaRPr kumimoji="0" lang="ru-RU" altLang="ru-RU"/>
          </a:p>
        </p:txBody>
      </p:sp>
      <p:sp>
        <p:nvSpPr>
          <p:cNvPr id="44035" name="Rectangle 1026"/>
          <p:cNvSpPr>
            <a:spLocks noChangeArrowheads="1" noTextEdit="1"/>
          </p:cNvSpPr>
          <p:nvPr>
            <p:ph type="sldImg"/>
          </p:nvPr>
        </p:nvSpPr>
        <p:spPr>
          <a:ln/>
        </p:spPr>
      </p:sp>
      <p:sp>
        <p:nvSpPr>
          <p:cNvPr id="44036"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p>
        </p:txBody>
      </p:sp>
    </p:spTree>
    <p:extLst>
      <p:ext uri="{BB962C8B-B14F-4D97-AF65-F5344CB8AC3E}">
        <p14:creationId xmlns:p14="http://schemas.microsoft.com/office/powerpoint/2010/main" val="34520861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fld id="{C9C824C0-72BE-495E-8D6E-184B20E9D514}" type="slidenum">
              <a:rPr kumimoji="0" lang="ru-RU" altLang="ru-RU"/>
              <a:pPr/>
              <a:t>12</a:t>
            </a:fld>
            <a:endParaRPr kumimoji="0" lang="ru-RU" altLang="ru-RU"/>
          </a:p>
        </p:txBody>
      </p:sp>
      <p:sp>
        <p:nvSpPr>
          <p:cNvPr id="45059" name="Rectangle 1026"/>
          <p:cNvSpPr>
            <a:spLocks noChangeArrowheads="1" noTextEdit="1"/>
          </p:cNvSpPr>
          <p:nvPr>
            <p:ph type="sldImg"/>
          </p:nvPr>
        </p:nvSpPr>
        <p:spPr>
          <a:ln/>
        </p:spPr>
      </p:sp>
      <p:sp>
        <p:nvSpPr>
          <p:cNvPr id="45060"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p>
        </p:txBody>
      </p:sp>
    </p:spTree>
    <p:extLst>
      <p:ext uri="{BB962C8B-B14F-4D97-AF65-F5344CB8AC3E}">
        <p14:creationId xmlns:p14="http://schemas.microsoft.com/office/powerpoint/2010/main" val="1736980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fld id="{B03459C6-821A-45BE-8AB9-8F4ABCED7CC2}" type="slidenum">
              <a:rPr kumimoji="0" lang="ru-RU" altLang="ru-RU"/>
              <a:pPr/>
              <a:t>13</a:t>
            </a:fld>
            <a:endParaRPr kumimoji="0" lang="ru-RU" altLang="ru-RU"/>
          </a:p>
        </p:txBody>
      </p:sp>
      <p:sp>
        <p:nvSpPr>
          <p:cNvPr id="46083" name="Rectangle 2"/>
          <p:cNvSpPr>
            <a:spLocks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p>
        </p:txBody>
      </p:sp>
    </p:spTree>
    <p:extLst>
      <p:ext uri="{BB962C8B-B14F-4D97-AF65-F5344CB8AC3E}">
        <p14:creationId xmlns:p14="http://schemas.microsoft.com/office/powerpoint/2010/main" val="29058644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fld id="{E94DC2E7-BDA0-4DFB-9623-133C27483D9B}" type="slidenum">
              <a:rPr kumimoji="0" lang="ru-RU" altLang="ru-RU"/>
              <a:pPr/>
              <a:t>14</a:t>
            </a:fld>
            <a:endParaRPr kumimoji="0" lang="ru-RU" altLang="ru-RU"/>
          </a:p>
        </p:txBody>
      </p:sp>
      <p:sp>
        <p:nvSpPr>
          <p:cNvPr id="47107" name="Rectangle 2"/>
          <p:cNvSpPr>
            <a:spLocks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p>
        </p:txBody>
      </p:sp>
    </p:spTree>
    <p:extLst>
      <p:ext uri="{BB962C8B-B14F-4D97-AF65-F5344CB8AC3E}">
        <p14:creationId xmlns:p14="http://schemas.microsoft.com/office/powerpoint/2010/main" val="5131420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fld id="{B6C3C291-2655-44F8-BB17-88BD7A227467}" type="slidenum">
              <a:rPr kumimoji="0" lang="ru-RU" altLang="ru-RU"/>
              <a:pPr/>
              <a:t>15</a:t>
            </a:fld>
            <a:endParaRPr kumimoji="0" lang="ru-RU" altLang="ru-RU"/>
          </a:p>
        </p:txBody>
      </p:sp>
      <p:sp>
        <p:nvSpPr>
          <p:cNvPr id="48131" name="Rectangle 2"/>
          <p:cNvSpPr>
            <a:spLocks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p>
        </p:txBody>
      </p:sp>
    </p:spTree>
    <p:extLst>
      <p:ext uri="{BB962C8B-B14F-4D97-AF65-F5344CB8AC3E}">
        <p14:creationId xmlns:p14="http://schemas.microsoft.com/office/powerpoint/2010/main" val="1278459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16"/>
          <p:cNvGrpSpPr>
            <a:grpSpLocks/>
          </p:cNvGrpSpPr>
          <p:nvPr/>
        </p:nvGrpSpPr>
        <p:grpSpPr bwMode="auto">
          <a:xfrm>
            <a:off x="4365625" y="1951038"/>
            <a:ext cx="4770438" cy="5062537"/>
            <a:chOff x="2750" y="1229"/>
            <a:chExt cx="3005" cy="3189"/>
          </a:xfrm>
        </p:grpSpPr>
        <p:sp>
          <p:nvSpPr>
            <p:cNvPr id="5" name="AutoShape 5"/>
            <p:cNvSpPr>
              <a:spLocks noChangeArrowheads="1"/>
            </p:cNvSpPr>
            <p:nvPr/>
          </p:nvSpPr>
          <p:spPr bwMode="auto">
            <a:xfrm rot="13500000" flipH="1">
              <a:off x="4453" y="3780"/>
              <a:ext cx="568" cy="568"/>
            </a:xfrm>
            <a:prstGeom prst="rtTriangle">
              <a:avLst/>
            </a:prstGeom>
            <a:noFill/>
            <a:ln w="12700">
              <a:solidFill>
                <a:schemeClr val="accent2"/>
              </a:solidFill>
              <a:miter lim="800000"/>
              <a:headEnd/>
              <a:tailEnd/>
            </a:ln>
            <a:effectLst/>
          </p:spPr>
          <p:txBody>
            <a:bodyPr wrap="none" anchor="ctr"/>
            <a:lstStyle/>
            <a:p>
              <a:pPr>
                <a:defRPr/>
              </a:pPr>
              <a:endParaRPr lang="ru-RU">
                <a:latin typeface="Arial" charset="0"/>
              </a:endParaRPr>
            </a:p>
          </p:txBody>
        </p:sp>
        <p:sp>
          <p:nvSpPr>
            <p:cNvPr id="6" name="AutoShape 6"/>
            <p:cNvSpPr>
              <a:spLocks noChangeArrowheads="1"/>
            </p:cNvSpPr>
            <p:nvPr/>
          </p:nvSpPr>
          <p:spPr bwMode="auto">
            <a:xfrm rot="16200000">
              <a:off x="4711" y="3319"/>
              <a:ext cx="858" cy="852"/>
            </a:xfrm>
            <a:prstGeom prst="rtTriangle">
              <a:avLst/>
            </a:prstGeom>
            <a:noFill/>
            <a:ln w="12700">
              <a:solidFill>
                <a:schemeClr val="accent2"/>
              </a:solidFill>
              <a:miter lim="800000"/>
              <a:headEnd/>
              <a:tailEnd/>
            </a:ln>
            <a:effectLst/>
          </p:spPr>
          <p:txBody>
            <a:bodyPr wrap="none" anchor="ctr"/>
            <a:lstStyle/>
            <a:p>
              <a:pPr>
                <a:defRPr/>
              </a:pPr>
              <a:endParaRPr lang="ru-RU">
                <a:latin typeface="Arial" charset="0"/>
              </a:endParaRPr>
            </a:p>
          </p:txBody>
        </p:sp>
        <p:sp>
          <p:nvSpPr>
            <p:cNvPr id="7" name="AutoShape 7"/>
            <p:cNvSpPr>
              <a:spLocks noChangeArrowheads="1"/>
            </p:cNvSpPr>
            <p:nvPr/>
          </p:nvSpPr>
          <p:spPr bwMode="auto">
            <a:xfrm>
              <a:off x="4947" y="2612"/>
              <a:ext cx="808" cy="808"/>
            </a:xfrm>
            <a:prstGeom prst="diamond">
              <a:avLst/>
            </a:prstGeom>
            <a:noFill/>
            <a:ln w="12700">
              <a:solidFill>
                <a:schemeClr val="accent2"/>
              </a:solidFill>
              <a:miter lim="800000"/>
              <a:headEnd/>
              <a:tailEnd/>
            </a:ln>
            <a:effectLst/>
          </p:spPr>
          <p:txBody>
            <a:bodyPr wrap="none" anchor="ctr"/>
            <a:lstStyle/>
            <a:p>
              <a:pPr>
                <a:defRPr/>
              </a:pPr>
              <a:endParaRPr lang="ru-RU">
                <a:latin typeface="Arial" charset="0"/>
              </a:endParaRPr>
            </a:p>
          </p:txBody>
        </p:sp>
        <p:sp>
          <p:nvSpPr>
            <p:cNvPr id="8" name="AutoShape 8"/>
            <p:cNvSpPr>
              <a:spLocks noChangeArrowheads="1"/>
            </p:cNvSpPr>
            <p:nvPr/>
          </p:nvSpPr>
          <p:spPr bwMode="auto">
            <a:xfrm rot="13500000">
              <a:off x="2750" y="3164"/>
              <a:ext cx="1254" cy="1254"/>
            </a:xfrm>
            <a:prstGeom prst="rtTriangle">
              <a:avLst/>
            </a:prstGeom>
            <a:noFill/>
            <a:ln w="12700">
              <a:solidFill>
                <a:schemeClr val="accent2"/>
              </a:solidFill>
              <a:miter lim="800000"/>
              <a:headEnd/>
              <a:tailEnd/>
            </a:ln>
            <a:effectLst/>
          </p:spPr>
          <p:txBody>
            <a:bodyPr wrap="none" anchor="ctr"/>
            <a:lstStyle/>
            <a:p>
              <a:pPr>
                <a:defRPr/>
              </a:pPr>
              <a:endParaRPr lang="ru-RU">
                <a:latin typeface="Arial" charset="0"/>
              </a:endParaRPr>
            </a:p>
          </p:txBody>
        </p:sp>
        <p:sp>
          <p:nvSpPr>
            <p:cNvPr id="9" name="AutoShape 9"/>
            <p:cNvSpPr>
              <a:spLocks noChangeArrowheads="1"/>
            </p:cNvSpPr>
            <p:nvPr/>
          </p:nvSpPr>
          <p:spPr bwMode="auto">
            <a:xfrm rot="8100000" flipH="1">
              <a:off x="3721" y="2495"/>
              <a:ext cx="568" cy="568"/>
            </a:xfrm>
            <a:prstGeom prst="rtTriangle">
              <a:avLst/>
            </a:prstGeom>
            <a:noFill/>
            <a:ln w="12700">
              <a:solidFill>
                <a:schemeClr val="accent2"/>
              </a:solidFill>
              <a:miter lim="800000"/>
              <a:headEnd/>
              <a:tailEnd/>
            </a:ln>
            <a:effectLst/>
          </p:spPr>
          <p:txBody>
            <a:bodyPr wrap="none" anchor="ctr"/>
            <a:lstStyle/>
            <a:p>
              <a:pPr>
                <a:defRPr/>
              </a:pPr>
              <a:endParaRPr lang="ru-RU">
                <a:latin typeface="Arial" charset="0"/>
              </a:endParaRPr>
            </a:p>
          </p:txBody>
        </p:sp>
        <p:grpSp>
          <p:nvGrpSpPr>
            <p:cNvPr id="10" name="Group 14"/>
            <p:cNvGrpSpPr>
              <a:grpSpLocks/>
            </p:cNvGrpSpPr>
            <p:nvPr/>
          </p:nvGrpSpPr>
          <p:grpSpPr bwMode="auto">
            <a:xfrm>
              <a:off x="4384" y="2184"/>
              <a:ext cx="402" cy="1198"/>
              <a:chOff x="4384" y="2184"/>
              <a:chExt cx="402" cy="1198"/>
            </a:xfrm>
          </p:grpSpPr>
          <p:sp>
            <p:nvSpPr>
              <p:cNvPr id="12" name="Line 10"/>
              <p:cNvSpPr>
                <a:spLocks noChangeShapeType="1"/>
              </p:cNvSpPr>
              <p:nvPr/>
            </p:nvSpPr>
            <p:spPr bwMode="auto">
              <a:xfrm>
                <a:off x="4784" y="2194"/>
                <a:ext cx="0" cy="784"/>
              </a:xfrm>
              <a:prstGeom prst="line">
                <a:avLst/>
              </a:prstGeom>
              <a:noFill/>
              <a:ln w="12700">
                <a:solidFill>
                  <a:schemeClr val="accent2"/>
                </a:solidFill>
                <a:round/>
                <a:headEnd type="none" w="sm" len="sm"/>
                <a:tailEnd type="none" w="sm" len="sm"/>
              </a:ln>
              <a:effectLst/>
            </p:spPr>
            <p:txBody>
              <a:bodyPr wrap="none" anchor="ctr"/>
              <a:lstStyle/>
              <a:p>
                <a:pPr>
                  <a:defRPr/>
                </a:pPr>
                <a:endParaRPr lang="ru-RU">
                  <a:latin typeface="Arial" charset="0"/>
                </a:endParaRPr>
              </a:p>
            </p:txBody>
          </p:sp>
          <p:sp>
            <p:nvSpPr>
              <p:cNvPr id="13" name="Line 11"/>
              <p:cNvSpPr>
                <a:spLocks noChangeShapeType="1"/>
              </p:cNvSpPr>
              <p:nvPr/>
            </p:nvSpPr>
            <p:spPr bwMode="auto">
              <a:xfrm>
                <a:off x="4388" y="2582"/>
                <a:ext cx="0" cy="800"/>
              </a:xfrm>
              <a:prstGeom prst="line">
                <a:avLst/>
              </a:prstGeom>
              <a:noFill/>
              <a:ln w="12700">
                <a:solidFill>
                  <a:schemeClr val="accent2"/>
                </a:solidFill>
                <a:round/>
                <a:headEnd type="none" w="sm" len="sm"/>
                <a:tailEnd type="none" w="sm" len="sm"/>
              </a:ln>
              <a:effectLst/>
            </p:spPr>
            <p:txBody>
              <a:bodyPr wrap="none" anchor="ctr"/>
              <a:lstStyle/>
              <a:p>
                <a:pPr>
                  <a:defRPr/>
                </a:pPr>
                <a:endParaRPr lang="ru-RU">
                  <a:latin typeface="Arial" charset="0"/>
                </a:endParaRPr>
              </a:p>
            </p:txBody>
          </p:sp>
          <p:sp>
            <p:nvSpPr>
              <p:cNvPr id="14" name="Line 12"/>
              <p:cNvSpPr>
                <a:spLocks noChangeShapeType="1"/>
              </p:cNvSpPr>
              <p:nvPr/>
            </p:nvSpPr>
            <p:spPr bwMode="auto">
              <a:xfrm flipV="1">
                <a:off x="4388" y="2980"/>
                <a:ext cx="398" cy="398"/>
              </a:xfrm>
              <a:prstGeom prst="line">
                <a:avLst/>
              </a:prstGeom>
              <a:noFill/>
              <a:ln w="12700">
                <a:solidFill>
                  <a:schemeClr val="accent2"/>
                </a:solidFill>
                <a:round/>
                <a:headEnd type="none" w="sm" len="sm"/>
                <a:tailEnd type="none" w="sm" len="sm"/>
              </a:ln>
              <a:effectLst/>
            </p:spPr>
            <p:txBody>
              <a:bodyPr wrap="none" anchor="ctr"/>
              <a:lstStyle/>
              <a:p>
                <a:pPr>
                  <a:defRPr/>
                </a:pPr>
                <a:endParaRPr lang="ru-RU">
                  <a:latin typeface="Arial" charset="0"/>
                </a:endParaRPr>
              </a:p>
            </p:txBody>
          </p:sp>
          <p:sp>
            <p:nvSpPr>
              <p:cNvPr id="15" name="Line 13"/>
              <p:cNvSpPr>
                <a:spLocks noChangeShapeType="1"/>
              </p:cNvSpPr>
              <p:nvPr/>
            </p:nvSpPr>
            <p:spPr bwMode="auto">
              <a:xfrm flipV="1">
                <a:off x="4384" y="2184"/>
                <a:ext cx="402" cy="402"/>
              </a:xfrm>
              <a:prstGeom prst="line">
                <a:avLst/>
              </a:prstGeom>
              <a:noFill/>
              <a:ln w="12700">
                <a:solidFill>
                  <a:schemeClr val="accent2"/>
                </a:solidFill>
                <a:round/>
                <a:headEnd type="none" w="sm" len="sm"/>
                <a:tailEnd type="none" w="sm" len="sm"/>
              </a:ln>
              <a:effectLst/>
            </p:spPr>
            <p:txBody>
              <a:bodyPr wrap="none" anchor="ctr"/>
              <a:lstStyle/>
              <a:p>
                <a:pPr>
                  <a:defRPr/>
                </a:pPr>
                <a:endParaRPr lang="ru-RU">
                  <a:latin typeface="Arial" charset="0"/>
                </a:endParaRPr>
              </a:p>
            </p:txBody>
          </p:sp>
        </p:grpSp>
        <p:sp>
          <p:nvSpPr>
            <p:cNvPr id="11" name="AutoShape 15"/>
            <p:cNvSpPr>
              <a:spLocks noChangeArrowheads="1"/>
            </p:cNvSpPr>
            <p:nvPr/>
          </p:nvSpPr>
          <p:spPr bwMode="auto">
            <a:xfrm rot="18900000">
              <a:off x="4388" y="1229"/>
              <a:ext cx="1254" cy="1254"/>
            </a:xfrm>
            <a:prstGeom prst="rtTriangle">
              <a:avLst/>
            </a:prstGeom>
            <a:noFill/>
            <a:ln w="12700">
              <a:solidFill>
                <a:schemeClr val="accent2"/>
              </a:solidFill>
              <a:miter lim="800000"/>
              <a:headEnd/>
              <a:tailEnd/>
            </a:ln>
            <a:effectLst/>
          </p:spPr>
          <p:txBody>
            <a:bodyPr wrap="none" anchor="ctr"/>
            <a:lstStyle/>
            <a:p>
              <a:pPr>
                <a:defRPr/>
              </a:pPr>
              <a:endParaRPr lang="ru-RU">
                <a:latin typeface="Arial" charset="0"/>
              </a:endParaRPr>
            </a:p>
          </p:txBody>
        </p:sp>
      </p:grpSp>
      <p:grpSp>
        <p:nvGrpSpPr>
          <p:cNvPr id="16" name="Group 26"/>
          <p:cNvGrpSpPr>
            <a:grpSpLocks/>
          </p:cNvGrpSpPr>
          <p:nvPr/>
        </p:nvGrpSpPr>
        <p:grpSpPr bwMode="auto">
          <a:xfrm>
            <a:off x="3344863" y="2457450"/>
            <a:ext cx="5449887" cy="4497388"/>
            <a:chOff x="2107" y="1548"/>
            <a:chExt cx="3433" cy="2833"/>
          </a:xfrm>
        </p:grpSpPr>
        <p:sp>
          <p:nvSpPr>
            <p:cNvPr id="17" name="AutoShape 19"/>
            <p:cNvSpPr>
              <a:spLocks noChangeArrowheads="1"/>
            </p:cNvSpPr>
            <p:nvPr/>
          </p:nvSpPr>
          <p:spPr bwMode="auto">
            <a:xfrm>
              <a:off x="4732" y="2114"/>
              <a:ext cx="808" cy="808"/>
            </a:xfrm>
            <a:prstGeom prst="diamond">
              <a:avLst/>
            </a:prstGeom>
            <a:solidFill>
              <a:schemeClr val="accent1"/>
            </a:solidFill>
            <a:ln w="12700">
              <a:solidFill>
                <a:schemeClr val="accent1"/>
              </a:solidFill>
              <a:miter lim="800000"/>
              <a:headEnd/>
              <a:tailEnd/>
            </a:ln>
            <a:effectLst/>
          </p:spPr>
          <p:txBody>
            <a:bodyPr wrap="none" anchor="ctr"/>
            <a:lstStyle/>
            <a:p>
              <a:pPr>
                <a:defRPr/>
              </a:pPr>
              <a:endParaRPr lang="ru-RU">
                <a:latin typeface="Arial" charset="0"/>
              </a:endParaRPr>
            </a:p>
          </p:txBody>
        </p:sp>
        <p:sp>
          <p:nvSpPr>
            <p:cNvPr id="18" name="Freeform 20"/>
            <p:cNvSpPr>
              <a:spLocks/>
            </p:cNvSpPr>
            <p:nvPr/>
          </p:nvSpPr>
          <p:spPr bwMode="auto">
            <a:xfrm>
              <a:off x="4061" y="1935"/>
              <a:ext cx="403" cy="1192"/>
            </a:xfrm>
            <a:custGeom>
              <a:avLst/>
              <a:gdLst/>
              <a:ahLst/>
              <a:cxnLst>
                <a:cxn ang="0">
                  <a:pos x="399" y="0"/>
                </a:cxn>
                <a:cxn ang="0">
                  <a:pos x="0" y="399"/>
                </a:cxn>
                <a:cxn ang="0">
                  <a:pos x="0" y="1191"/>
                </a:cxn>
                <a:cxn ang="0">
                  <a:pos x="402" y="789"/>
                </a:cxn>
                <a:cxn ang="0">
                  <a:pos x="399" y="0"/>
                </a:cxn>
              </a:cxnLst>
              <a:rect l="0" t="0" r="r" b="b"/>
              <a:pathLst>
                <a:path w="403" h="1192">
                  <a:moveTo>
                    <a:pt x="399" y="0"/>
                  </a:moveTo>
                  <a:lnTo>
                    <a:pt x="0" y="399"/>
                  </a:lnTo>
                  <a:lnTo>
                    <a:pt x="0" y="1191"/>
                  </a:lnTo>
                  <a:lnTo>
                    <a:pt x="402" y="789"/>
                  </a:lnTo>
                  <a:lnTo>
                    <a:pt x="399" y="0"/>
                  </a:lnTo>
                </a:path>
              </a:pathLst>
            </a:custGeom>
            <a:solidFill>
              <a:schemeClr val="accent1"/>
            </a:solidFill>
            <a:ln w="12700" cap="flat" cmpd="sng">
              <a:solidFill>
                <a:schemeClr val="accent1"/>
              </a:solidFill>
              <a:prstDash val="solid"/>
              <a:round/>
              <a:headEnd/>
              <a:tailEnd/>
            </a:ln>
            <a:effectLst/>
          </p:spPr>
          <p:txBody>
            <a:bodyPr wrap="none" anchor="ctr"/>
            <a:lstStyle/>
            <a:p>
              <a:pPr>
                <a:defRPr/>
              </a:pPr>
              <a:endParaRPr lang="ru-RU">
                <a:latin typeface="Arial" charset="0"/>
              </a:endParaRPr>
            </a:p>
          </p:txBody>
        </p:sp>
        <p:sp>
          <p:nvSpPr>
            <p:cNvPr id="19" name="AutoShape 21"/>
            <p:cNvSpPr>
              <a:spLocks noChangeArrowheads="1"/>
            </p:cNvSpPr>
            <p:nvPr/>
          </p:nvSpPr>
          <p:spPr bwMode="auto">
            <a:xfrm rot="18900000">
              <a:off x="2527" y="2630"/>
              <a:ext cx="1254" cy="1254"/>
            </a:xfrm>
            <a:prstGeom prst="rtTriangle">
              <a:avLst/>
            </a:prstGeom>
            <a:solidFill>
              <a:schemeClr val="accent1"/>
            </a:solidFill>
            <a:ln w="12700">
              <a:solidFill>
                <a:schemeClr val="accent1"/>
              </a:solidFill>
              <a:miter lim="800000"/>
              <a:headEnd/>
              <a:tailEnd/>
            </a:ln>
            <a:effectLst/>
          </p:spPr>
          <p:txBody>
            <a:bodyPr wrap="none" anchor="ctr"/>
            <a:lstStyle/>
            <a:p>
              <a:pPr>
                <a:defRPr/>
              </a:pPr>
              <a:endParaRPr lang="ru-RU">
                <a:latin typeface="Arial" charset="0"/>
              </a:endParaRPr>
            </a:p>
          </p:txBody>
        </p:sp>
        <p:sp>
          <p:nvSpPr>
            <p:cNvPr id="20" name="AutoShape 22"/>
            <p:cNvSpPr>
              <a:spLocks noChangeArrowheads="1"/>
            </p:cNvSpPr>
            <p:nvPr/>
          </p:nvSpPr>
          <p:spPr bwMode="auto">
            <a:xfrm rot="13500000" flipH="1">
              <a:off x="3812" y="3813"/>
              <a:ext cx="568" cy="568"/>
            </a:xfrm>
            <a:prstGeom prst="rtTriangle">
              <a:avLst/>
            </a:prstGeom>
            <a:solidFill>
              <a:schemeClr val="accent1"/>
            </a:solidFill>
            <a:ln w="12700">
              <a:solidFill>
                <a:schemeClr val="accent1"/>
              </a:solidFill>
              <a:miter lim="800000"/>
              <a:headEnd/>
              <a:tailEnd/>
            </a:ln>
            <a:effectLst/>
          </p:spPr>
          <p:txBody>
            <a:bodyPr wrap="none" anchor="ctr"/>
            <a:lstStyle/>
            <a:p>
              <a:pPr>
                <a:defRPr/>
              </a:pPr>
              <a:endParaRPr lang="ru-RU">
                <a:latin typeface="Arial" charset="0"/>
              </a:endParaRPr>
            </a:p>
          </p:txBody>
        </p:sp>
        <p:sp>
          <p:nvSpPr>
            <p:cNvPr id="21" name="AutoShape 23"/>
            <p:cNvSpPr>
              <a:spLocks noChangeArrowheads="1"/>
            </p:cNvSpPr>
            <p:nvPr/>
          </p:nvSpPr>
          <p:spPr bwMode="auto">
            <a:xfrm rot="16200000">
              <a:off x="4423" y="2927"/>
              <a:ext cx="858" cy="852"/>
            </a:xfrm>
            <a:prstGeom prst="rtTriangle">
              <a:avLst/>
            </a:prstGeom>
            <a:solidFill>
              <a:schemeClr val="accent1"/>
            </a:solidFill>
            <a:ln w="12700">
              <a:solidFill>
                <a:schemeClr val="accent1"/>
              </a:solidFill>
              <a:miter lim="800000"/>
              <a:headEnd/>
              <a:tailEnd/>
            </a:ln>
            <a:effectLst/>
          </p:spPr>
          <p:txBody>
            <a:bodyPr wrap="none" anchor="ctr"/>
            <a:lstStyle/>
            <a:p>
              <a:pPr>
                <a:defRPr/>
              </a:pPr>
              <a:endParaRPr lang="ru-RU">
                <a:latin typeface="Arial" charset="0"/>
              </a:endParaRPr>
            </a:p>
          </p:txBody>
        </p:sp>
        <p:sp>
          <p:nvSpPr>
            <p:cNvPr id="22" name="AutoShape 24"/>
            <p:cNvSpPr>
              <a:spLocks noChangeArrowheads="1"/>
            </p:cNvSpPr>
            <p:nvPr/>
          </p:nvSpPr>
          <p:spPr bwMode="auto">
            <a:xfrm rot="10800000">
              <a:off x="2107" y="1548"/>
              <a:ext cx="1254" cy="1254"/>
            </a:xfrm>
            <a:prstGeom prst="rtTriangle">
              <a:avLst/>
            </a:prstGeom>
            <a:solidFill>
              <a:schemeClr val="accent1"/>
            </a:solidFill>
            <a:ln w="12700">
              <a:solidFill>
                <a:schemeClr val="accent1"/>
              </a:solidFill>
              <a:miter lim="800000"/>
              <a:headEnd/>
              <a:tailEnd/>
            </a:ln>
            <a:effectLst/>
          </p:spPr>
          <p:txBody>
            <a:bodyPr wrap="none" anchor="ctr"/>
            <a:lstStyle/>
            <a:p>
              <a:pPr>
                <a:defRPr/>
              </a:pPr>
              <a:endParaRPr lang="ru-RU">
                <a:latin typeface="Arial" charset="0"/>
              </a:endParaRPr>
            </a:p>
          </p:txBody>
        </p:sp>
        <p:sp>
          <p:nvSpPr>
            <p:cNvPr id="23" name="AutoShape 25"/>
            <p:cNvSpPr>
              <a:spLocks noChangeArrowheads="1"/>
            </p:cNvSpPr>
            <p:nvPr/>
          </p:nvSpPr>
          <p:spPr bwMode="auto">
            <a:xfrm rot="8100000" flipH="1">
              <a:off x="3410" y="2702"/>
              <a:ext cx="568" cy="568"/>
            </a:xfrm>
            <a:prstGeom prst="rtTriangle">
              <a:avLst/>
            </a:prstGeom>
            <a:solidFill>
              <a:schemeClr val="accent1"/>
            </a:solidFill>
            <a:ln w="12700">
              <a:solidFill>
                <a:schemeClr val="accent1"/>
              </a:solidFill>
              <a:miter lim="800000"/>
              <a:headEnd/>
              <a:tailEnd/>
            </a:ln>
            <a:effectLst/>
          </p:spPr>
          <p:txBody>
            <a:bodyPr wrap="none" anchor="ctr"/>
            <a:lstStyle/>
            <a:p>
              <a:pPr>
                <a:defRPr/>
              </a:pPr>
              <a:endParaRPr lang="ru-RU">
                <a:latin typeface="Arial" charset="0"/>
              </a:endParaRPr>
            </a:p>
          </p:txBody>
        </p:sp>
      </p:grpSp>
      <p:sp>
        <p:nvSpPr>
          <p:cNvPr id="24" name="Rectangle 28"/>
          <p:cNvSpPr>
            <a:spLocks noChangeArrowheads="1"/>
          </p:cNvSpPr>
          <p:nvPr/>
        </p:nvSpPr>
        <p:spPr bwMode="auto">
          <a:xfrm>
            <a:off x="6588125" y="5181600"/>
            <a:ext cx="2555875" cy="381000"/>
          </a:xfrm>
          <a:prstGeom prst="rect">
            <a:avLst/>
          </a:prstGeom>
          <a:solidFill>
            <a:schemeClr val="bg2"/>
          </a:solidFill>
          <a:ln w="9525">
            <a:noFill/>
            <a:miter lim="800000"/>
            <a:headEnd/>
            <a:tailEnd/>
          </a:ln>
          <a:effectLst/>
        </p:spPr>
        <p:txBody>
          <a:bodyPr wrap="none" anchor="ctr"/>
          <a:lstStyle/>
          <a:p>
            <a:pPr>
              <a:defRPr/>
            </a:pPr>
            <a:endParaRPr lang="ru-RU" sz="2400">
              <a:latin typeface="Arial" charset="0"/>
            </a:endParaRPr>
          </a:p>
        </p:txBody>
      </p:sp>
      <p:sp>
        <p:nvSpPr>
          <p:cNvPr id="3089" name="Rectangle 17"/>
          <p:cNvSpPr>
            <a:spLocks noGrp="1" noChangeArrowheads="1"/>
          </p:cNvSpPr>
          <p:nvPr>
            <p:ph type="ctrTitle" sz="quarter"/>
          </p:nvPr>
        </p:nvSpPr>
        <p:spPr>
          <a:xfrm>
            <a:off x="914400" y="228600"/>
            <a:ext cx="7772400" cy="2438400"/>
          </a:xfrm>
        </p:spPr>
        <p:txBody>
          <a:bodyPr anchor="b"/>
          <a:lstStyle>
            <a:lvl1pPr>
              <a:lnSpc>
                <a:spcPct val="100000"/>
              </a:lnSpc>
              <a:defRPr sz="6600">
                <a:solidFill>
                  <a:schemeClr val="tx2"/>
                </a:solidFill>
              </a:defRPr>
            </a:lvl1pPr>
          </a:lstStyle>
          <a:p>
            <a:r>
              <a:rPr lang="ru-RU"/>
              <a:t>Заголовок </a:t>
            </a:r>
          </a:p>
        </p:txBody>
      </p:sp>
      <p:sp>
        <p:nvSpPr>
          <p:cNvPr id="3090" name="Rectangle 18"/>
          <p:cNvSpPr>
            <a:spLocks noGrp="1" noChangeArrowheads="1"/>
          </p:cNvSpPr>
          <p:nvPr>
            <p:ph type="subTitle" sz="quarter" idx="1"/>
          </p:nvPr>
        </p:nvSpPr>
        <p:spPr>
          <a:xfrm>
            <a:off x="4876800" y="4733925"/>
            <a:ext cx="4259263" cy="377825"/>
          </a:xfrm>
          <a:solidFill>
            <a:schemeClr val="tx2"/>
          </a:solidFill>
          <a:ln w="12700">
            <a:solidFill>
              <a:schemeClr val="tx2"/>
            </a:solidFill>
          </a:ln>
        </p:spPr>
        <p:txBody>
          <a:bodyPr lIns="91440" tIns="0" rIns="91440" bIns="0" anchor="b">
            <a:spAutoFit/>
          </a:bodyPr>
          <a:lstStyle>
            <a:lvl1pPr marL="0" indent="0">
              <a:spcBef>
                <a:spcPct val="0"/>
              </a:spcBef>
              <a:buClrTx/>
              <a:buSzTx/>
              <a:buFontTx/>
              <a:buNone/>
              <a:defRPr sz="2400">
                <a:solidFill>
                  <a:schemeClr val="bg1"/>
                </a:solidFill>
              </a:defRPr>
            </a:lvl1pPr>
          </a:lstStyle>
          <a:p>
            <a:r>
              <a:rPr lang="ru-RU"/>
              <a:t>Подзаголовок</a:t>
            </a:r>
          </a:p>
        </p:txBody>
      </p:sp>
      <p:sp>
        <p:nvSpPr>
          <p:cNvPr id="25" name="Rectangle 29"/>
          <p:cNvSpPr>
            <a:spLocks noGrp="1" noChangeArrowheads="1"/>
          </p:cNvSpPr>
          <p:nvPr>
            <p:ph type="dt" sz="half" idx="10"/>
          </p:nvPr>
        </p:nvSpPr>
        <p:spPr/>
        <p:txBody>
          <a:bodyPr/>
          <a:lstStyle>
            <a:lvl1pPr>
              <a:defRPr smtClean="0"/>
            </a:lvl1pPr>
          </a:lstStyle>
          <a:p>
            <a:pPr>
              <a:defRPr/>
            </a:pPr>
            <a:endParaRPr lang="ru-RU"/>
          </a:p>
        </p:txBody>
      </p:sp>
      <p:sp>
        <p:nvSpPr>
          <p:cNvPr id="26" name="Rectangle 30"/>
          <p:cNvSpPr>
            <a:spLocks noGrp="1" noChangeArrowheads="1"/>
          </p:cNvSpPr>
          <p:nvPr>
            <p:ph type="ftr" sz="quarter" idx="11"/>
          </p:nvPr>
        </p:nvSpPr>
        <p:spPr/>
        <p:txBody>
          <a:bodyPr/>
          <a:lstStyle>
            <a:lvl1pPr>
              <a:defRPr smtClean="0"/>
            </a:lvl1pPr>
          </a:lstStyle>
          <a:p>
            <a:pPr>
              <a:defRPr/>
            </a:pPr>
            <a:endParaRPr lang="ru-RU"/>
          </a:p>
        </p:txBody>
      </p:sp>
      <p:sp>
        <p:nvSpPr>
          <p:cNvPr id="27" name="Rectangle 31"/>
          <p:cNvSpPr>
            <a:spLocks noGrp="1" noChangeArrowheads="1"/>
          </p:cNvSpPr>
          <p:nvPr>
            <p:ph type="sldNum" sz="quarter" idx="12"/>
          </p:nvPr>
        </p:nvSpPr>
        <p:spPr/>
        <p:txBody>
          <a:bodyPr/>
          <a:lstStyle>
            <a:lvl1pPr>
              <a:defRPr/>
            </a:lvl1pPr>
          </a:lstStyle>
          <a:p>
            <a:fld id="{C7304599-8F59-49D8-97BC-8E760C3F53E1}" type="slidenum">
              <a:rPr lang="ru-RU" altLang="ru-RU"/>
              <a:pPr/>
              <a:t>‹#›</a:t>
            </a:fld>
            <a:endParaRPr lang="ru-RU" altLang="ru-RU"/>
          </a:p>
        </p:txBody>
      </p:sp>
    </p:spTree>
    <p:extLst>
      <p:ext uri="{BB962C8B-B14F-4D97-AF65-F5344CB8AC3E}">
        <p14:creationId xmlns:p14="http://schemas.microsoft.com/office/powerpoint/2010/main" val="2490818428"/>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dt" sz="half" idx="10"/>
          </p:nvPr>
        </p:nvSpPr>
        <p:spPr>
          <a:ln/>
        </p:spPr>
        <p:txBody>
          <a:bodyPr/>
          <a:lstStyle>
            <a:lvl1pPr>
              <a:defRPr/>
            </a:lvl1pPr>
          </a:lstStyle>
          <a:p>
            <a:pPr>
              <a:defRPr/>
            </a:pPr>
            <a:endParaRPr lang="ru-RU"/>
          </a:p>
        </p:txBody>
      </p:sp>
      <p:sp>
        <p:nvSpPr>
          <p:cNvPr id="5" name="Rectangle 6"/>
          <p:cNvSpPr>
            <a:spLocks noGrp="1" noChangeArrowheads="1"/>
          </p:cNvSpPr>
          <p:nvPr>
            <p:ph type="ftr" sz="quarter" idx="11"/>
          </p:nvPr>
        </p:nvSpPr>
        <p:spPr>
          <a:ln/>
        </p:spPr>
        <p:txBody>
          <a:bodyPr/>
          <a:lstStyle>
            <a:lvl1pPr>
              <a:defRPr/>
            </a:lvl1pPr>
          </a:lstStyle>
          <a:p>
            <a:pPr>
              <a:defRPr/>
            </a:pPr>
            <a:endParaRPr lang="ru-RU"/>
          </a:p>
        </p:txBody>
      </p:sp>
      <p:sp>
        <p:nvSpPr>
          <p:cNvPr id="6" name="Rectangle 7"/>
          <p:cNvSpPr>
            <a:spLocks noGrp="1" noChangeArrowheads="1"/>
          </p:cNvSpPr>
          <p:nvPr>
            <p:ph type="sldNum" sz="quarter" idx="12"/>
          </p:nvPr>
        </p:nvSpPr>
        <p:spPr>
          <a:ln/>
        </p:spPr>
        <p:txBody>
          <a:bodyPr/>
          <a:lstStyle>
            <a:lvl1pPr>
              <a:defRPr/>
            </a:lvl1pPr>
          </a:lstStyle>
          <a:p>
            <a:fld id="{E30D9772-C480-4A85-A404-78572034F72B}" type="slidenum">
              <a:rPr lang="ru-RU" altLang="ru-RU"/>
              <a:pPr/>
              <a:t>‹#›</a:t>
            </a:fld>
            <a:endParaRPr lang="ru-RU" altLang="ru-RU"/>
          </a:p>
        </p:txBody>
      </p:sp>
    </p:spTree>
    <p:extLst>
      <p:ext uri="{BB962C8B-B14F-4D97-AF65-F5344CB8AC3E}">
        <p14:creationId xmlns:p14="http://schemas.microsoft.com/office/powerpoint/2010/main" val="350004877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5263" y="315913"/>
            <a:ext cx="1955800" cy="559435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74688" y="315913"/>
            <a:ext cx="5718175" cy="55943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dt" sz="half" idx="10"/>
          </p:nvPr>
        </p:nvSpPr>
        <p:spPr>
          <a:ln/>
        </p:spPr>
        <p:txBody>
          <a:bodyPr/>
          <a:lstStyle>
            <a:lvl1pPr>
              <a:defRPr/>
            </a:lvl1pPr>
          </a:lstStyle>
          <a:p>
            <a:pPr>
              <a:defRPr/>
            </a:pPr>
            <a:endParaRPr lang="ru-RU"/>
          </a:p>
        </p:txBody>
      </p:sp>
      <p:sp>
        <p:nvSpPr>
          <p:cNvPr id="5" name="Rectangle 6"/>
          <p:cNvSpPr>
            <a:spLocks noGrp="1" noChangeArrowheads="1"/>
          </p:cNvSpPr>
          <p:nvPr>
            <p:ph type="ftr" sz="quarter" idx="11"/>
          </p:nvPr>
        </p:nvSpPr>
        <p:spPr>
          <a:ln/>
        </p:spPr>
        <p:txBody>
          <a:bodyPr/>
          <a:lstStyle>
            <a:lvl1pPr>
              <a:defRPr/>
            </a:lvl1pPr>
          </a:lstStyle>
          <a:p>
            <a:pPr>
              <a:defRPr/>
            </a:pPr>
            <a:endParaRPr lang="ru-RU"/>
          </a:p>
        </p:txBody>
      </p:sp>
      <p:sp>
        <p:nvSpPr>
          <p:cNvPr id="6" name="Rectangle 7"/>
          <p:cNvSpPr>
            <a:spLocks noGrp="1" noChangeArrowheads="1"/>
          </p:cNvSpPr>
          <p:nvPr>
            <p:ph type="sldNum" sz="quarter" idx="12"/>
          </p:nvPr>
        </p:nvSpPr>
        <p:spPr>
          <a:ln/>
        </p:spPr>
        <p:txBody>
          <a:bodyPr/>
          <a:lstStyle>
            <a:lvl1pPr>
              <a:defRPr/>
            </a:lvl1pPr>
          </a:lstStyle>
          <a:p>
            <a:fld id="{79AD145D-8A4D-4791-96A7-A02FBCCD651C}" type="slidenum">
              <a:rPr lang="ru-RU" altLang="ru-RU"/>
              <a:pPr/>
              <a:t>‹#›</a:t>
            </a:fld>
            <a:endParaRPr lang="ru-RU" altLang="ru-RU"/>
          </a:p>
        </p:txBody>
      </p:sp>
    </p:spTree>
    <p:extLst>
      <p:ext uri="{BB962C8B-B14F-4D97-AF65-F5344CB8AC3E}">
        <p14:creationId xmlns:p14="http://schemas.microsoft.com/office/powerpoint/2010/main" val="394618127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dt" sz="half" idx="10"/>
          </p:nvPr>
        </p:nvSpPr>
        <p:spPr>
          <a:ln/>
        </p:spPr>
        <p:txBody>
          <a:bodyPr/>
          <a:lstStyle>
            <a:lvl1pPr>
              <a:defRPr/>
            </a:lvl1pPr>
          </a:lstStyle>
          <a:p>
            <a:pPr>
              <a:defRPr/>
            </a:pPr>
            <a:endParaRPr lang="ru-RU"/>
          </a:p>
        </p:txBody>
      </p:sp>
      <p:sp>
        <p:nvSpPr>
          <p:cNvPr id="5" name="Rectangle 6"/>
          <p:cNvSpPr>
            <a:spLocks noGrp="1" noChangeArrowheads="1"/>
          </p:cNvSpPr>
          <p:nvPr>
            <p:ph type="ftr" sz="quarter" idx="11"/>
          </p:nvPr>
        </p:nvSpPr>
        <p:spPr>
          <a:ln/>
        </p:spPr>
        <p:txBody>
          <a:bodyPr/>
          <a:lstStyle>
            <a:lvl1pPr>
              <a:defRPr/>
            </a:lvl1pPr>
          </a:lstStyle>
          <a:p>
            <a:pPr>
              <a:defRPr/>
            </a:pPr>
            <a:endParaRPr lang="ru-RU"/>
          </a:p>
        </p:txBody>
      </p:sp>
      <p:sp>
        <p:nvSpPr>
          <p:cNvPr id="6" name="Rectangle 7"/>
          <p:cNvSpPr>
            <a:spLocks noGrp="1" noChangeArrowheads="1"/>
          </p:cNvSpPr>
          <p:nvPr>
            <p:ph type="sldNum" sz="quarter" idx="12"/>
          </p:nvPr>
        </p:nvSpPr>
        <p:spPr>
          <a:ln/>
        </p:spPr>
        <p:txBody>
          <a:bodyPr/>
          <a:lstStyle>
            <a:lvl1pPr>
              <a:defRPr/>
            </a:lvl1pPr>
          </a:lstStyle>
          <a:p>
            <a:fld id="{DEF8CBC8-15D6-487D-9123-264B105A4CEF}" type="slidenum">
              <a:rPr lang="ru-RU" altLang="ru-RU"/>
              <a:pPr/>
              <a:t>‹#›</a:t>
            </a:fld>
            <a:endParaRPr lang="ru-RU" altLang="ru-RU"/>
          </a:p>
        </p:txBody>
      </p:sp>
    </p:spTree>
    <p:extLst>
      <p:ext uri="{BB962C8B-B14F-4D97-AF65-F5344CB8AC3E}">
        <p14:creationId xmlns:p14="http://schemas.microsoft.com/office/powerpoint/2010/main" val="297279467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5"/>
          <p:cNvSpPr>
            <a:spLocks noGrp="1" noChangeArrowheads="1"/>
          </p:cNvSpPr>
          <p:nvPr>
            <p:ph type="dt" sz="half" idx="10"/>
          </p:nvPr>
        </p:nvSpPr>
        <p:spPr>
          <a:ln/>
        </p:spPr>
        <p:txBody>
          <a:bodyPr/>
          <a:lstStyle>
            <a:lvl1pPr>
              <a:defRPr/>
            </a:lvl1pPr>
          </a:lstStyle>
          <a:p>
            <a:pPr>
              <a:defRPr/>
            </a:pPr>
            <a:endParaRPr lang="ru-RU"/>
          </a:p>
        </p:txBody>
      </p:sp>
      <p:sp>
        <p:nvSpPr>
          <p:cNvPr id="5" name="Rectangle 6"/>
          <p:cNvSpPr>
            <a:spLocks noGrp="1" noChangeArrowheads="1"/>
          </p:cNvSpPr>
          <p:nvPr>
            <p:ph type="ftr" sz="quarter" idx="11"/>
          </p:nvPr>
        </p:nvSpPr>
        <p:spPr>
          <a:ln/>
        </p:spPr>
        <p:txBody>
          <a:bodyPr/>
          <a:lstStyle>
            <a:lvl1pPr>
              <a:defRPr/>
            </a:lvl1pPr>
          </a:lstStyle>
          <a:p>
            <a:pPr>
              <a:defRPr/>
            </a:pPr>
            <a:endParaRPr lang="ru-RU"/>
          </a:p>
        </p:txBody>
      </p:sp>
      <p:sp>
        <p:nvSpPr>
          <p:cNvPr id="6" name="Rectangle 7"/>
          <p:cNvSpPr>
            <a:spLocks noGrp="1" noChangeArrowheads="1"/>
          </p:cNvSpPr>
          <p:nvPr>
            <p:ph type="sldNum" sz="quarter" idx="12"/>
          </p:nvPr>
        </p:nvSpPr>
        <p:spPr>
          <a:ln/>
        </p:spPr>
        <p:txBody>
          <a:bodyPr/>
          <a:lstStyle>
            <a:lvl1pPr>
              <a:defRPr/>
            </a:lvl1pPr>
          </a:lstStyle>
          <a:p>
            <a:fld id="{CDCB21D7-C6FA-4716-AED8-0E10E8F17D22}" type="slidenum">
              <a:rPr lang="ru-RU" altLang="ru-RU"/>
              <a:pPr/>
              <a:t>‹#›</a:t>
            </a:fld>
            <a:endParaRPr lang="ru-RU" altLang="ru-RU"/>
          </a:p>
        </p:txBody>
      </p:sp>
    </p:spTree>
    <p:extLst>
      <p:ext uri="{BB962C8B-B14F-4D97-AF65-F5344CB8AC3E}">
        <p14:creationId xmlns:p14="http://schemas.microsoft.com/office/powerpoint/2010/main" val="237205091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74688" y="1795463"/>
            <a:ext cx="383698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64075" y="1795463"/>
            <a:ext cx="383698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5"/>
          <p:cNvSpPr>
            <a:spLocks noGrp="1" noChangeArrowheads="1"/>
          </p:cNvSpPr>
          <p:nvPr>
            <p:ph type="dt" sz="half" idx="10"/>
          </p:nvPr>
        </p:nvSpPr>
        <p:spPr>
          <a:ln/>
        </p:spPr>
        <p:txBody>
          <a:bodyPr/>
          <a:lstStyle>
            <a:lvl1pPr>
              <a:defRPr/>
            </a:lvl1pPr>
          </a:lstStyle>
          <a:p>
            <a:pPr>
              <a:defRPr/>
            </a:pPr>
            <a:endParaRPr lang="ru-RU"/>
          </a:p>
        </p:txBody>
      </p:sp>
      <p:sp>
        <p:nvSpPr>
          <p:cNvPr id="6" name="Rectangle 6"/>
          <p:cNvSpPr>
            <a:spLocks noGrp="1" noChangeArrowheads="1"/>
          </p:cNvSpPr>
          <p:nvPr>
            <p:ph type="ftr" sz="quarter" idx="11"/>
          </p:nvPr>
        </p:nvSpPr>
        <p:spPr>
          <a:ln/>
        </p:spPr>
        <p:txBody>
          <a:bodyPr/>
          <a:lstStyle>
            <a:lvl1pPr>
              <a:defRPr/>
            </a:lvl1pPr>
          </a:lstStyle>
          <a:p>
            <a:pPr>
              <a:defRPr/>
            </a:pPr>
            <a:endParaRPr lang="ru-RU"/>
          </a:p>
        </p:txBody>
      </p:sp>
      <p:sp>
        <p:nvSpPr>
          <p:cNvPr id="7" name="Rectangle 7"/>
          <p:cNvSpPr>
            <a:spLocks noGrp="1" noChangeArrowheads="1"/>
          </p:cNvSpPr>
          <p:nvPr>
            <p:ph type="sldNum" sz="quarter" idx="12"/>
          </p:nvPr>
        </p:nvSpPr>
        <p:spPr>
          <a:ln/>
        </p:spPr>
        <p:txBody>
          <a:bodyPr/>
          <a:lstStyle>
            <a:lvl1pPr>
              <a:defRPr/>
            </a:lvl1pPr>
          </a:lstStyle>
          <a:p>
            <a:fld id="{C1C66FAE-0BF6-4660-898B-5A4F6C5CF7B3}" type="slidenum">
              <a:rPr lang="ru-RU" altLang="ru-RU"/>
              <a:pPr/>
              <a:t>‹#›</a:t>
            </a:fld>
            <a:endParaRPr lang="ru-RU" altLang="ru-RU"/>
          </a:p>
        </p:txBody>
      </p:sp>
    </p:spTree>
    <p:extLst>
      <p:ext uri="{BB962C8B-B14F-4D97-AF65-F5344CB8AC3E}">
        <p14:creationId xmlns:p14="http://schemas.microsoft.com/office/powerpoint/2010/main" val="245807538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5"/>
          <p:cNvSpPr>
            <a:spLocks noGrp="1" noChangeArrowheads="1"/>
          </p:cNvSpPr>
          <p:nvPr>
            <p:ph type="dt" sz="half" idx="10"/>
          </p:nvPr>
        </p:nvSpPr>
        <p:spPr>
          <a:ln/>
        </p:spPr>
        <p:txBody>
          <a:bodyPr/>
          <a:lstStyle>
            <a:lvl1pPr>
              <a:defRPr/>
            </a:lvl1pPr>
          </a:lstStyle>
          <a:p>
            <a:pPr>
              <a:defRPr/>
            </a:pPr>
            <a:endParaRPr lang="ru-RU"/>
          </a:p>
        </p:txBody>
      </p:sp>
      <p:sp>
        <p:nvSpPr>
          <p:cNvPr id="8" name="Rectangle 6"/>
          <p:cNvSpPr>
            <a:spLocks noGrp="1" noChangeArrowheads="1"/>
          </p:cNvSpPr>
          <p:nvPr>
            <p:ph type="ftr" sz="quarter" idx="11"/>
          </p:nvPr>
        </p:nvSpPr>
        <p:spPr>
          <a:ln/>
        </p:spPr>
        <p:txBody>
          <a:bodyPr/>
          <a:lstStyle>
            <a:lvl1pPr>
              <a:defRPr/>
            </a:lvl1pPr>
          </a:lstStyle>
          <a:p>
            <a:pPr>
              <a:defRPr/>
            </a:pPr>
            <a:endParaRPr lang="ru-RU"/>
          </a:p>
        </p:txBody>
      </p:sp>
      <p:sp>
        <p:nvSpPr>
          <p:cNvPr id="9" name="Rectangle 7"/>
          <p:cNvSpPr>
            <a:spLocks noGrp="1" noChangeArrowheads="1"/>
          </p:cNvSpPr>
          <p:nvPr>
            <p:ph type="sldNum" sz="quarter" idx="12"/>
          </p:nvPr>
        </p:nvSpPr>
        <p:spPr>
          <a:ln/>
        </p:spPr>
        <p:txBody>
          <a:bodyPr/>
          <a:lstStyle>
            <a:lvl1pPr>
              <a:defRPr/>
            </a:lvl1pPr>
          </a:lstStyle>
          <a:p>
            <a:fld id="{E8DDC7E7-02A2-43C2-86A7-209A279732A1}" type="slidenum">
              <a:rPr lang="ru-RU" altLang="ru-RU"/>
              <a:pPr/>
              <a:t>‹#›</a:t>
            </a:fld>
            <a:endParaRPr lang="ru-RU" altLang="ru-RU"/>
          </a:p>
        </p:txBody>
      </p:sp>
    </p:spTree>
    <p:extLst>
      <p:ext uri="{BB962C8B-B14F-4D97-AF65-F5344CB8AC3E}">
        <p14:creationId xmlns:p14="http://schemas.microsoft.com/office/powerpoint/2010/main" val="222143295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5"/>
          <p:cNvSpPr>
            <a:spLocks noGrp="1" noChangeArrowheads="1"/>
          </p:cNvSpPr>
          <p:nvPr>
            <p:ph type="dt" sz="half" idx="10"/>
          </p:nvPr>
        </p:nvSpPr>
        <p:spPr>
          <a:ln/>
        </p:spPr>
        <p:txBody>
          <a:bodyPr/>
          <a:lstStyle>
            <a:lvl1pPr>
              <a:defRPr/>
            </a:lvl1pPr>
          </a:lstStyle>
          <a:p>
            <a:pPr>
              <a:defRPr/>
            </a:pPr>
            <a:endParaRPr lang="ru-RU"/>
          </a:p>
        </p:txBody>
      </p:sp>
      <p:sp>
        <p:nvSpPr>
          <p:cNvPr id="4" name="Rectangle 6"/>
          <p:cNvSpPr>
            <a:spLocks noGrp="1" noChangeArrowheads="1"/>
          </p:cNvSpPr>
          <p:nvPr>
            <p:ph type="ftr" sz="quarter" idx="11"/>
          </p:nvPr>
        </p:nvSpPr>
        <p:spPr>
          <a:ln/>
        </p:spPr>
        <p:txBody>
          <a:bodyPr/>
          <a:lstStyle>
            <a:lvl1pPr>
              <a:defRPr/>
            </a:lvl1pPr>
          </a:lstStyle>
          <a:p>
            <a:pPr>
              <a:defRPr/>
            </a:pPr>
            <a:endParaRPr lang="ru-RU"/>
          </a:p>
        </p:txBody>
      </p:sp>
      <p:sp>
        <p:nvSpPr>
          <p:cNvPr id="5" name="Rectangle 7"/>
          <p:cNvSpPr>
            <a:spLocks noGrp="1" noChangeArrowheads="1"/>
          </p:cNvSpPr>
          <p:nvPr>
            <p:ph type="sldNum" sz="quarter" idx="12"/>
          </p:nvPr>
        </p:nvSpPr>
        <p:spPr>
          <a:ln/>
        </p:spPr>
        <p:txBody>
          <a:bodyPr/>
          <a:lstStyle>
            <a:lvl1pPr>
              <a:defRPr/>
            </a:lvl1pPr>
          </a:lstStyle>
          <a:p>
            <a:fld id="{42C62506-F6B0-45C0-9092-BE19F436F872}" type="slidenum">
              <a:rPr lang="ru-RU" altLang="ru-RU"/>
              <a:pPr/>
              <a:t>‹#›</a:t>
            </a:fld>
            <a:endParaRPr lang="ru-RU" altLang="ru-RU"/>
          </a:p>
        </p:txBody>
      </p:sp>
    </p:spTree>
    <p:extLst>
      <p:ext uri="{BB962C8B-B14F-4D97-AF65-F5344CB8AC3E}">
        <p14:creationId xmlns:p14="http://schemas.microsoft.com/office/powerpoint/2010/main" val="285255815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ru-RU"/>
          </a:p>
        </p:txBody>
      </p:sp>
      <p:sp>
        <p:nvSpPr>
          <p:cNvPr id="3" name="Rectangle 6"/>
          <p:cNvSpPr>
            <a:spLocks noGrp="1" noChangeArrowheads="1"/>
          </p:cNvSpPr>
          <p:nvPr>
            <p:ph type="ftr" sz="quarter" idx="11"/>
          </p:nvPr>
        </p:nvSpPr>
        <p:spPr>
          <a:ln/>
        </p:spPr>
        <p:txBody>
          <a:bodyPr/>
          <a:lstStyle>
            <a:lvl1pPr>
              <a:defRPr/>
            </a:lvl1pPr>
          </a:lstStyle>
          <a:p>
            <a:pPr>
              <a:defRPr/>
            </a:pPr>
            <a:endParaRPr lang="ru-RU"/>
          </a:p>
        </p:txBody>
      </p:sp>
      <p:sp>
        <p:nvSpPr>
          <p:cNvPr id="4" name="Rectangle 7"/>
          <p:cNvSpPr>
            <a:spLocks noGrp="1" noChangeArrowheads="1"/>
          </p:cNvSpPr>
          <p:nvPr>
            <p:ph type="sldNum" sz="quarter" idx="12"/>
          </p:nvPr>
        </p:nvSpPr>
        <p:spPr>
          <a:ln/>
        </p:spPr>
        <p:txBody>
          <a:bodyPr/>
          <a:lstStyle>
            <a:lvl1pPr>
              <a:defRPr/>
            </a:lvl1pPr>
          </a:lstStyle>
          <a:p>
            <a:fld id="{89D19BFE-29A7-408C-B629-56C5E14264B8}" type="slidenum">
              <a:rPr lang="ru-RU" altLang="ru-RU"/>
              <a:pPr/>
              <a:t>‹#›</a:t>
            </a:fld>
            <a:endParaRPr lang="ru-RU" altLang="ru-RU"/>
          </a:p>
        </p:txBody>
      </p:sp>
    </p:spTree>
    <p:extLst>
      <p:ext uri="{BB962C8B-B14F-4D97-AF65-F5344CB8AC3E}">
        <p14:creationId xmlns:p14="http://schemas.microsoft.com/office/powerpoint/2010/main" val="188084051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5"/>
          <p:cNvSpPr>
            <a:spLocks noGrp="1" noChangeArrowheads="1"/>
          </p:cNvSpPr>
          <p:nvPr>
            <p:ph type="dt" sz="half" idx="10"/>
          </p:nvPr>
        </p:nvSpPr>
        <p:spPr>
          <a:ln/>
        </p:spPr>
        <p:txBody>
          <a:bodyPr/>
          <a:lstStyle>
            <a:lvl1pPr>
              <a:defRPr/>
            </a:lvl1pPr>
          </a:lstStyle>
          <a:p>
            <a:pPr>
              <a:defRPr/>
            </a:pPr>
            <a:endParaRPr lang="ru-RU"/>
          </a:p>
        </p:txBody>
      </p:sp>
      <p:sp>
        <p:nvSpPr>
          <p:cNvPr id="6" name="Rectangle 6"/>
          <p:cNvSpPr>
            <a:spLocks noGrp="1" noChangeArrowheads="1"/>
          </p:cNvSpPr>
          <p:nvPr>
            <p:ph type="ftr" sz="quarter" idx="11"/>
          </p:nvPr>
        </p:nvSpPr>
        <p:spPr>
          <a:ln/>
        </p:spPr>
        <p:txBody>
          <a:bodyPr/>
          <a:lstStyle>
            <a:lvl1pPr>
              <a:defRPr/>
            </a:lvl1pPr>
          </a:lstStyle>
          <a:p>
            <a:pPr>
              <a:defRPr/>
            </a:pPr>
            <a:endParaRPr lang="ru-RU"/>
          </a:p>
        </p:txBody>
      </p:sp>
      <p:sp>
        <p:nvSpPr>
          <p:cNvPr id="7" name="Rectangle 7"/>
          <p:cNvSpPr>
            <a:spLocks noGrp="1" noChangeArrowheads="1"/>
          </p:cNvSpPr>
          <p:nvPr>
            <p:ph type="sldNum" sz="quarter" idx="12"/>
          </p:nvPr>
        </p:nvSpPr>
        <p:spPr>
          <a:ln/>
        </p:spPr>
        <p:txBody>
          <a:bodyPr/>
          <a:lstStyle>
            <a:lvl1pPr>
              <a:defRPr/>
            </a:lvl1pPr>
          </a:lstStyle>
          <a:p>
            <a:fld id="{7D31EB3F-88C6-4EFB-8CF8-B3127AFD5460}" type="slidenum">
              <a:rPr lang="ru-RU" altLang="ru-RU"/>
              <a:pPr/>
              <a:t>‹#›</a:t>
            </a:fld>
            <a:endParaRPr lang="ru-RU" altLang="ru-RU"/>
          </a:p>
        </p:txBody>
      </p:sp>
    </p:spTree>
    <p:extLst>
      <p:ext uri="{BB962C8B-B14F-4D97-AF65-F5344CB8AC3E}">
        <p14:creationId xmlns:p14="http://schemas.microsoft.com/office/powerpoint/2010/main" val="277906845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5"/>
          <p:cNvSpPr>
            <a:spLocks noGrp="1" noChangeArrowheads="1"/>
          </p:cNvSpPr>
          <p:nvPr>
            <p:ph type="dt" sz="half" idx="10"/>
          </p:nvPr>
        </p:nvSpPr>
        <p:spPr>
          <a:ln/>
        </p:spPr>
        <p:txBody>
          <a:bodyPr/>
          <a:lstStyle>
            <a:lvl1pPr>
              <a:defRPr/>
            </a:lvl1pPr>
          </a:lstStyle>
          <a:p>
            <a:pPr>
              <a:defRPr/>
            </a:pPr>
            <a:endParaRPr lang="ru-RU"/>
          </a:p>
        </p:txBody>
      </p:sp>
      <p:sp>
        <p:nvSpPr>
          <p:cNvPr id="6" name="Rectangle 6"/>
          <p:cNvSpPr>
            <a:spLocks noGrp="1" noChangeArrowheads="1"/>
          </p:cNvSpPr>
          <p:nvPr>
            <p:ph type="ftr" sz="quarter" idx="11"/>
          </p:nvPr>
        </p:nvSpPr>
        <p:spPr>
          <a:ln/>
        </p:spPr>
        <p:txBody>
          <a:bodyPr/>
          <a:lstStyle>
            <a:lvl1pPr>
              <a:defRPr/>
            </a:lvl1pPr>
          </a:lstStyle>
          <a:p>
            <a:pPr>
              <a:defRPr/>
            </a:pPr>
            <a:endParaRPr lang="ru-RU"/>
          </a:p>
        </p:txBody>
      </p:sp>
      <p:sp>
        <p:nvSpPr>
          <p:cNvPr id="7" name="Rectangle 7"/>
          <p:cNvSpPr>
            <a:spLocks noGrp="1" noChangeArrowheads="1"/>
          </p:cNvSpPr>
          <p:nvPr>
            <p:ph type="sldNum" sz="quarter" idx="12"/>
          </p:nvPr>
        </p:nvSpPr>
        <p:spPr>
          <a:ln/>
        </p:spPr>
        <p:txBody>
          <a:bodyPr/>
          <a:lstStyle>
            <a:lvl1pPr>
              <a:defRPr/>
            </a:lvl1pPr>
          </a:lstStyle>
          <a:p>
            <a:fld id="{BCE91E15-CB5F-46CE-8901-CE2DB0A7A20C}" type="slidenum">
              <a:rPr lang="ru-RU" altLang="ru-RU"/>
              <a:pPr/>
              <a:t>‹#›</a:t>
            </a:fld>
            <a:endParaRPr lang="ru-RU" altLang="ru-RU"/>
          </a:p>
        </p:txBody>
      </p:sp>
    </p:spTree>
    <p:extLst>
      <p:ext uri="{BB962C8B-B14F-4D97-AF65-F5344CB8AC3E}">
        <p14:creationId xmlns:p14="http://schemas.microsoft.com/office/powerpoint/2010/main" val="18683549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2"/>
          <p:cNvSpPr>
            <a:spLocks noChangeArrowheads="1"/>
          </p:cNvSpPr>
          <p:nvPr/>
        </p:nvSpPr>
        <p:spPr bwMode="auto">
          <a:xfrm rot="6480000" flipH="1">
            <a:off x="730250" y="1489075"/>
            <a:ext cx="901700" cy="901700"/>
          </a:xfrm>
          <a:prstGeom prst="rtTriangle">
            <a:avLst/>
          </a:prstGeom>
          <a:noFill/>
          <a:ln w="12700">
            <a:solidFill>
              <a:schemeClr val="accent2"/>
            </a:solidFill>
            <a:miter lim="800000"/>
            <a:headEnd/>
            <a:tailEnd/>
          </a:ln>
          <a:effectLst/>
        </p:spPr>
        <p:txBody>
          <a:bodyPr rot="10800000" vert="eaVert" wrap="none" anchor="ctr"/>
          <a:lstStyle/>
          <a:p>
            <a:pPr algn="ctr">
              <a:defRPr/>
            </a:pPr>
            <a:endParaRPr lang="ru-RU" sz="2400">
              <a:latin typeface="Arial" charset="0"/>
            </a:endParaRPr>
          </a:p>
        </p:txBody>
      </p:sp>
      <p:sp>
        <p:nvSpPr>
          <p:cNvPr id="1027" name="Rectangle 3"/>
          <p:cNvSpPr>
            <a:spLocks noGrp="1" noChangeArrowheads="1"/>
          </p:cNvSpPr>
          <p:nvPr>
            <p:ph type="title"/>
          </p:nvPr>
        </p:nvSpPr>
        <p:spPr bwMode="auto">
          <a:xfrm>
            <a:off x="1206500" y="315913"/>
            <a:ext cx="7086600" cy="127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ru-RU" altLang="ru-RU" smtClean="0"/>
              <a:t>Образец заголовка</a:t>
            </a:r>
          </a:p>
        </p:txBody>
      </p:sp>
      <p:sp>
        <p:nvSpPr>
          <p:cNvPr id="1028" name="Rectangle 4"/>
          <p:cNvSpPr>
            <a:spLocks noGrp="1" noChangeArrowheads="1"/>
          </p:cNvSpPr>
          <p:nvPr>
            <p:ph type="body" idx="1"/>
          </p:nvPr>
        </p:nvSpPr>
        <p:spPr bwMode="auto">
          <a:xfrm>
            <a:off x="674688" y="1795463"/>
            <a:ext cx="7826375"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9" name="Rectangle 5"/>
          <p:cNvSpPr>
            <a:spLocks noGrp="1" noChangeArrowheads="1"/>
          </p:cNvSpPr>
          <p:nvPr>
            <p:ph type="dt" sz="half" idx="2"/>
          </p:nvPr>
        </p:nvSpPr>
        <p:spPr bwMode="auto">
          <a:xfrm>
            <a:off x="0" y="6145213"/>
            <a:ext cx="1371600" cy="712787"/>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defRPr kumimoji="0" sz="1400" smtClean="0">
                <a:latin typeface="Arial" charset="0"/>
              </a:defRPr>
            </a:lvl1pPr>
          </a:lstStyle>
          <a:p>
            <a:pPr>
              <a:defRPr/>
            </a:pPr>
            <a:endParaRPr lang="ru-RU"/>
          </a:p>
        </p:txBody>
      </p:sp>
      <p:sp>
        <p:nvSpPr>
          <p:cNvPr id="1030" name="Rectangle 6"/>
          <p:cNvSpPr>
            <a:spLocks noGrp="1" noChangeArrowheads="1"/>
          </p:cNvSpPr>
          <p:nvPr>
            <p:ph type="ftr" sz="quarter" idx="3"/>
          </p:nvPr>
        </p:nvSpPr>
        <p:spPr bwMode="auto">
          <a:xfrm>
            <a:off x="1676400" y="6400800"/>
            <a:ext cx="3352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defRPr kumimoji="0" sz="1400" smtClean="0">
                <a:latin typeface="Arial" charset="0"/>
              </a:defRPr>
            </a:lvl1pPr>
          </a:lstStyle>
          <a:p>
            <a:pPr>
              <a:defRPr/>
            </a:pPr>
            <a:endParaRPr lang="ru-RU"/>
          </a:p>
        </p:txBody>
      </p:sp>
      <p:sp>
        <p:nvSpPr>
          <p:cNvPr id="1031" name="Rectangle 7"/>
          <p:cNvSpPr>
            <a:spLocks noGrp="1" noChangeArrowheads="1"/>
          </p:cNvSpPr>
          <p:nvPr>
            <p:ph type="sldNum" sz="quarter" idx="4"/>
          </p:nvPr>
        </p:nvSpPr>
        <p:spPr bwMode="auto">
          <a:xfrm>
            <a:off x="1371600" y="6477000"/>
            <a:ext cx="304800" cy="381000"/>
          </a:xfrm>
          <a:prstGeom prst="rect">
            <a:avLst/>
          </a:prstGeom>
          <a:solidFill>
            <a:schemeClr val="accent1"/>
          </a:solidFill>
          <a:ln w="9525">
            <a:noFill/>
            <a:miter lim="800000"/>
            <a:headEnd/>
            <a:tailEnd/>
          </a:ln>
          <a:effectLst/>
        </p:spPr>
        <p:txBody>
          <a:bodyPr vert="horz" wrap="none" lIns="92075" tIns="46038" rIns="92075" bIns="46038" numCol="1" anchor="b" anchorCtr="0" compatLnSpc="1">
            <a:prstTxWarp prst="textNoShape">
              <a:avLst/>
            </a:prstTxWarp>
          </a:bodyPr>
          <a:lstStyle>
            <a:lvl1pPr algn="r">
              <a:defRPr kumimoji="0" sz="1400"/>
            </a:lvl1pPr>
          </a:lstStyle>
          <a:p>
            <a:fld id="{835DFBAC-7462-4F9D-A957-AF32C20E96F8}" type="slidenum">
              <a:rPr lang="ru-RU" altLang="ru-RU"/>
              <a:pPr/>
              <a:t>‹#›</a:t>
            </a:fld>
            <a:endParaRPr lang="ru-RU" altLang="ru-RU"/>
          </a:p>
        </p:txBody>
      </p:sp>
      <p:grpSp>
        <p:nvGrpSpPr>
          <p:cNvPr id="1032" name="Group 19"/>
          <p:cNvGrpSpPr>
            <a:grpSpLocks/>
          </p:cNvGrpSpPr>
          <p:nvPr/>
        </p:nvGrpSpPr>
        <p:grpSpPr bwMode="auto">
          <a:xfrm>
            <a:off x="4365625" y="1951038"/>
            <a:ext cx="4770438" cy="5062537"/>
            <a:chOff x="2750" y="1229"/>
            <a:chExt cx="3005" cy="3189"/>
          </a:xfrm>
        </p:grpSpPr>
        <p:sp>
          <p:nvSpPr>
            <p:cNvPr id="2" name="AutoShape 8"/>
            <p:cNvSpPr>
              <a:spLocks noChangeArrowheads="1"/>
            </p:cNvSpPr>
            <p:nvPr/>
          </p:nvSpPr>
          <p:spPr bwMode="auto">
            <a:xfrm rot="13500000" flipH="1">
              <a:off x="4453" y="3780"/>
              <a:ext cx="568" cy="568"/>
            </a:xfrm>
            <a:prstGeom prst="rtTriangle">
              <a:avLst/>
            </a:prstGeom>
            <a:noFill/>
            <a:ln w="12700">
              <a:solidFill>
                <a:schemeClr val="accent2"/>
              </a:solidFill>
              <a:miter lim="800000"/>
              <a:headEnd/>
              <a:tailEnd/>
            </a:ln>
            <a:effectLst/>
          </p:spPr>
          <p:txBody>
            <a:bodyPr wrap="none" anchor="ctr"/>
            <a:lstStyle/>
            <a:p>
              <a:pPr>
                <a:defRPr/>
              </a:pPr>
              <a:endParaRPr lang="ru-RU">
                <a:latin typeface="Arial" charset="0"/>
              </a:endParaRPr>
            </a:p>
          </p:txBody>
        </p:sp>
        <p:sp>
          <p:nvSpPr>
            <p:cNvPr id="1033" name="AutoShape 9"/>
            <p:cNvSpPr>
              <a:spLocks noChangeArrowheads="1"/>
            </p:cNvSpPr>
            <p:nvPr/>
          </p:nvSpPr>
          <p:spPr bwMode="auto">
            <a:xfrm rot="16200000">
              <a:off x="4711" y="3319"/>
              <a:ext cx="858" cy="852"/>
            </a:xfrm>
            <a:prstGeom prst="rtTriangle">
              <a:avLst/>
            </a:prstGeom>
            <a:noFill/>
            <a:ln w="12700">
              <a:solidFill>
                <a:schemeClr val="accent2"/>
              </a:solidFill>
              <a:miter lim="800000"/>
              <a:headEnd/>
              <a:tailEnd/>
            </a:ln>
            <a:effectLst/>
          </p:spPr>
          <p:txBody>
            <a:bodyPr wrap="none" anchor="ctr"/>
            <a:lstStyle/>
            <a:p>
              <a:pPr>
                <a:defRPr/>
              </a:pPr>
              <a:endParaRPr lang="ru-RU">
                <a:latin typeface="Arial" charset="0"/>
              </a:endParaRPr>
            </a:p>
          </p:txBody>
        </p:sp>
        <p:sp>
          <p:nvSpPr>
            <p:cNvPr id="1034" name="AutoShape 10"/>
            <p:cNvSpPr>
              <a:spLocks noChangeArrowheads="1"/>
            </p:cNvSpPr>
            <p:nvPr/>
          </p:nvSpPr>
          <p:spPr bwMode="auto">
            <a:xfrm>
              <a:off x="4947" y="2612"/>
              <a:ext cx="808" cy="808"/>
            </a:xfrm>
            <a:prstGeom prst="diamond">
              <a:avLst/>
            </a:prstGeom>
            <a:noFill/>
            <a:ln w="12700">
              <a:solidFill>
                <a:schemeClr val="accent2"/>
              </a:solidFill>
              <a:miter lim="800000"/>
              <a:headEnd/>
              <a:tailEnd/>
            </a:ln>
            <a:effectLst/>
          </p:spPr>
          <p:txBody>
            <a:bodyPr wrap="none" anchor="ctr"/>
            <a:lstStyle/>
            <a:p>
              <a:pPr>
                <a:defRPr/>
              </a:pPr>
              <a:endParaRPr lang="ru-RU">
                <a:latin typeface="Arial" charset="0"/>
              </a:endParaRPr>
            </a:p>
          </p:txBody>
        </p:sp>
        <p:sp>
          <p:nvSpPr>
            <p:cNvPr id="1035" name="AutoShape 11"/>
            <p:cNvSpPr>
              <a:spLocks noChangeArrowheads="1"/>
            </p:cNvSpPr>
            <p:nvPr/>
          </p:nvSpPr>
          <p:spPr bwMode="auto">
            <a:xfrm rot="13500000">
              <a:off x="2750" y="3164"/>
              <a:ext cx="1254" cy="1254"/>
            </a:xfrm>
            <a:prstGeom prst="rtTriangle">
              <a:avLst/>
            </a:prstGeom>
            <a:noFill/>
            <a:ln w="12700">
              <a:solidFill>
                <a:schemeClr val="accent2"/>
              </a:solidFill>
              <a:miter lim="800000"/>
              <a:headEnd/>
              <a:tailEnd/>
            </a:ln>
            <a:effectLst/>
          </p:spPr>
          <p:txBody>
            <a:bodyPr wrap="none" anchor="ctr"/>
            <a:lstStyle/>
            <a:p>
              <a:pPr>
                <a:defRPr/>
              </a:pPr>
              <a:endParaRPr lang="ru-RU">
                <a:latin typeface="Arial" charset="0"/>
              </a:endParaRPr>
            </a:p>
          </p:txBody>
        </p:sp>
        <p:sp>
          <p:nvSpPr>
            <p:cNvPr id="1036" name="AutoShape 12"/>
            <p:cNvSpPr>
              <a:spLocks noChangeArrowheads="1"/>
            </p:cNvSpPr>
            <p:nvPr/>
          </p:nvSpPr>
          <p:spPr bwMode="auto">
            <a:xfrm rot="8100000" flipH="1">
              <a:off x="3721" y="2495"/>
              <a:ext cx="568" cy="568"/>
            </a:xfrm>
            <a:prstGeom prst="rtTriangle">
              <a:avLst/>
            </a:prstGeom>
            <a:noFill/>
            <a:ln w="12700">
              <a:solidFill>
                <a:schemeClr val="accent2"/>
              </a:solidFill>
              <a:miter lim="800000"/>
              <a:headEnd/>
              <a:tailEnd/>
            </a:ln>
            <a:effectLst/>
          </p:spPr>
          <p:txBody>
            <a:bodyPr wrap="none" anchor="ctr"/>
            <a:lstStyle/>
            <a:p>
              <a:pPr>
                <a:defRPr/>
              </a:pPr>
              <a:endParaRPr lang="ru-RU">
                <a:latin typeface="Arial" charset="0"/>
              </a:endParaRPr>
            </a:p>
          </p:txBody>
        </p:sp>
        <p:grpSp>
          <p:nvGrpSpPr>
            <p:cNvPr id="1038" name="Group 17"/>
            <p:cNvGrpSpPr>
              <a:grpSpLocks/>
            </p:cNvGrpSpPr>
            <p:nvPr/>
          </p:nvGrpSpPr>
          <p:grpSpPr bwMode="auto">
            <a:xfrm>
              <a:off x="4384" y="2184"/>
              <a:ext cx="402" cy="1198"/>
              <a:chOff x="4384" y="2184"/>
              <a:chExt cx="402" cy="1198"/>
            </a:xfrm>
          </p:grpSpPr>
          <p:sp>
            <p:nvSpPr>
              <p:cNvPr id="1037" name="Line 13"/>
              <p:cNvSpPr>
                <a:spLocks noChangeShapeType="1"/>
              </p:cNvSpPr>
              <p:nvPr/>
            </p:nvSpPr>
            <p:spPr bwMode="auto">
              <a:xfrm>
                <a:off x="4784" y="2194"/>
                <a:ext cx="0" cy="784"/>
              </a:xfrm>
              <a:prstGeom prst="line">
                <a:avLst/>
              </a:prstGeom>
              <a:noFill/>
              <a:ln w="12700">
                <a:solidFill>
                  <a:schemeClr val="accent2"/>
                </a:solidFill>
                <a:round/>
                <a:headEnd type="none" w="sm" len="sm"/>
                <a:tailEnd type="none" w="sm" len="sm"/>
              </a:ln>
              <a:effectLst/>
            </p:spPr>
            <p:txBody>
              <a:bodyPr wrap="none" anchor="ctr"/>
              <a:lstStyle/>
              <a:p>
                <a:pPr>
                  <a:defRPr/>
                </a:pPr>
                <a:endParaRPr lang="ru-RU">
                  <a:latin typeface="Arial" charset="0"/>
                </a:endParaRPr>
              </a:p>
            </p:txBody>
          </p:sp>
          <p:sp>
            <p:nvSpPr>
              <p:cNvPr id="3" name="Line 14"/>
              <p:cNvSpPr>
                <a:spLocks noChangeShapeType="1"/>
              </p:cNvSpPr>
              <p:nvPr/>
            </p:nvSpPr>
            <p:spPr bwMode="auto">
              <a:xfrm>
                <a:off x="4388" y="2582"/>
                <a:ext cx="0" cy="800"/>
              </a:xfrm>
              <a:prstGeom prst="line">
                <a:avLst/>
              </a:prstGeom>
              <a:noFill/>
              <a:ln w="12700">
                <a:solidFill>
                  <a:schemeClr val="accent2"/>
                </a:solidFill>
                <a:round/>
                <a:headEnd type="none" w="sm" len="sm"/>
                <a:tailEnd type="none" w="sm" len="sm"/>
              </a:ln>
              <a:effectLst/>
            </p:spPr>
            <p:txBody>
              <a:bodyPr wrap="none" anchor="ctr"/>
              <a:lstStyle/>
              <a:p>
                <a:pPr>
                  <a:defRPr/>
                </a:pPr>
                <a:endParaRPr lang="ru-RU">
                  <a:latin typeface="Arial" charset="0"/>
                </a:endParaRPr>
              </a:p>
            </p:txBody>
          </p:sp>
          <p:sp>
            <p:nvSpPr>
              <p:cNvPr id="1039" name="Line 15"/>
              <p:cNvSpPr>
                <a:spLocks noChangeShapeType="1"/>
              </p:cNvSpPr>
              <p:nvPr/>
            </p:nvSpPr>
            <p:spPr bwMode="auto">
              <a:xfrm flipV="1">
                <a:off x="4388" y="2980"/>
                <a:ext cx="398" cy="398"/>
              </a:xfrm>
              <a:prstGeom prst="line">
                <a:avLst/>
              </a:prstGeom>
              <a:noFill/>
              <a:ln w="12700">
                <a:solidFill>
                  <a:schemeClr val="accent2"/>
                </a:solidFill>
                <a:round/>
                <a:headEnd type="none" w="sm" len="sm"/>
                <a:tailEnd type="none" w="sm" len="sm"/>
              </a:ln>
              <a:effectLst/>
            </p:spPr>
            <p:txBody>
              <a:bodyPr wrap="none" anchor="ctr"/>
              <a:lstStyle/>
              <a:p>
                <a:pPr>
                  <a:defRPr/>
                </a:pPr>
                <a:endParaRPr lang="ru-RU">
                  <a:latin typeface="Arial" charset="0"/>
                </a:endParaRPr>
              </a:p>
            </p:txBody>
          </p:sp>
          <p:sp>
            <p:nvSpPr>
              <p:cNvPr id="1040" name="Line 16"/>
              <p:cNvSpPr>
                <a:spLocks noChangeShapeType="1"/>
              </p:cNvSpPr>
              <p:nvPr/>
            </p:nvSpPr>
            <p:spPr bwMode="auto">
              <a:xfrm flipV="1">
                <a:off x="4384" y="2184"/>
                <a:ext cx="402" cy="402"/>
              </a:xfrm>
              <a:prstGeom prst="line">
                <a:avLst/>
              </a:prstGeom>
              <a:noFill/>
              <a:ln w="12700">
                <a:solidFill>
                  <a:schemeClr val="accent2"/>
                </a:solidFill>
                <a:round/>
                <a:headEnd type="none" w="sm" len="sm"/>
                <a:tailEnd type="none" w="sm" len="sm"/>
              </a:ln>
              <a:effectLst/>
            </p:spPr>
            <p:txBody>
              <a:bodyPr wrap="none" anchor="ctr"/>
              <a:lstStyle/>
              <a:p>
                <a:pPr>
                  <a:defRPr/>
                </a:pPr>
                <a:endParaRPr lang="ru-RU">
                  <a:latin typeface="Arial" charset="0"/>
                </a:endParaRPr>
              </a:p>
            </p:txBody>
          </p:sp>
        </p:grpSp>
        <p:sp>
          <p:nvSpPr>
            <p:cNvPr id="1042" name="AutoShape 18"/>
            <p:cNvSpPr>
              <a:spLocks noChangeArrowheads="1"/>
            </p:cNvSpPr>
            <p:nvPr/>
          </p:nvSpPr>
          <p:spPr bwMode="auto">
            <a:xfrm rot="18900000">
              <a:off x="4388" y="1229"/>
              <a:ext cx="1254" cy="1254"/>
            </a:xfrm>
            <a:prstGeom prst="rtTriangle">
              <a:avLst/>
            </a:prstGeom>
            <a:noFill/>
            <a:ln w="12700">
              <a:solidFill>
                <a:schemeClr val="accent2"/>
              </a:solidFill>
              <a:miter lim="800000"/>
              <a:headEnd/>
              <a:tailEnd/>
            </a:ln>
            <a:effectLst/>
          </p:spPr>
          <p:txBody>
            <a:bodyPr wrap="none" anchor="ctr"/>
            <a:lstStyle/>
            <a:p>
              <a:pPr>
                <a:defRPr/>
              </a:pPr>
              <a:endParaRPr lang="ru-RU">
                <a:latin typeface="Arial" charset="0"/>
              </a:endParaRPr>
            </a:p>
          </p:txBody>
        </p:sp>
      </p:grpSp>
    </p:spTree>
  </p:cSld>
  <p:clrMap bg1="dk2" tx1="lt1" bg2="dk1" tx2="lt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p:txStyles>
    <p:titleStyle>
      <a:lvl1pPr algn="r" rtl="0" eaLnBrk="0" fontAlgn="base" hangingPunct="0">
        <a:lnSpc>
          <a:spcPct val="90000"/>
        </a:lnSpc>
        <a:spcBef>
          <a:spcPct val="0"/>
        </a:spcBef>
        <a:spcAft>
          <a:spcPct val="0"/>
        </a:spcAft>
        <a:defRPr sz="5400">
          <a:solidFill>
            <a:schemeClr val="bg2"/>
          </a:solidFill>
          <a:latin typeface="+mj-lt"/>
          <a:ea typeface="+mj-ea"/>
          <a:cs typeface="+mj-cs"/>
        </a:defRPr>
      </a:lvl1pPr>
      <a:lvl2pPr algn="r" rtl="0" eaLnBrk="0" fontAlgn="base" hangingPunct="0">
        <a:lnSpc>
          <a:spcPct val="90000"/>
        </a:lnSpc>
        <a:spcBef>
          <a:spcPct val="0"/>
        </a:spcBef>
        <a:spcAft>
          <a:spcPct val="0"/>
        </a:spcAft>
        <a:defRPr sz="5400">
          <a:solidFill>
            <a:schemeClr val="bg2"/>
          </a:solidFill>
          <a:latin typeface="Arial Black" pitchFamily="34" charset="0"/>
        </a:defRPr>
      </a:lvl2pPr>
      <a:lvl3pPr algn="r" rtl="0" eaLnBrk="0" fontAlgn="base" hangingPunct="0">
        <a:lnSpc>
          <a:spcPct val="90000"/>
        </a:lnSpc>
        <a:spcBef>
          <a:spcPct val="0"/>
        </a:spcBef>
        <a:spcAft>
          <a:spcPct val="0"/>
        </a:spcAft>
        <a:defRPr sz="5400">
          <a:solidFill>
            <a:schemeClr val="bg2"/>
          </a:solidFill>
          <a:latin typeface="Arial Black" pitchFamily="34" charset="0"/>
        </a:defRPr>
      </a:lvl3pPr>
      <a:lvl4pPr algn="r" rtl="0" eaLnBrk="0" fontAlgn="base" hangingPunct="0">
        <a:lnSpc>
          <a:spcPct val="90000"/>
        </a:lnSpc>
        <a:spcBef>
          <a:spcPct val="0"/>
        </a:spcBef>
        <a:spcAft>
          <a:spcPct val="0"/>
        </a:spcAft>
        <a:defRPr sz="5400">
          <a:solidFill>
            <a:schemeClr val="bg2"/>
          </a:solidFill>
          <a:latin typeface="Arial Black" pitchFamily="34" charset="0"/>
        </a:defRPr>
      </a:lvl4pPr>
      <a:lvl5pPr algn="r" rtl="0" eaLnBrk="0" fontAlgn="base" hangingPunct="0">
        <a:lnSpc>
          <a:spcPct val="90000"/>
        </a:lnSpc>
        <a:spcBef>
          <a:spcPct val="0"/>
        </a:spcBef>
        <a:spcAft>
          <a:spcPct val="0"/>
        </a:spcAft>
        <a:defRPr sz="5400">
          <a:solidFill>
            <a:schemeClr val="bg2"/>
          </a:solidFill>
          <a:latin typeface="Arial Black" pitchFamily="34" charset="0"/>
        </a:defRPr>
      </a:lvl5pPr>
      <a:lvl6pPr marL="457200" algn="r" rtl="0" fontAlgn="base">
        <a:lnSpc>
          <a:spcPct val="90000"/>
        </a:lnSpc>
        <a:spcBef>
          <a:spcPct val="0"/>
        </a:spcBef>
        <a:spcAft>
          <a:spcPct val="0"/>
        </a:spcAft>
        <a:defRPr sz="5400">
          <a:solidFill>
            <a:schemeClr val="bg2"/>
          </a:solidFill>
          <a:latin typeface="Arial Black" pitchFamily="34" charset="0"/>
        </a:defRPr>
      </a:lvl6pPr>
      <a:lvl7pPr marL="914400" algn="r" rtl="0" fontAlgn="base">
        <a:lnSpc>
          <a:spcPct val="90000"/>
        </a:lnSpc>
        <a:spcBef>
          <a:spcPct val="0"/>
        </a:spcBef>
        <a:spcAft>
          <a:spcPct val="0"/>
        </a:spcAft>
        <a:defRPr sz="5400">
          <a:solidFill>
            <a:schemeClr val="bg2"/>
          </a:solidFill>
          <a:latin typeface="Arial Black" pitchFamily="34" charset="0"/>
        </a:defRPr>
      </a:lvl7pPr>
      <a:lvl8pPr marL="1371600" algn="r" rtl="0" fontAlgn="base">
        <a:lnSpc>
          <a:spcPct val="90000"/>
        </a:lnSpc>
        <a:spcBef>
          <a:spcPct val="0"/>
        </a:spcBef>
        <a:spcAft>
          <a:spcPct val="0"/>
        </a:spcAft>
        <a:defRPr sz="5400">
          <a:solidFill>
            <a:schemeClr val="bg2"/>
          </a:solidFill>
          <a:latin typeface="Arial Black" pitchFamily="34" charset="0"/>
        </a:defRPr>
      </a:lvl8pPr>
      <a:lvl9pPr marL="1828800" algn="r" rtl="0" fontAlgn="base">
        <a:lnSpc>
          <a:spcPct val="90000"/>
        </a:lnSpc>
        <a:spcBef>
          <a:spcPct val="0"/>
        </a:spcBef>
        <a:spcAft>
          <a:spcPct val="0"/>
        </a:spcAft>
        <a:defRPr sz="5400">
          <a:solidFill>
            <a:schemeClr val="bg2"/>
          </a:solidFill>
          <a:latin typeface="Arial Black" pitchFamily="34"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u"/>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65000"/>
        <a:buFont typeface="Wingdings" panose="05000000000000000000" pitchFamily="2" charset="2"/>
        <a:buChar char="n"/>
        <a:defRPr sz="2800">
          <a:solidFill>
            <a:schemeClr val="tx1"/>
          </a:solidFill>
          <a:latin typeface="+mn-lt"/>
        </a:defRPr>
      </a:lvl2pPr>
      <a:lvl3pPr marL="1085850" indent="-228600" algn="l" rtl="0" eaLnBrk="0" fontAlgn="base" hangingPunct="0">
        <a:spcBef>
          <a:spcPct val="20000"/>
        </a:spcBef>
        <a:spcAft>
          <a:spcPct val="0"/>
        </a:spcAft>
        <a:buClr>
          <a:schemeClr val="tx2"/>
        </a:buClr>
        <a:buSzPct val="60000"/>
        <a:buFont typeface="Wingdings" panose="05000000000000000000" pitchFamily="2" charset="2"/>
        <a:buChar char="u"/>
        <a:defRPr sz="2400">
          <a:solidFill>
            <a:schemeClr val="tx1"/>
          </a:solidFill>
          <a:latin typeface="+mn-lt"/>
        </a:defRPr>
      </a:lvl3pPr>
      <a:lvl4pPr marL="1428750" indent="-228600" algn="l" rtl="0" eaLnBrk="0" fontAlgn="base" hangingPunct="0">
        <a:spcBef>
          <a:spcPct val="20000"/>
        </a:spcBef>
        <a:spcAft>
          <a:spcPct val="0"/>
        </a:spcAft>
        <a:buClr>
          <a:schemeClr val="bg2"/>
        </a:buClr>
        <a:buSzPct val="70000"/>
        <a:buFont typeface="Wingdings" panose="05000000000000000000" pitchFamily="2" charset="2"/>
        <a:buChar char="n"/>
        <a:defRPr sz="2000">
          <a:solidFill>
            <a:schemeClr val="tx1"/>
          </a:solidFill>
          <a:latin typeface="+mn-lt"/>
        </a:defRPr>
      </a:lvl4pPr>
      <a:lvl5pPr marL="1771650" indent="-228600" algn="l" rtl="0" eaLnBrk="0" fontAlgn="base" hangingPunct="0">
        <a:spcBef>
          <a:spcPct val="20000"/>
        </a:spcBef>
        <a:spcAft>
          <a:spcPct val="0"/>
        </a:spcAft>
        <a:buClr>
          <a:schemeClr val="tx2"/>
        </a:buClr>
        <a:buSzPct val="65000"/>
        <a:buFont typeface="Wingdings" panose="05000000000000000000" pitchFamily="2" charset="2"/>
        <a:buChar char="u"/>
        <a:defRPr sz="2000">
          <a:solidFill>
            <a:schemeClr val="tx1"/>
          </a:solidFill>
          <a:latin typeface="+mn-lt"/>
        </a:defRPr>
      </a:lvl5pPr>
      <a:lvl6pPr marL="2228850" indent="-228600" algn="l" rtl="0" fontAlgn="base">
        <a:spcBef>
          <a:spcPct val="20000"/>
        </a:spcBef>
        <a:spcAft>
          <a:spcPct val="0"/>
        </a:spcAft>
        <a:buClr>
          <a:schemeClr val="tx2"/>
        </a:buClr>
        <a:buSzPct val="65000"/>
        <a:buFont typeface="Wingdings" pitchFamily="2" charset="2"/>
        <a:buChar char="u"/>
        <a:defRPr sz="2000">
          <a:solidFill>
            <a:schemeClr val="tx1"/>
          </a:solidFill>
          <a:latin typeface="+mn-lt"/>
        </a:defRPr>
      </a:lvl6pPr>
      <a:lvl7pPr marL="2686050" indent="-228600" algn="l" rtl="0" fontAlgn="base">
        <a:spcBef>
          <a:spcPct val="20000"/>
        </a:spcBef>
        <a:spcAft>
          <a:spcPct val="0"/>
        </a:spcAft>
        <a:buClr>
          <a:schemeClr val="tx2"/>
        </a:buClr>
        <a:buSzPct val="65000"/>
        <a:buFont typeface="Wingdings" pitchFamily="2" charset="2"/>
        <a:buChar char="u"/>
        <a:defRPr sz="2000">
          <a:solidFill>
            <a:schemeClr val="tx1"/>
          </a:solidFill>
          <a:latin typeface="+mn-lt"/>
        </a:defRPr>
      </a:lvl7pPr>
      <a:lvl8pPr marL="3143250" indent="-228600" algn="l" rtl="0" fontAlgn="base">
        <a:spcBef>
          <a:spcPct val="20000"/>
        </a:spcBef>
        <a:spcAft>
          <a:spcPct val="0"/>
        </a:spcAft>
        <a:buClr>
          <a:schemeClr val="tx2"/>
        </a:buClr>
        <a:buSzPct val="65000"/>
        <a:buFont typeface="Wingdings" pitchFamily="2" charset="2"/>
        <a:buChar char="u"/>
        <a:defRPr sz="2000">
          <a:solidFill>
            <a:schemeClr val="tx1"/>
          </a:solidFill>
          <a:latin typeface="+mn-lt"/>
        </a:defRPr>
      </a:lvl8pPr>
      <a:lvl9pPr marL="3600450" indent="-228600" algn="l" rtl="0" fontAlgn="base">
        <a:spcBef>
          <a:spcPct val="20000"/>
        </a:spcBef>
        <a:spcAft>
          <a:spcPct val="0"/>
        </a:spcAft>
        <a:buClr>
          <a:schemeClr val="tx2"/>
        </a:buClr>
        <a:buSzPct val="65000"/>
        <a:buFont typeface="Wingdings" pitchFamily="2" charset="2"/>
        <a:buChar char="u"/>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9"/>
          <p:cNvSpPr>
            <a:spLocks noGrp="1" noChangeArrowheads="1"/>
          </p:cNvSpPr>
          <p:nvPr>
            <p:ph type="ctrTitle"/>
          </p:nvPr>
        </p:nvSpPr>
        <p:spPr/>
        <p:txBody>
          <a:bodyPr/>
          <a:lstStyle/>
          <a:p>
            <a:pPr eaLnBrk="1" hangingPunct="1"/>
            <a:r>
              <a:rPr lang="ru-RU" altLang="ru-RU" sz="6000" smtClean="0"/>
              <a:t>Устройство боевого патрона</a:t>
            </a:r>
            <a:br>
              <a:rPr lang="ru-RU" altLang="ru-RU" sz="6000" smtClean="0"/>
            </a:br>
            <a:r>
              <a:rPr lang="ru-RU" altLang="ru-RU" sz="6000" smtClean="0"/>
              <a:t>АК-47.</a:t>
            </a:r>
          </a:p>
        </p:txBody>
      </p:sp>
      <p:sp>
        <p:nvSpPr>
          <p:cNvPr id="4126" name="Rectangle 30"/>
          <p:cNvSpPr>
            <a:spLocks noGrp="1" noChangeArrowheads="1"/>
          </p:cNvSpPr>
          <p:nvPr>
            <p:ph type="subTitle" idx="1"/>
          </p:nvPr>
        </p:nvSpPr>
        <p:spPr>
          <a:xfrm>
            <a:off x="4876800" y="4368800"/>
            <a:ext cx="4259263" cy="742950"/>
          </a:xfrm>
          <a:ln>
            <a:miter lim="800000"/>
            <a:headEnd/>
            <a:tailEnd/>
          </a:ln>
        </p:spPr>
        <p:txBody>
          <a:bodyPr/>
          <a:lstStyle/>
          <a:p>
            <a:pPr eaLnBrk="1" hangingPunct="1"/>
            <a:r>
              <a:rPr lang="ru-RU" altLang="ru-RU" u="sng" smtClean="0"/>
              <a:t>Шалафаев Павел Анатольевич 10 класс.</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0"/>
                                  </p:stCondLst>
                                  <p:childTnLst>
                                    <p:set>
                                      <p:cBhvr>
                                        <p:cTn id="6" dur="1" fill="hold">
                                          <p:stCondLst>
                                            <p:cond delay="0"/>
                                          </p:stCondLst>
                                        </p:cTn>
                                        <p:tgtEl>
                                          <p:spTgt spid="4126"/>
                                        </p:tgtEl>
                                        <p:attrNameLst>
                                          <p:attrName>style.visibility</p:attrName>
                                        </p:attrNameLst>
                                      </p:cBhvr>
                                      <p:to>
                                        <p:strVal val="visible"/>
                                      </p:to>
                                    </p:set>
                                    <p:anim calcmode="lin" valueType="num">
                                      <p:cBhvr additive="base">
                                        <p:cTn id="7" dur="500" fill="hold"/>
                                        <p:tgtEl>
                                          <p:spTgt spid="4126"/>
                                        </p:tgtEl>
                                        <p:attrNameLst>
                                          <p:attrName>ppt_x</p:attrName>
                                        </p:attrNameLst>
                                      </p:cBhvr>
                                      <p:tavLst>
                                        <p:tav tm="0">
                                          <p:val>
                                            <p:strVal val="1+#ppt_w/2"/>
                                          </p:val>
                                        </p:tav>
                                        <p:tav tm="100000">
                                          <p:val>
                                            <p:strVal val="#ppt_x"/>
                                          </p:val>
                                        </p:tav>
                                      </p:tavLst>
                                    </p:anim>
                                    <p:anim calcmode="lin" valueType="num">
                                      <p:cBhvr additive="base">
                                        <p:cTn id="8" dur="500" fill="hold"/>
                                        <p:tgtEl>
                                          <p:spTgt spid="412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26" grpId="0" animBg="1"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13"/>
          <p:cNvSpPr>
            <a:spLocks noGrp="1" noChangeArrowheads="1"/>
          </p:cNvSpPr>
          <p:nvPr>
            <p:ph type="body" idx="1"/>
          </p:nvPr>
        </p:nvSpPr>
        <p:spPr>
          <a:xfrm>
            <a:off x="395288" y="908050"/>
            <a:ext cx="7889875" cy="4441825"/>
          </a:xfrm>
        </p:spPr>
        <p:txBody>
          <a:bodyPr/>
          <a:lstStyle/>
          <a:p>
            <a:pPr eaLnBrk="1" hangingPunct="1">
              <a:lnSpc>
                <a:spcPct val="80000"/>
              </a:lnSpc>
              <a:buFont typeface="Wingdings" panose="05000000000000000000" pitchFamily="2" charset="2"/>
              <a:buNone/>
            </a:pPr>
            <a:r>
              <a:rPr lang="ru-RU" altLang="ru-RU" smtClean="0"/>
              <a:t>но также и осколочно-фугасное действие (конечно, уступающее действию снарядов малокалиберной артиллерии того же назначения), и различные типы бронебойных пуль комбинированного действия, наряду с высокой бронепробиваемостью обеспечивающие зажигательное действие и трассирование в пределах дальности действительного огня.</a:t>
            </a:r>
            <a:endParaRPr lang="ru-RU" altLang="ru-RU" sz="1600" smtClean="0"/>
          </a:p>
        </p:txBody>
      </p:sp>
      <p:grpSp>
        <p:nvGrpSpPr>
          <p:cNvPr id="2" name="Group 11"/>
          <p:cNvGrpSpPr>
            <a:grpSpLocks/>
          </p:cNvGrpSpPr>
          <p:nvPr/>
        </p:nvGrpSpPr>
        <p:grpSpPr bwMode="auto">
          <a:xfrm>
            <a:off x="7307263" y="4759325"/>
            <a:ext cx="1665287" cy="2224088"/>
            <a:chOff x="4603" y="2998"/>
            <a:chExt cx="1049" cy="1401"/>
          </a:xfrm>
        </p:grpSpPr>
        <p:sp>
          <p:nvSpPr>
            <p:cNvPr id="12292" name="AutoShape 4"/>
            <p:cNvSpPr>
              <a:spLocks noChangeArrowheads="1"/>
            </p:cNvSpPr>
            <p:nvPr/>
          </p:nvSpPr>
          <p:spPr bwMode="auto">
            <a:xfrm rot="18900000" flipH="1">
              <a:off x="4602" y="3006"/>
              <a:ext cx="202" cy="200"/>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2293" name="AutoShape 5"/>
            <p:cNvSpPr>
              <a:spLocks noChangeArrowheads="1"/>
            </p:cNvSpPr>
            <p:nvPr/>
          </p:nvSpPr>
          <p:spPr bwMode="auto">
            <a:xfrm rot="13500000" flipH="1">
              <a:off x="4872" y="4095"/>
              <a:ext cx="306" cy="304"/>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2294" name="AutoShape 6"/>
            <p:cNvSpPr>
              <a:spLocks noChangeArrowheads="1"/>
            </p:cNvSpPr>
            <p:nvPr/>
          </p:nvSpPr>
          <p:spPr bwMode="auto">
            <a:xfrm>
              <a:off x="4704" y="3102"/>
              <a:ext cx="288" cy="288"/>
            </a:xfrm>
            <a:prstGeom prst="diamond">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2295" name="AutoShape 7"/>
            <p:cNvSpPr>
              <a:spLocks noChangeArrowheads="1"/>
            </p:cNvSpPr>
            <p:nvPr/>
          </p:nvSpPr>
          <p:spPr bwMode="auto">
            <a:xfrm rot="5400000" flipH="1">
              <a:off x="4789" y="3334"/>
              <a:ext cx="450" cy="448"/>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2296" name="AutoShape 8"/>
            <p:cNvSpPr>
              <a:spLocks noChangeArrowheads="1"/>
            </p:cNvSpPr>
            <p:nvPr/>
          </p:nvSpPr>
          <p:spPr bwMode="auto">
            <a:xfrm rot="8100000" flipH="1">
              <a:off x="4894" y="2999"/>
              <a:ext cx="202" cy="200"/>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2297" name="AutoShape 9"/>
            <p:cNvSpPr>
              <a:spLocks noChangeArrowheads="1"/>
            </p:cNvSpPr>
            <p:nvPr/>
          </p:nvSpPr>
          <p:spPr bwMode="auto">
            <a:xfrm rot="10800000">
              <a:off x="4787" y="3791"/>
              <a:ext cx="451" cy="449"/>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2298" name="Freeform 10"/>
            <p:cNvSpPr>
              <a:spLocks/>
            </p:cNvSpPr>
            <p:nvPr/>
          </p:nvSpPr>
          <p:spPr bwMode="auto">
            <a:xfrm>
              <a:off x="5243" y="4039"/>
              <a:ext cx="409" cy="204"/>
            </a:xfrm>
            <a:custGeom>
              <a:avLst/>
              <a:gdLst>
                <a:gd name="T0" fmla="*/ 408 w 409"/>
                <a:gd name="T1" fmla="*/ 0 h 204"/>
                <a:gd name="T2" fmla="*/ 203 w 409"/>
                <a:gd name="T3" fmla="*/ 0 h 204"/>
                <a:gd name="T4" fmla="*/ 0 w 409"/>
                <a:gd name="T5" fmla="*/ 203 h 204"/>
                <a:gd name="T6" fmla="*/ 206 w 409"/>
                <a:gd name="T7" fmla="*/ 203 h 204"/>
                <a:gd name="T8" fmla="*/ 408 w 409"/>
                <a:gd name="T9" fmla="*/ 0 h 204"/>
                <a:gd name="T10" fmla="*/ 0 60000 65536"/>
                <a:gd name="T11" fmla="*/ 0 60000 65536"/>
                <a:gd name="T12" fmla="*/ 0 60000 65536"/>
                <a:gd name="T13" fmla="*/ 0 60000 65536"/>
                <a:gd name="T14" fmla="*/ 0 60000 65536"/>
                <a:gd name="T15" fmla="*/ 0 w 409"/>
                <a:gd name="T16" fmla="*/ 0 h 204"/>
                <a:gd name="T17" fmla="*/ 409 w 409"/>
                <a:gd name="T18" fmla="*/ 204 h 204"/>
              </a:gdLst>
              <a:ahLst/>
              <a:cxnLst>
                <a:cxn ang="T10">
                  <a:pos x="T0" y="T1"/>
                </a:cxn>
                <a:cxn ang="T11">
                  <a:pos x="T2" y="T3"/>
                </a:cxn>
                <a:cxn ang="T12">
                  <a:pos x="T4" y="T5"/>
                </a:cxn>
                <a:cxn ang="T13">
                  <a:pos x="T6" y="T7"/>
                </a:cxn>
                <a:cxn ang="T14">
                  <a:pos x="T8" y="T9"/>
                </a:cxn>
              </a:cxnLst>
              <a:rect l="T15" t="T16" r="T17" b="T18"/>
              <a:pathLst>
                <a:path w="409" h="204">
                  <a:moveTo>
                    <a:pt x="408" y="0"/>
                  </a:moveTo>
                  <a:lnTo>
                    <a:pt x="203" y="0"/>
                  </a:lnTo>
                  <a:lnTo>
                    <a:pt x="0" y="203"/>
                  </a:lnTo>
                  <a:lnTo>
                    <a:pt x="206" y="203"/>
                  </a:lnTo>
                  <a:lnTo>
                    <a:pt x="408" y="0"/>
                  </a:lnTo>
                </a:path>
              </a:pathLst>
            </a:custGeom>
            <a:solidFill>
              <a:schemeClr val="accent1"/>
            </a:solidFill>
            <a:ln w="12700">
              <a:solidFill>
                <a:schemeClr val="accent1"/>
              </a:solidFill>
              <a:round/>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gr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13"/>
          <p:cNvSpPr>
            <a:spLocks noGrp="1" noChangeArrowheads="1"/>
          </p:cNvSpPr>
          <p:nvPr>
            <p:ph type="body" idx="1"/>
          </p:nvPr>
        </p:nvSpPr>
        <p:spPr>
          <a:xfrm>
            <a:off x="395288" y="476250"/>
            <a:ext cx="4618037" cy="6099175"/>
          </a:xfrm>
        </p:spPr>
        <p:txBody>
          <a:bodyPr/>
          <a:lstStyle/>
          <a:p>
            <a:pPr eaLnBrk="1" hangingPunct="1">
              <a:lnSpc>
                <a:spcPct val="80000"/>
              </a:lnSpc>
              <a:buFont typeface="Wingdings" panose="05000000000000000000" pitchFamily="2" charset="2"/>
              <a:buNone/>
            </a:pPr>
            <a:r>
              <a:rPr lang="ru-RU" altLang="ru-RU" sz="2800" smtClean="0"/>
              <a:t>В винтовочно-пулеметных патронах нормального калибра — 7-8 мм — также нашли применение пули многих типов. Разработка широкой гаммы пуль во многом была спровоцирована Второй мировой войной, широким применением воюющими сторонами авиации и бронетехники,</a:t>
            </a:r>
          </a:p>
        </p:txBody>
      </p:sp>
      <p:grpSp>
        <p:nvGrpSpPr>
          <p:cNvPr id="2" name="Group 11"/>
          <p:cNvGrpSpPr>
            <a:grpSpLocks/>
          </p:cNvGrpSpPr>
          <p:nvPr/>
        </p:nvGrpSpPr>
        <p:grpSpPr bwMode="auto">
          <a:xfrm>
            <a:off x="7231063" y="5546725"/>
            <a:ext cx="1676400" cy="1162050"/>
            <a:chOff x="4555" y="3494"/>
            <a:chExt cx="1056" cy="732"/>
          </a:xfrm>
        </p:grpSpPr>
        <p:sp>
          <p:nvSpPr>
            <p:cNvPr id="13317" name="AutoShape 4"/>
            <p:cNvSpPr>
              <a:spLocks noChangeArrowheads="1"/>
            </p:cNvSpPr>
            <p:nvPr/>
          </p:nvSpPr>
          <p:spPr bwMode="auto">
            <a:xfrm rot="10800000" flipH="1">
              <a:off x="5389" y="4022"/>
              <a:ext cx="207" cy="198"/>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3318" name="AutoShape 5"/>
            <p:cNvSpPr>
              <a:spLocks noChangeArrowheads="1"/>
            </p:cNvSpPr>
            <p:nvPr/>
          </p:nvSpPr>
          <p:spPr bwMode="auto">
            <a:xfrm rot="4320000" flipH="1">
              <a:off x="4647" y="3495"/>
              <a:ext cx="450" cy="450"/>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3319" name="Freeform 6"/>
            <p:cNvSpPr>
              <a:spLocks/>
            </p:cNvSpPr>
            <p:nvPr/>
          </p:nvSpPr>
          <p:spPr bwMode="auto">
            <a:xfrm>
              <a:off x="4555" y="4020"/>
              <a:ext cx="409" cy="206"/>
            </a:xfrm>
            <a:custGeom>
              <a:avLst/>
              <a:gdLst>
                <a:gd name="T0" fmla="*/ 0 w 409"/>
                <a:gd name="T1" fmla="*/ 0 h 206"/>
                <a:gd name="T2" fmla="*/ 204 w 409"/>
                <a:gd name="T3" fmla="*/ 0 h 206"/>
                <a:gd name="T4" fmla="*/ 408 w 409"/>
                <a:gd name="T5" fmla="*/ 205 h 206"/>
                <a:gd name="T6" fmla="*/ 201 w 409"/>
                <a:gd name="T7" fmla="*/ 205 h 206"/>
                <a:gd name="T8" fmla="*/ 0 w 409"/>
                <a:gd name="T9" fmla="*/ 0 h 206"/>
                <a:gd name="T10" fmla="*/ 0 60000 65536"/>
                <a:gd name="T11" fmla="*/ 0 60000 65536"/>
                <a:gd name="T12" fmla="*/ 0 60000 65536"/>
                <a:gd name="T13" fmla="*/ 0 60000 65536"/>
                <a:gd name="T14" fmla="*/ 0 60000 65536"/>
                <a:gd name="T15" fmla="*/ 0 w 409"/>
                <a:gd name="T16" fmla="*/ 0 h 206"/>
                <a:gd name="T17" fmla="*/ 409 w 409"/>
                <a:gd name="T18" fmla="*/ 206 h 206"/>
              </a:gdLst>
              <a:ahLst/>
              <a:cxnLst>
                <a:cxn ang="T10">
                  <a:pos x="T0" y="T1"/>
                </a:cxn>
                <a:cxn ang="T11">
                  <a:pos x="T2" y="T3"/>
                </a:cxn>
                <a:cxn ang="T12">
                  <a:pos x="T4" y="T5"/>
                </a:cxn>
                <a:cxn ang="T13">
                  <a:pos x="T6" y="T7"/>
                </a:cxn>
                <a:cxn ang="T14">
                  <a:pos x="T8" y="T9"/>
                </a:cxn>
              </a:cxnLst>
              <a:rect l="T15" t="T16" r="T17" b="T18"/>
              <a:pathLst>
                <a:path w="409" h="206">
                  <a:moveTo>
                    <a:pt x="0" y="0"/>
                  </a:moveTo>
                  <a:lnTo>
                    <a:pt x="204" y="0"/>
                  </a:lnTo>
                  <a:lnTo>
                    <a:pt x="408" y="205"/>
                  </a:lnTo>
                  <a:lnTo>
                    <a:pt x="201" y="205"/>
                  </a:lnTo>
                  <a:lnTo>
                    <a:pt x="0" y="0"/>
                  </a:lnTo>
                </a:path>
              </a:pathLst>
            </a:custGeom>
            <a:solidFill>
              <a:schemeClr val="accent1"/>
            </a:solidFill>
            <a:ln w="12700">
              <a:solidFill>
                <a:schemeClr val="accent1"/>
              </a:solidFill>
              <a:round/>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3320" name="Rectangle 7"/>
            <p:cNvSpPr>
              <a:spLocks noChangeArrowheads="1"/>
            </p:cNvSpPr>
            <p:nvPr/>
          </p:nvSpPr>
          <p:spPr bwMode="auto">
            <a:xfrm>
              <a:off x="5180" y="4022"/>
              <a:ext cx="201" cy="199"/>
            </a:xfrm>
            <a:prstGeom prst="rect">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3321" name="AutoShape 8"/>
            <p:cNvSpPr>
              <a:spLocks noChangeArrowheads="1"/>
            </p:cNvSpPr>
            <p:nvPr/>
          </p:nvSpPr>
          <p:spPr bwMode="auto">
            <a:xfrm rot="4320000" flipH="1">
              <a:off x="5162" y="3494"/>
              <a:ext cx="450" cy="449"/>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3322" name="AutoShape 9"/>
            <p:cNvSpPr>
              <a:spLocks noChangeArrowheads="1"/>
            </p:cNvSpPr>
            <p:nvPr/>
          </p:nvSpPr>
          <p:spPr bwMode="auto">
            <a:xfrm rot="-2700000">
              <a:off x="4823" y="3874"/>
              <a:ext cx="290" cy="290"/>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3323" name="AutoShape 10"/>
            <p:cNvSpPr>
              <a:spLocks noChangeArrowheads="1"/>
            </p:cNvSpPr>
            <p:nvPr/>
          </p:nvSpPr>
          <p:spPr bwMode="auto">
            <a:xfrm rot="-5400000">
              <a:off x="4972" y="4023"/>
              <a:ext cx="198" cy="198"/>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grpSp>
      <p:pic>
        <p:nvPicPr>
          <p:cNvPr id="13316" name="Picture 14" descr="avtom_patron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725" y="1412875"/>
            <a:ext cx="3560763" cy="3681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13"/>
          <p:cNvSpPr>
            <a:spLocks noGrp="1" noChangeArrowheads="1"/>
          </p:cNvSpPr>
          <p:nvPr>
            <p:ph type="body" idx="1"/>
          </p:nvPr>
        </p:nvSpPr>
        <p:spPr>
          <a:xfrm>
            <a:off x="684213" y="765175"/>
            <a:ext cx="7826375" cy="4114800"/>
          </a:xfrm>
        </p:spPr>
        <p:txBody>
          <a:bodyPr/>
          <a:lstStyle/>
          <a:p>
            <a:pPr eaLnBrk="1" hangingPunct="1">
              <a:lnSpc>
                <a:spcPct val="80000"/>
              </a:lnSpc>
              <a:buFont typeface="Wingdings" panose="05000000000000000000" pitchFamily="2" charset="2"/>
              <a:buNone/>
            </a:pPr>
            <a:r>
              <a:rPr lang="ru-RU" altLang="ru-RU" sz="2400" smtClean="0"/>
              <a:t>на всех типах которой устанавливались пулеметы винтовочного калибра и для борьбы с которой они использовались. Однако по мере совершенствования военной техники пулеметы винтовочного калибра становились все менее эффективными в борьбе с ней. И уступали свое место крупнокалиберным пулеметам, а те, в свою очередь — малокалиберным артиллерийским системам. Данное обстоятельство вызвало сокращение номенклатуры боеприпасов для винтовок и пулеметов, основной задачей которых по-прежнему осталось уничтожение живой силы противника.</a:t>
            </a:r>
            <a:endParaRPr lang="ru-RU" altLang="ru-RU" sz="1000" smtClean="0"/>
          </a:p>
        </p:txBody>
      </p:sp>
      <p:grpSp>
        <p:nvGrpSpPr>
          <p:cNvPr id="2" name="Group 11"/>
          <p:cNvGrpSpPr>
            <a:grpSpLocks/>
          </p:cNvGrpSpPr>
          <p:nvPr/>
        </p:nvGrpSpPr>
        <p:grpSpPr bwMode="auto">
          <a:xfrm>
            <a:off x="7766050" y="4478338"/>
            <a:ext cx="890588" cy="2254250"/>
            <a:chOff x="4892" y="2821"/>
            <a:chExt cx="561" cy="1420"/>
          </a:xfrm>
        </p:grpSpPr>
        <p:sp>
          <p:nvSpPr>
            <p:cNvPr id="14340" name="AutoShape 4"/>
            <p:cNvSpPr>
              <a:spLocks noChangeArrowheads="1"/>
            </p:cNvSpPr>
            <p:nvPr/>
          </p:nvSpPr>
          <p:spPr bwMode="auto">
            <a:xfrm rot="2700000">
              <a:off x="5037" y="3672"/>
              <a:ext cx="202" cy="202"/>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4341" name="AutoShape 5"/>
            <p:cNvSpPr>
              <a:spLocks noChangeArrowheads="1"/>
            </p:cNvSpPr>
            <p:nvPr/>
          </p:nvSpPr>
          <p:spPr bwMode="auto">
            <a:xfrm rot="-8100000">
              <a:off x="5010" y="2900"/>
              <a:ext cx="306" cy="306"/>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4342" name="AutoShape 6"/>
            <p:cNvSpPr>
              <a:spLocks noChangeArrowheads="1"/>
            </p:cNvSpPr>
            <p:nvPr/>
          </p:nvSpPr>
          <p:spPr bwMode="auto">
            <a:xfrm rot="-8100000">
              <a:off x="4911" y="3568"/>
              <a:ext cx="450" cy="450"/>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4343" name="AutoShape 7"/>
            <p:cNvSpPr>
              <a:spLocks noChangeArrowheads="1"/>
            </p:cNvSpPr>
            <p:nvPr/>
          </p:nvSpPr>
          <p:spPr bwMode="auto">
            <a:xfrm rot="-8100000">
              <a:off x="4893" y="3819"/>
              <a:ext cx="200" cy="202"/>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4344" name="AutoShape 8"/>
            <p:cNvSpPr>
              <a:spLocks noChangeArrowheads="1"/>
            </p:cNvSpPr>
            <p:nvPr/>
          </p:nvSpPr>
          <p:spPr bwMode="auto">
            <a:xfrm rot="-5400000">
              <a:off x="5004" y="3792"/>
              <a:ext cx="448" cy="450"/>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4345" name="Freeform 9"/>
            <p:cNvSpPr>
              <a:spLocks/>
            </p:cNvSpPr>
            <p:nvPr/>
          </p:nvSpPr>
          <p:spPr bwMode="auto">
            <a:xfrm>
              <a:off x="4927" y="2821"/>
              <a:ext cx="205" cy="409"/>
            </a:xfrm>
            <a:custGeom>
              <a:avLst/>
              <a:gdLst>
                <a:gd name="T0" fmla="*/ 0 w 205"/>
                <a:gd name="T1" fmla="*/ 0 h 409"/>
                <a:gd name="T2" fmla="*/ 0 w 205"/>
                <a:gd name="T3" fmla="*/ 205 h 409"/>
                <a:gd name="T4" fmla="*/ 204 w 205"/>
                <a:gd name="T5" fmla="*/ 408 h 409"/>
                <a:gd name="T6" fmla="*/ 204 w 205"/>
                <a:gd name="T7" fmla="*/ 202 h 409"/>
                <a:gd name="T8" fmla="*/ 0 w 205"/>
                <a:gd name="T9" fmla="*/ 0 h 409"/>
                <a:gd name="T10" fmla="*/ 0 60000 65536"/>
                <a:gd name="T11" fmla="*/ 0 60000 65536"/>
                <a:gd name="T12" fmla="*/ 0 60000 65536"/>
                <a:gd name="T13" fmla="*/ 0 60000 65536"/>
                <a:gd name="T14" fmla="*/ 0 60000 65536"/>
                <a:gd name="T15" fmla="*/ 0 w 205"/>
                <a:gd name="T16" fmla="*/ 0 h 409"/>
                <a:gd name="T17" fmla="*/ 205 w 205"/>
                <a:gd name="T18" fmla="*/ 409 h 409"/>
              </a:gdLst>
              <a:ahLst/>
              <a:cxnLst>
                <a:cxn ang="T10">
                  <a:pos x="T0" y="T1"/>
                </a:cxn>
                <a:cxn ang="T11">
                  <a:pos x="T2" y="T3"/>
                </a:cxn>
                <a:cxn ang="T12">
                  <a:pos x="T4" y="T5"/>
                </a:cxn>
                <a:cxn ang="T13">
                  <a:pos x="T6" y="T7"/>
                </a:cxn>
                <a:cxn ang="T14">
                  <a:pos x="T8" y="T9"/>
                </a:cxn>
              </a:cxnLst>
              <a:rect l="T15" t="T16" r="T17" b="T18"/>
              <a:pathLst>
                <a:path w="205" h="409">
                  <a:moveTo>
                    <a:pt x="0" y="0"/>
                  </a:moveTo>
                  <a:lnTo>
                    <a:pt x="0" y="205"/>
                  </a:lnTo>
                  <a:lnTo>
                    <a:pt x="204" y="408"/>
                  </a:lnTo>
                  <a:lnTo>
                    <a:pt x="204" y="202"/>
                  </a:lnTo>
                  <a:lnTo>
                    <a:pt x="0" y="0"/>
                  </a:lnTo>
                </a:path>
              </a:pathLst>
            </a:custGeom>
            <a:solidFill>
              <a:schemeClr val="accent1"/>
            </a:solidFill>
            <a:ln w="12700">
              <a:solidFill>
                <a:schemeClr val="accent1"/>
              </a:solidFill>
              <a:round/>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4346" name="Rectangle 10"/>
            <p:cNvSpPr>
              <a:spLocks noChangeArrowheads="1"/>
            </p:cNvSpPr>
            <p:nvPr/>
          </p:nvSpPr>
          <p:spPr bwMode="auto">
            <a:xfrm>
              <a:off x="4934" y="3263"/>
              <a:ext cx="200" cy="196"/>
            </a:xfrm>
            <a:prstGeom prst="rect">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gr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13"/>
          <p:cNvSpPr>
            <a:spLocks noGrp="1" noChangeArrowheads="1"/>
          </p:cNvSpPr>
          <p:nvPr>
            <p:ph type="body" idx="1"/>
          </p:nvPr>
        </p:nvSpPr>
        <p:spPr>
          <a:xfrm>
            <a:off x="611188" y="260350"/>
            <a:ext cx="7816850" cy="5400675"/>
          </a:xfrm>
        </p:spPr>
        <p:txBody>
          <a:bodyPr/>
          <a:lstStyle/>
          <a:p>
            <a:pPr eaLnBrk="1" hangingPunct="1">
              <a:lnSpc>
                <a:spcPct val="80000"/>
              </a:lnSpc>
            </a:pPr>
            <a:r>
              <a:rPr lang="ru-RU" altLang="ru-RU" sz="2800" smtClean="0"/>
              <a:t>Однако в настоящее время широкое распространение средств индивидуальной бронезащиты привело к необходимости повышения пробивного действия пуль стрелкового оружия. Что в большей мере относится к пистолетам, пистолетам-пулеметам и 5,45-мм — 5,56-мм автоматам (штурмовым винтовкам), а точнее — к патронам этого оружия.</a:t>
            </a:r>
          </a:p>
          <a:p>
            <a:pPr eaLnBrk="1" hangingPunct="1">
              <a:lnSpc>
                <a:spcPct val="80000"/>
              </a:lnSpc>
            </a:pPr>
            <a:r>
              <a:rPr lang="ru-RU" altLang="ru-RU" sz="2800" smtClean="0"/>
              <a:t>В калибре 5,45-5,56 мм, вследствие малого объема пули, может быть эффективно реализовано ограниченное число типов пуль. Это обыкновенные пули той или иной компоновки (со стальным либо свинцовым сердечником) и, фактически,</a:t>
            </a:r>
          </a:p>
        </p:txBody>
      </p:sp>
      <p:grpSp>
        <p:nvGrpSpPr>
          <p:cNvPr id="2" name="Group 10"/>
          <p:cNvGrpSpPr>
            <a:grpSpLocks/>
          </p:cNvGrpSpPr>
          <p:nvPr/>
        </p:nvGrpSpPr>
        <p:grpSpPr bwMode="auto">
          <a:xfrm>
            <a:off x="7259638" y="5478463"/>
            <a:ext cx="1579562" cy="1260475"/>
            <a:chOff x="4573" y="3451"/>
            <a:chExt cx="995" cy="794"/>
          </a:xfrm>
        </p:grpSpPr>
        <p:sp>
          <p:nvSpPr>
            <p:cNvPr id="15364" name="AutoShape 3"/>
            <p:cNvSpPr>
              <a:spLocks noChangeArrowheads="1"/>
            </p:cNvSpPr>
            <p:nvPr/>
          </p:nvSpPr>
          <p:spPr bwMode="auto">
            <a:xfrm flipH="1">
              <a:off x="4573" y="3778"/>
              <a:ext cx="205" cy="203"/>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5365" name="AutoShape 4"/>
            <p:cNvSpPr>
              <a:spLocks noChangeArrowheads="1"/>
            </p:cNvSpPr>
            <p:nvPr/>
          </p:nvSpPr>
          <p:spPr bwMode="auto">
            <a:xfrm rot="-2700000">
              <a:off x="4704" y="3869"/>
              <a:ext cx="314" cy="312"/>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5366" name="AutoShape 5"/>
            <p:cNvSpPr>
              <a:spLocks noChangeArrowheads="1"/>
            </p:cNvSpPr>
            <p:nvPr/>
          </p:nvSpPr>
          <p:spPr bwMode="auto">
            <a:xfrm rot="-8100000">
              <a:off x="4783" y="3455"/>
              <a:ext cx="470" cy="461"/>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5367" name="AutoShape 6"/>
            <p:cNvSpPr>
              <a:spLocks noChangeArrowheads="1"/>
            </p:cNvSpPr>
            <p:nvPr/>
          </p:nvSpPr>
          <p:spPr bwMode="auto">
            <a:xfrm flipH="1">
              <a:off x="4777" y="3583"/>
              <a:ext cx="204" cy="202"/>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5368" name="AutoShape 7"/>
            <p:cNvSpPr>
              <a:spLocks noChangeArrowheads="1"/>
            </p:cNvSpPr>
            <p:nvPr/>
          </p:nvSpPr>
          <p:spPr bwMode="auto">
            <a:xfrm rot="13500000" flipH="1">
              <a:off x="5118" y="3786"/>
              <a:ext cx="450" cy="450"/>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5369" name="Freeform 8"/>
            <p:cNvSpPr>
              <a:spLocks/>
            </p:cNvSpPr>
            <p:nvPr/>
          </p:nvSpPr>
          <p:spPr bwMode="auto">
            <a:xfrm>
              <a:off x="4869" y="4026"/>
              <a:ext cx="414" cy="219"/>
            </a:xfrm>
            <a:custGeom>
              <a:avLst/>
              <a:gdLst>
                <a:gd name="T0" fmla="*/ 0 w 414"/>
                <a:gd name="T1" fmla="*/ 218 h 219"/>
                <a:gd name="T2" fmla="*/ 207 w 414"/>
                <a:gd name="T3" fmla="*/ 217 h 219"/>
                <a:gd name="T4" fmla="*/ 413 w 414"/>
                <a:gd name="T5" fmla="*/ 0 h 219"/>
                <a:gd name="T6" fmla="*/ 203 w 414"/>
                <a:gd name="T7" fmla="*/ 0 h 219"/>
                <a:gd name="T8" fmla="*/ 0 w 414"/>
                <a:gd name="T9" fmla="*/ 218 h 219"/>
                <a:gd name="T10" fmla="*/ 0 60000 65536"/>
                <a:gd name="T11" fmla="*/ 0 60000 65536"/>
                <a:gd name="T12" fmla="*/ 0 60000 65536"/>
                <a:gd name="T13" fmla="*/ 0 60000 65536"/>
                <a:gd name="T14" fmla="*/ 0 60000 65536"/>
                <a:gd name="T15" fmla="*/ 0 w 414"/>
                <a:gd name="T16" fmla="*/ 0 h 219"/>
                <a:gd name="T17" fmla="*/ 414 w 414"/>
                <a:gd name="T18" fmla="*/ 219 h 219"/>
              </a:gdLst>
              <a:ahLst/>
              <a:cxnLst>
                <a:cxn ang="T10">
                  <a:pos x="T0" y="T1"/>
                </a:cxn>
                <a:cxn ang="T11">
                  <a:pos x="T2" y="T3"/>
                </a:cxn>
                <a:cxn ang="T12">
                  <a:pos x="T4" y="T5"/>
                </a:cxn>
                <a:cxn ang="T13">
                  <a:pos x="T6" y="T7"/>
                </a:cxn>
                <a:cxn ang="T14">
                  <a:pos x="T8" y="T9"/>
                </a:cxn>
              </a:cxnLst>
              <a:rect l="T15" t="T16" r="T17" b="T18"/>
              <a:pathLst>
                <a:path w="414" h="219">
                  <a:moveTo>
                    <a:pt x="0" y="218"/>
                  </a:moveTo>
                  <a:lnTo>
                    <a:pt x="207" y="217"/>
                  </a:lnTo>
                  <a:lnTo>
                    <a:pt x="413" y="0"/>
                  </a:lnTo>
                  <a:lnTo>
                    <a:pt x="203" y="0"/>
                  </a:lnTo>
                  <a:lnTo>
                    <a:pt x="0" y="218"/>
                  </a:lnTo>
                </a:path>
              </a:pathLst>
            </a:custGeom>
            <a:solidFill>
              <a:schemeClr val="accent1"/>
            </a:solidFill>
            <a:ln w="12700">
              <a:solidFill>
                <a:schemeClr val="accent1"/>
              </a:solidFill>
              <a:round/>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5370" name="Rectangle 9"/>
            <p:cNvSpPr>
              <a:spLocks noChangeArrowheads="1"/>
            </p:cNvSpPr>
            <p:nvPr/>
          </p:nvSpPr>
          <p:spPr bwMode="auto">
            <a:xfrm>
              <a:off x="4784" y="3785"/>
              <a:ext cx="200" cy="196"/>
            </a:xfrm>
            <a:prstGeom prst="rect">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gr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13"/>
          <p:cNvSpPr>
            <a:spLocks noGrp="1" noChangeArrowheads="1"/>
          </p:cNvSpPr>
          <p:nvPr>
            <p:ph type="body" idx="1"/>
          </p:nvPr>
        </p:nvSpPr>
        <p:spPr/>
        <p:txBody>
          <a:bodyPr/>
          <a:lstStyle/>
          <a:p>
            <a:pPr eaLnBrk="1" hangingPunct="1">
              <a:buFont typeface="Wingdings" panose="05000000000000000000" pitchFamily="2" charset="2"/>
              <a:buNone/>
            </a:pPr>
            <a:r>
              <a:rPr lang="ru-RU" altLang="ru-RU" sz="2800" smtClean="0"/>
              <a:t>только два типа специальных пуль — трассирующая и бронебойная. Причем для последней типы поражаемых целей сравнительно ограничены.</a:t>
            </a:r>
          </a:p>
        </p:txBody>
      </p:sp>
      <p:grpSp>
        <p:nvGrpSpPr>
          <p:cNvPr id="2" name="Group 11"/>
          <p:cNvGrpSpPr>
            <a:grpSpLocks/>
          </p:cNvGrpSpPr>
          <p:nvPr/>
        </p:nvGrpSpPr>
        <p:grpSpPr bwMode="auto">
          <a:xfrm>
            <a:off x="7581900" y="5203825"/>
            <a:ext cx="1411288" cy="1919288"/>
            <a:chOff x="4776" y="3278"/>
            <a:chExt cx="889" cy="1209"/>
          </a:xfrm>
        </p:grpSpPr>
        <p:sp>
          <p:nvSpPr>
            <p:cNvPr id="16388" name="AutoShape 4"/>
            <p:cNvSpPr>
              <a:spLocks noChangeArrowheads="1"/>
            </p:cNvSpPr>
            <p:nvPr/>
          </p:nvSpPr>
          <p:spPr bwMode="auto">
            <a:xfrm rot="2700000" flipH="1">
              <a:off x="5271" y="3870"/>
              <a:ext cx="319" cy="323"/>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6389" name="AutoShape 5"/>
            <p:cNvSpPr>
              <a:spLocks noChangeArrowheads="1"/>
            </p:cNvSpPr>
            <p:nvPr/>
          </p:nvSpPr>
          <p:spPr bwMode="auto">
            <a:xfrm rot="13500000" flipH="1">
              <a:off x="4899" y="4037"/>
              <a:ext cx="451" cy="450"/>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6390" name="AutoShape 6"/>
            <p:cNvSpPr>
              <a:spLocks noChangeArrowheads="1"/>
            </p:cNvSpPr>
            <p:nvPr/>
          </p:nvSpPr>
          <p:spPr bwMode="auto">
            <a:xfrm rot="16200000" flipH="1">
              <a:off x="5137" y="3279"/>
              <a:ext cx="204" cy="202"/>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6391" name="AutoShape 7"/>
            <p:cNvSpPr>
              <a:spLocks noChangeArrowheads="1"/>
            </p:cNvSpPr>
            <p:nvPr/>
          </p:nvSpPr>
          <p:spPr bwMode="auto">
            <a:xfrm rot="5400000" flipH="1">
              <a:off x="5211" y="3571"/>
              <a:ext cx="450" cy="458"/>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6392" name="AutoShape 8"/>
            <p:cNvSpPr>
              <a:spLocks noChangeArrowheads="1"/>
            </p:cNvSpPr>
            <p:nvPr/>
          </p:nvSpPr>
          <p:spPr bwMode="auto">
            <a:xfrm rot="8100000" flipH="1">
              <a:off x="5112" y="3627"/>
              <a:ext cx="201" cy="197"/>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6393" name="Freeform 9"/>
            <p:cNvSpPr>
              <a:spLocks/>
            </p:cNvSpPr>
            <p:nvPr/>
          </p:nvSpPr>
          <p:spPr bwMode="auto">
            <a:xfrm>
              <a:off x="4776" y="3724"/>
              <a:ext cx="433" cy="148"/>
            </a:xfrm>
            <a:custGeom>
              <a:avLst/>
              <a:gdLst>
                <a:gd name="T0" fmla="*/ 0 w 433"/>
                <a:gd name="T1" fmla="*/ 0 h 148"/>
                <a:gd name="T2" fmla="*/ 143 w 433"/>
                <a:gd name="T3" fmla="*/ 145 h 148"/>
                <a:gd name="T4" fmla="*/ 432 w 433"/>
                <a:gd name="T5" fmla="*/ 147 h 148"/>
                <a:gd name="T6" fmla="*/ 286 w 433"/>
                <a:gd name="T7" fmla="*/ 0 h 148"/>
                <a:gd name="T8" fmla="*/ 0 w 433"/>
                <a:gd name="T9" fmla="*/ 0 h 148"/>
                <a:gd name="T10" fmla="*/ 0 60000 65536"/>
                <a:gd name="T11" fmla="*/ 0 60000 65536"/>
                <a:gd name="T12" fmla="*/ 0 60000 65536"/>
                <a:gd name="T13" fmla="*/ 0 60000 65536"/>
                <a:gd name="T14" fmla="*/ 0 60000 65536"/>
                <a:gd name="T15" fmla="*/ 0 w 433"/>
                <a:gd name="T16" fmla="*/ 0 h 148"/>
                <a:gd name="T17" fmla="*/ 433 w 433"/>
                <a:gd name="T18" fmla="*/ 148 h 148"/>
              </a:gdLst>
              <a:ahLst/>
              <a:cxnLst>
                <a:cxn ang="T10">
                  <a:pos x="T0" y="T1"/>
                </a:cxn>
                <a:cxn ang="T11">
                  <a:pos x="T2" y="T3"/>
                </a:cxn>
                <a:cxn ang="T12">
                  <a:pos x="T4" y="T5"/>
                </a:cxn>
                <a:cxn ang="T13">
                  <a:pos x="T6" y="T7"/>
                </a:cxn>
                <a:cxn ang="T14">
                  <a:pos x="T8" y="T9"/>
                </a:cxn>
              </a:cxnLst>
              <a:rect l="T15" t="T16" r="T17" b="T18"/>
              <a:pathLst>
                <a:path w="433" h="148">
                  <a:moveTo>
                    <a:pt x="0" y="0"/>
                  </a:moveTo>
                  <a:lnTo>
                    <a:pt x="143" y="145"/>
                  </a:lnTo>
                  <a:lnTo>
                    <a:pt x="432" y="147"/>
                  </a:lnTo>
                  <a:lnTo>
                    <a:pt x="286" y="0"/>
                  </a:lnTo>
                  <a:lnTo>
                    <a:pt x="0" y="0"/>
                  </a:lnTo>
                </a:path>
              </a:pathLst>
            </a:custGeom>
            <a:solidFill>
              <a:schemeClr val="accent1"/>
            </a:solidFill>
            <a:ln w="12700">
              <a:solidFill>
                <a:schemeClr val="accent1"/>
              </a:solidFill>
              <a:round/>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6394" name="AutoShape 10"/>
            <p:cNvSpPr>
              <a:spLocks noChangeArrowheads="1"/>
            </p:cNvSpPr>
            <p:nvPr/>
          </p:nvSpPr>
          <p:spPr bwMode="auto">
            <a:xfrm>
              <a:off x="5030" y="3314"/>
              <a:ext cx="288" cy="288"/>
            </a:xfrm>
            <a:prstGeom prst="diamond">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gr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13"/>
          <p:cNvSpPr>
            <a:spLocks noGrp="1" noChangeArrowheads="1"/>
          </p:cNvSpPr>
          <p:nvPr>
            <p:ph type="body" idx="1"/>
          </p:nvPr>
        </p:nvSpPr>
        <p:spPr>
          <a:xfrm>
            <a:off x="674688" y="1795463"/>
            <a:ext cx="4402137" cy="4114800"/>
          </a:xfrm>
        </p:spPr>
        <p:txBody>
          <a:bodyPr/>
          <a:lstStyle/>
          <a:p>
            <a:pPr eaLnBrk="1" hangingPunct="1">
              <a:lnSpc>
                <a:spcPct val="90000"/>
              </a:lnSpc>
              <a:buFont typeface="Wingdings" panose="05000000000000000000" pitchFamily="2" charset="2"/>
              <a:buNone/>
            </a:pPr>
            <a:r>
              <a:rPr lang="ru-RU" altLang="ru-RU" sz="2400" b="1" smtClean="0"/>
              <a:t>Патрон 5,45 х 39</a:t>
            </a:r>
            <a:r>
              <a:rPr lang="ru-RU" altLang="ru-RU" sz="2400" smtClean="0"/>
              <a:t> был принят на вооружение в 1974 г. вместе с вновь разработанным 5,45-мм автоматом АК-74. Выпуск патрона был начат ранее. Были разработаны патроны с обыкновенной и трассирующей пулями, имеющими обозначение ПС и Т. Индексы патронов — 7Н6 и 7Т3.</a:t>
            </a:r>
          </a:p>
        </p:txBody>
      </p:sp>
      <p:grpSp>
        <p:nvGrpSpPr>
          <p:cNvPr id="2" name="Group 11"/>
          <p:cNvGrpSpPr>
            <a:grpSpLocks/>
          </p:cNvGrpSpPr>
          <p:nvPr/>
        </p:nvGrpSpPr>
        <p:grpSpPr bwMode="auto">
          <a:xfrm>
            <a:off x="6902450" y="5195888"/>
            <a:ext cx="1916113" cy="1487487"/>
            <a:chOff x="4348" y="3273"/>
            <a:chExt cx="1207" cy="937"/>
          </a:xfrm>
        </p:grpSpPr>
        <p:sp>
          <p:nvSpPr>
            <p:cNvPr id="17413" name="AutoShape 4"/>
            <p:cNvSpPr>
              <a:spLocks noChangeArrowheads="1"/>
            </p:cNvSpPr>
            <p:nvPr/>
          </p:nvSpPr>
          <p:spPr bwMode="auto">
            <a:xfrm rot="1200000" flipH="1">
              <a:off x="4739" y="3914"/>
              <a:ext cx="200" cy="200"/>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7414" name="AutoShape 5"/>
            <p:cNvSpPr>
              <a:spLocks noChangeArrowheads="1"/>
            </p:cNvSpPr>
            <p:nvPr/>
          </p:nvSpPr>
          <p:spPr bwMode="auto">
            <a:xfrm rot="8100000">
              <a:off x="4348" y="3273"/>
              <a:ext cx="306" cy="304"/>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7415" name="AutoShape 6"/>
            <p:cNvSpPr>
              <a:spLocks noChangeArrowheads="1"/>
            </p:cNvSpPr>
            <p:nvPr/>
          </p:nvSpPr>
          <p:spPr bwMode="auto">
            <a:xfrm rot="8100000">
              <a:off x="5109" y="3733"/>
              <a:ext cx="446" cy="444"/>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7416" name="AutoShape 7"/>
            <p:cNvSpPr>
              <a:spLocks noChangeArrowheads="1"/>
            </p:cNvSpPr>
            <p:nvPr/>
          </p:nvSpPr>
          <p:spPr bwMode="auto">
            <a:xfrm rot="17280000" flipH="1">
              <a:off x="5178" y="4008"/>
              <a:ext cx="202" cy="202"/>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7417" name="AutoShape 8"/>
            <p:cNvSpPr>
              <a:spLocks noChangeArrowheads="1"/>
            </p:cNvSpPr>
            <p:nvPr/>
          </p:nvSpPr>
          <p:spPr bwMode="auto">
            <a:xfrm rot="-2700000">
              <a:off x="4791" y="3403"/>
              <a:ext cx="450" cy="450"/>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7418" name="Freeform 9"/>
            <p:cNvSpPr>
              <a:spLocks/>
            </p:cNvSpPr>
            <p:nvPr/>
          </p:nvSpPr>
          <p:spPr bwMode="auto">
            <a:xfrm>
              <a:off x="4516" y="3633"/>
              <a:ext cx="409" cy="219"/>
            </a:xfrm>
            <a:custGeom>
              <a:avLst/>
              <a:gdLst>
                <a:gd name="T0" fmla="*/ 408 w 409"/>
                <a:gd name="T1" fmla="*/ 218 h 219"/>
                <a:gd name="T2" fmla="*/ 203 w 409"/>
                <a:gd name="T3" fmla="*/ 217 h 219"/>
                <a:gd name="T4" fmla="*/ 0 w 409"/>
                <a:gd name="T5" fmla="*/ 0 h 219"/>
                <a:gd name="T6" fmla="*/ 206 w 409"/>
                <a:gd name="T7" fmla="*/ 0 h 219"/>
                <a:gd name="T8" fmla="*/ 408 w 409"/>
                <a:gd name="T9" fmla="*/ 218 h 219"/>
                <a:gd name="T10" fmla="*/ 0 60000 65536"/>
                <a:gd name="T11" fmla="*/ 0 60000 65536"/>
                <a:gd name="T12" fmla="*/ 0 60000 65536"/>
                <a:gd name="T13" fmla="*/ 0 60000 65536"/>
                <a:gd name="T14" fmla="*/ 0 60000 65536"/>
                <a:gd name="T15" fmla="*/ 0 w 409"/>
                <a:gd name="T16" fmla="*/ 0 h 219"/>
                <a:gd name="T17" fmla="*/ 409 w 409"/>
                <a:gd name="T18" fmla="*/ 219 h 219"/>
              </a:gdLst>
              <a:ahLst/>
              <a:cxnLst>
                <a:cxn ang="T10">
                  <a:pos x="T0" y="T1"/>
                </a:cxn>
                <a:cxn ang="T11">
                  <a:pos x="T2" y="T3"/>
                </a:cxn>
                <a:cxn ang="T12">
                  <a:pos x="T4" y="T5"/>
                </a:cxn>
                <a:cxn ang="T13">
                  <a:pos x="T6" y="T7"/>
                </a:cxn>
                <a:cxn ang="T14">
                  <a:pos x="T8" y="T9"/>
                </a:cxn>
              </a:cxnLst>
              <a:rect l="T15" t="T16" r="T17" b="T18"/>
              <a:pathLst>
                <a:path w="409" h="219">
                  <a:moveTo>
                    <a:pt x="408" y="218"/>
                  </a:moveTo>
                  <a:lnTo>
                    <a:pt x="203" y="217"/>
                  </a:lnTo>
                  <a:lnTo>
                    <a:pt x="0" y="0"/>
                  </a:lnTo>
                  <a:lnTo>
                    <a:pt x="206" y="0"/>
                  </a:lnTo>
                  <a:lnTo>
                    <a:pt x="408" y="218"/>
                  </a:lnTo>
                </a:path>
              </a:pathLst>
            </a:custGeom>
            <a:solidFill>
              <a:schemeClr val="accent1"/>
            </a:solidFill>
            <a:ln w="12700">
              <a:solidFill>
                <a:schemeClr val="accent1"/>
              </a:solidFill>
              <a:round/>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7419" name="Rectangle 10"/>
            <p:cNvSpPr>
              <a:spLocks noChangeArrowheads="1"/>
            </p:cNvSpPr>
            <p:nvPr/>
          </p:nvSpPr>
          <p:spPr bwMode="auto">
            <a:xfrm>
              <a:off x="4512" y="3423"/>
              <a:ext cx="199" cy="196"/>
            </a:xfrm>
            <a:prstGeom prst="rect">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grpSp>
      <p:pic>
        <p:nvPicPr>
          <p:cNvPr id="17412" name="Picture 14" descr="5,45-cli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063" y="2349500"/>
            <a:ext cx="3130550" cy="2511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5" name="Rectangle 3"/>
          <p:cNvSpPr>
            <a:spLocks noGrp="1" noChangeArrowheads="1"/>
          </p:cNvSpPr>
          <p:nvPr>
            <p:ph type="body" idx="1"/>
          </p:nvPr>
        </p:nvSpPr>
        <p:spPr>
          <a:xfrm>
            <a:off x="674688" y="476250"/>
            <a:ext cx="4184650" cy="6265863"/>
          </a:xfrm>
        </p:spPr>
        <p:txBody>
          <a:bodyPr/>
          <a:lstStyle/>
          <a:p>
            <a:pPr eaLnBrk="1" hangingPunct="1">
              <a:lnSpc>
                <a:spcPct val="80000"/>
              </a:lnSpc>
            </a:pPr>
            <a:r>
              <a:rPr lang="ru-RU" altLang="ru-RU" smtClean="0"/>
              <a:t>5,45-мм патрон с обыкновенной пулей ПС породил множество легенд, связанных с устройством и действием пули по цели. На самом же деле все обстояло несколько прозаичнее.</a:t>
            </a:r>
          </a:p>
        </p:txBody>
      </p:sp>
      <p:pic>
        <p:nvPicPr>
          <p:cNvPr id="18435" name="Picture 4" descr="5,45-Dum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9700" y="1628775"/>
            <a:ext cx="34925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33795">
                                            <p:txEl>
                                              <p:pRg st="0" end="0"/>
                                            </p:txEl>
                                          </p:spTgt>
                                        </p:tgtEl>
                                        <p:attrNameLst>
                                          <p:attrName>style.visibility</p:attrName>
                                        </p:attrNameLst>
                                      </p:cBhvr>
                                      <p:to>
                                        <p:strVal val="visible"/>
                                      </p:to>
                                    </p:set>
                                    <p:animEffect transition="in" filter="fade">
                                      <p:cBhvr>
                                        <p:cTn id="7" dur="500">
                                          <p:stCondLst>
                                            <p:cond delay="0"/>
                                          </p:stCondLst>
                                        </p:cTn>
                                        <p:tgtEl>
                                          <p:spTgt spid="33795">
                                            <p:txEl>
                                              <p:pRg st="0" end="0"/>
                                            </p:txEl>
                                          </p:spTgt>
                                        </p:tgtEl>
                                      </p:cBhvr>
                                    </p:animEffect>
                                    <p:anim calcmode="lin" valueType="num">
                                      <p:cBhvr>
                                        <p:cTn id="8" dur="500" fill="hold">
                                          <p:stCondLst>
                                            <p:cond delay="0"/>
                                          </p:stCondLst>
                                        </p:cTn>
                                        <p:tgtEl>
                                          <p:spTgt spid="33795">
                                            <p:txEl>
                                              <p:pRg st="0" end="0"/>
                                            </p:txEl>
                                          </p:spTgt>
                                        </p:tgtEl>
                                        <p:attrNameLst>
                                          <p:attrName>ppt_x</p:attrName>
                                        </p:attrNameLst>
                                      </p:cBhvr>
                                      <p:tavLst>
                                        <p:tav tm="0">
                                          <p:val>
                                            <p:strVal val="#ppt_x-.1"/>
                                          </p:val>
                                        </p:tav>
                                        <p:tav tm="100000">
                                          <p:val>
                                            <p:strVal val="#ppt_x"/>
                                          </p:val>
                                        </p:tav>
                                      </p:tavLst>
                                    </p:anim>
                                    <p:anim calcmode="lin" valueType="num">
                                      <p:cBhvr>
                                        <p:cTn id="9" dur="500" fill="hold">
                                          <p:stCondLst>
                                            <p:cond delay="0"/>
                                          </p:stCondLst>
                                        </p:cTn>
                                        <p:tgtEl>
                                          <p:spTgt spid="3379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9" name="Rectangle 3"/>
          <p:cNvSpPr>
            <a:spLocks noGrp="1" noChangeArrowheads="1"/>
          </p:cNvSpPr>
          <p:nvPr>
            <p:ph type="body" idx="1"/>
          </p:nvPr>
        </p:nvSpPr>
        <p:spPr>
          <a:xfrm>
            <a:off x="684213" y="476250"/>
            <a:ext cx="7816850" cy="5761038"/>
          </a:xfrm>
        </p:spPr>
        <p:txBody>
          <a:bodyPr/>
          <a:lstStyle/>
          <a:p>
            <a:pPr eaLnBrk="1" hangingPunct="1">
              <a:lnSpc>
                <a:spcPct val="80000"/>
              </a:lnSpc>
            </a:pPr>
            <a:r>
              <a:rPr lang="ru-RU" altLang="ru-RU" smtClean="0"/>
              <a:t>Энергия 5,45-мм патрона уступала энергии 7,62-мм автоматного патрона обр. 1943 г. Для повышения поражающего действия по живой силе, компоновка пули подобрана так, что пуля в полете находится "на грани устойчивости" и теряет устойчивость при попадании в более плотную среду. Пуля состоит из обычных компонентов: стального штампованного сердечника (сталь 10), свинцовой рубашки и биметаллической (стальной, плакированной томпаком) оболочки.</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34819">
                                            <p:txEl>
                                              <p:pRg st="0" end="0"/>
                                            </p:txEl>
                                          </p:spTgt>
                                        </p:tgtEl>
                                        <p:attrNameLst>
                                          <p:attrName>style.visibility</p:attrName>
                                        </p:attrNameLst>
                                      </p:cBhvr>
                                      <p:to>
                                        <p:strVal val="visible"/>
                                      </p:to>
                                    </p:set>
                                    <p:animEffect transition="in" filter="fade">
                                      <p:cBhvr>
                                        <p:cTn id="7" dur="500">
                                          <p:stCondLst>
                                            <p:cond delay="0"/>
                                          </p:stCondLst>
                                        </p:cTn>
                                        <p:tgtEl>
                                          <p:spTgt spid="348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3" name="Rectangle 3"/>
          <p:cNvSpPr>
            <a:spLocks noGrp="1" noChangeArrowheads="1"/>
          </p:cNvSpPr>
          <p:nvPr>
            <p:ph type="body" idx="1"/>
          </p:nvPr>
        </p:nvSpPr>
        <p:spPr>
          <a:xfrm>
            <a:off x="674688" y="476250"/>
            <a:ext cx="7826375" cy="5761038"/>
          </a:xfrm>
        </p:spPr>
        <p:txBody>
          <a:bodyPr/>
          <a:lstStyle/>
          <a:p>
            <a:pPr eaLnBrk="1" hangingPunct="1">
              <a:lnSpc>
                <a:spcPct val="80000"/>
              </a:lnSpc>
            </a:pPr>
            <a:r>
              <a:rPr lang="ru-RU" altLang="ru-RU" smtClean="0"/>
              <a:t>Свинцовая рубашка не доходит до конца оболочки, и в передней части пули, между внутренней поверхностью головной части оболочки и свинцовой рубашкой образована пустота, способствующая смещению центра тяжести пули несколько назад. Однако данный тип пули не является специальным, и патрон с пулей ПС — основной, наиболее распространенный тип штатного боеприпаса к 5,45-мм автоматам и ручным пулеметам Калашникова.</a:t>
            </a:r>
            <a:endParaRPr lang="ru-RU" altLang="ru-RU" sz="80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5843">
                                            <p:txEl>
                                              <p:pRg st="0" end="0"/>
                                            </p:txEl>
                                          </p:spTgt>
                                        </p:tgtEl>
                                        <p:attrNameLst>
                                          <p:attrName>style.visibility</p:attrName>
                                        </p:attrNameLst>
                                      </p:cBhvr>
                                      <p:to>
                                        <p:strVal val="visible"/>
                                      </p:to>
                                    </p:set>
                                    <p:animEffect transition="in" filter="fade">
                                      <p:cBhvr>
                                        <p:cTn id="7" dur="1000"/>
                                        <p:tgtEl>
                                          <p:spTgt spid="35843">
                                            <p:txEl>
                                              <p:pRg st="0" end="0"/>
                                            </p:txEl>
                                          </p:spTgt>
                                        </p:tgtEl>
                                      </p:cBhvr>
                                    </p:animEffect>
                                    <p:anim calcmode="lin" valueType="num">
                                      <p:cBhvr>
                                        <p:cTn id="8" dur="1000" fill="hold"/>
                                        <p:tgtEl>
                                          <p:spTgt spid="3584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584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11188" y="315913"/>
            <a:ext cx="7681912" cy="1744662"/>
          </a:xfrm>
        </p:spPr>
        <p:txBody>
          <a:bodyPr/>
          <a:lstStyle/>
          <a:p>
            <a:pPr eaLnBrk="1" hangingPunct="1"/>
            <a:r>
              <a:rPr lang="ru-RU" altLang="ru-RU" sz="4800" b="1" smtClean="0"/>
              <a:t>Основные характеристики патрона с пулей ПС.</a:t>
            </a:r>
            <a:endParaRPr lang="ru-RU" altLang="ru-RU" sz="4800" smtClean="0"/>
          </a:p>
        </p:txBody>
      </p:sp>
      <p:sp>
        <p:nvSpPr>
          <p:cNvPr id="36867" name="Rectangle 3"/>
          <p:cNvSpPr>
            <a:spLocks noGrp="1" noChangeArrowheads="1"/>
          </p:cNvSpPr>
          <p:nvPr>
            <p:ph type="body" idx="1"/>
          </p:nvPr>
        </p:nvSpPr>
        <p:spPr>
          <a:xfrm>
            <a:off x="827088" y="2349500"/>
            <a:ext cx="7826375" cy="4114800"/>
          </a:xfrm>
        </p:spPr>
        <p:txBody>
          <a:bodyPr/>
          <a:lstStyle/>
          <a:p>
            <a:pPr eaLnBrk="1" hangingPunct="1">
              <a:lnSpc>
                <a:spcPct val="90000"/>
              </a:lnSpc>
            </a:pPr>
            <a:r>
              <a:rPr lang="ru-RU" altLang="ru-RU" sz="2400" smtClean="0"/>
              <a:t>Масса патрона — 10,2 г. Масса пули — 3,4 г. Масса заряда — 1,45 г. Начальная скорость пули при стрельбе из АК-74 — 900 м/с. Дульная энергия при стрельбе из АК-74 — 1377 Дж. Среднее максимальное давление газов — не более 294,2 Мпа (3000 кг на квадратный сантиметр). Длина патрона — 57 мм. Длина пули — 25,5 мм. Длина гильзы — 39,6 мм. Диаметр фланца — 10,0 мм. Патроны с другими типами пуль конструируются с учетом максимального давления патрона и сопряжения траекторий пуль.</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6866"/>
                                        </p:tgtEl>
                                        <p:attrNameLst>
                                          <p:attrName>style.visibility</p:attrName>
                                        </p:attrNameLst>
                                      </p:cBhvr>
                                      <p:to>
                                        <p:strVal val="visible"/>
                                      </p:to>
                                    </p:set>
                                    <p:anim calcmode="lin" valueType="num">
                                      <p:cBhvr>
                                        <p:cTn id="7" dur="1000" fill="hold"/>
                                        <p:tgtEl>
                                          <p:spTgt spid="36866"/>
                                        </p:tgtEl>
                                        <p:attrNameLst>
                                          <p:attrName>ppt_x</p:attrName>
                                        </p:attrNameLst>
                                      </p:cBhvr>
                                      <p:tavLst>
                                        <p:tav tm="0">
                                          <p:val>
                                            <p:strVal val="#ppt_x-.2"/>
                                          </p:val>
                                        </p:tav>
                                        <p:tav tm="100000">
                                          <p:val>
                                            <p:strVal val="#ppt_x"/>
                                          </p:val>
                                        </p:tav>
                                      </p:tavLst>
                                    </p:anim>
                                    <p:anim calcmode="lin" valueType="num">
                                      <p:cBhvr>
                                        <p:cTn id="8" dur="1000" fill="hold"/>
                                        <p:tgtEl>
                                          <p:spTgt spid="36866"/>
                                        </p:tgtEl>
                                        <p:attrNameLst>
                                          <p:attrName>ppt_y</p:attrName>
                                        </p:attrNameLst>
                                      </p:cBhvr>
                                      <p:tavLst>
                                        <p:tav tm="0">
                                          <p:val>
                                            <p:strVal val="#ppt_y"/>
                                          </p:val>
                                        </p:tav>
                                        <p:tav tm="100000">
                                          <p:val>
                                            <p:strVal val="#ppt_y"/>
                                          </p:val>
                                        </p:tav>
                                      </p:tavLst>
                                    </p:anim>
                                    <p:animEffect transition="in" filter="wipe(right)" prLst="gradientSize: 0.1">
                                      <p:cBhvr>
                                        <p:cTn id="9" dur="1000"/>
                                        <p:tgtEl>
                                          <p:spTgt spid="3686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36867">
                                            <p:txEl>
                                              <p:pRg st="0" end="0"/>
                                            </p:txEl>
                                          </p:spTgt>
                                        </p:tgtEl>
                                        <p:attrNameLst>
                                          <p:attrName>style.visibility</p:attrName>
                                        </p:attrNameLst>
                                      </p:cBhvr>
                                      <p:to>
                                        <p:strVal val="visible"/>
                                      </p:to>
                                    </p:set>
                                    <p:animEffect transition="in" filter="fade">
                                      <p:cBhvr>
                                        <p:cTn id="14" dur="500"/>
                                        <p:tgtEl>
                                          <p:spTgt spid="36867">
                                            <p:txEl>
                                              <p:pRg st="0" end="0"/>
                                            </p:txEl>
                                          </p:spTgt>
                                        </p:tgtEl>
                                      </p:cBhvr>
                                    </p:animEffect>
                                    <p:anim calcmode="lin" valueType="num">
                                      <p:cBhvr>
                                        <p:cTn id="15" dur="500" fill="hold"/>
                                        <p:tgtEl>
                                          <p:spTgt spid="36867">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36867">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P spid="36867"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1116013" y="315913"/>
            <a:ext cx="7177087" cy="1384300"/>
          </a:xfrm>
        </p:spPr>
        <p:txBody>
          <a:bodyPr/>
          <a:lstStyle/>
          <a:p>
            <a:pPr marL="914400" indent="-914400" eaLnBrk="1" hangingPunct="1">
              <a:buFontTx/>
              <a:buAutoNum type="arabicPeriod"/>
            </a:pPr>
            <a:r>
              <a:rPr lang="ru-RU" altLang="ru-RU" sz="4800" smtClean="0"/>
              <a:t>Устройство автомата АК-47.</a:t>
            </a:r>
          </a:p>
        </p:txBody>
      </p:sp>
      <p:sp>
        <p:nvSpPr>
          <p:cNvPr id="63491" name="Rectangle 3"/>
          <p:cNvSpPr>
            <a:spLocks noGrp="1" noChangeArrowheads="1"/>
          </p:cNvSpPr>
          <p:nvPr>
            <p:ph type="body" idx="1"/>
          </p:nvPr>
        </p:nvSpPr>
        <p:spPr>
          <a:xfrm>
            <a:off x="684213" y="2205038"/>
            <a:ext cx="7816850" cy="4176712"/>
          </a:xfrm>
        </p:spPr>
        <p:txBody>
          <a:bodyPr/>
          <a:lstStyle/>
          <a:p>
            <a:pPr eaLnBrk="1" hangingPunct="1">
              <a:lnSpc>
                <a:spcPct val="80000"/>
              </a:lnSpc>
            </a:pPr>
            <a:r>
              <a:rPr lang="ru-RU" altLang="ru-RU" smtClean="0"/>
              <a:t>Создание так называемого промежуточного патрона, занимающего среднее место между маломощным пистолетным патроном и излишне мощным винтовочным патроном, повлекло за собой появление нового вида стрелкового оружия, названного у нас автоматом, а в странах Запада - штурмовой винтовкой.</a:t>
            </a:r>
            <a:endParaRPr lang="ru-RU" altLang="ru-RU" b="1" smtClean="0"/>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grpId="0" nodeType="withEffect">
                                  <p:stCondLst>
                                    <p:cond delay="0"/>
                                  </p:stCondLst>
                                  <p:childTnLst>
                                    <p:set>
                                      <p:cBhvr>
                                        <p:cTn id="6" dur="1" fill="hold">
                                          <p:stCondLst>
                                            <p:cond delay="0"/>
                                          </p:stCondLst>
                                        </p:cTn>
                                        <p:tgtEl>
                                          <p:spTgt spid="63490"/>
                                        </p:tgtEl>
                                        <p:attrNameLst>
                                          <p:attrName>style.visibility</p:attrName>
                                        </p:attrNameLst>
                                      </p:cBhvr>
                                      <p:to>
                                        <p:strVal val="visible"/>
                                      </p:to>
                                    </p:set>
                                    <p:anim calcmode="lin" valueType="num">
                                      <p:cBhvr>
                                        <p:cTn id="7" dur="2000" fill="hold"/>
                                        <p:tgtEl>
                                          <p:spTgt spid="63490"/>
                                        </p:tgtEl>
                                        <p:attrNameLst>
                                          <p:attrName>ppt_w</p:attrName>
                                        </p:attrNameLst>
                                      </p:cBhvr>
                                      <p:tavLst>
                                        <p:tav tm="0">
                                          <p:val>
                                            <p:strVal val="#ppt_w"/>
                                          </p:val>
                                        </p:tav>
                                        <p:tav tm="100000">
                                          <p:val>
                                            <p:strVal val="#ppt_w"/>
                                          </p:val>
                                        </p:tav>
                                      </p:tavLst>
                                    </p:anim>
                                    <p:anim calcmode="lin" valueType="num">
                                      <p:cBhvr>
                                        <p:cTn id="8" dur="2000" fill="hold"/>
                                        <p:tgtEl>
                                          <p:spTgt spid="63490"/>
                                        </p:tgtEl>
                                        <p:attrNameLst>
                                          <p:attrName>ppt_h</p:attrName>
                                        </p:attrNameLst>
                                      </p:cBhvr>
                                      <p:tavLst>
                                        <p:tav tm="0">
                                          <p:val>
                                            <p:strVal val="#ppt_h"/>
                                          </p:val>
                                        </p:tav>
                                        <p:tav tm="30000">
                                          <p:val>
                                            <p:strVal val="#ppt_h/2"/>
                                          </p:val>
                                        </p:tav>
                                        <p:tav tm="40000">
                                          <p:val>
                                            <p:strVal val="#ppt_h"/>
                                          </p:val>
                                        </p:tav>
                                        <p:tav tm="50000">
                                          <p:val>
                                            <p:strVal val="#ppt_h/2"/>
                                          </p:val>
                                        </p:tav>
                                        <p:tav tm="60000">
                                          <p:val>
                                            <p:strVal val="#ppt_h"/>
                                          </p:val>
                                        </p:tav>
                                        <p:tav tm="69900">
                                          <p:val>
                                            <p:strVal val="#ppt_h/2"/>
                                          </p:val>
                                        </p:tav>
                                        <p:tav tm="80000">
                                          <p:val>
                                            <p:strVal val="#ppt_h"/>
                                          </p:val>
                                        </p:tav>
                                        <p:tav tm="100000">
                                          <p:val>
                                            <p:strVal val="#ppt_h"/>
                                          </p:val>
                                        </p:tav>
                                      </p:tavLst>
                                    </p:anim>
                                    <p:anim calcmode="lin" valueType="num">
                                      <p:cBhvr>
                                        <p:cTn id="9" dur="2000" fill="hold"/>
                                        <p:tgtEl>
                                          <p:spTgt spid="63490"/>
                                        </p:tgtEl>
                                        <p:attrNameLst>
                                          <p:attrName>ppt_x</p:attrName>
                                        </p:attrNameLst>
                                      </p:cBhvr>
                                      <p:tavLst>
                                        <p:tav tm="0">
                                          <p:val>
                                            <p:strVal val="#ppt_x-.4"/>
                                          </p:val>
                                        </p:tav>
                                        <p:tav tm="100000">
                                          <p:val>
                                            <p:strVal val="#ppt_x"/>
                                          </p:val>
                                        </p:tav>
                                      </p:tavLst>
                                    </p:anim>
                                    <p:anim calcmode="lin" valueType="num">
                                      <p:cBhvr>
                                        <p:cTn id="10" dur="2000" fill="hold"/>
                                        <p:tgtEl>
                                          <p:spTgt spid="63490"/>
                                        </p:tgtEl>
                                        <p:attrNameLst>
                                          <p:attrName>ppt_y</p:attrName>
                                        </p:attrNameLst>
                                      </p:cBhvr>
                                      <p:tavLst>
                                        <p:tav tm="0">
                                          <p:val>
                                            <p:strVal val="#ppt_y-.5"/>
                                          </p:val>
                                        </p:tav>
                                        <p:tav tm="20000">
                                          <p:val>
                                            <p:strVal val="#ppt_y-.2"/>
                                          </p:val>
                                        </p:tav>
                                        <p:tav tm="30000">
                                          <p:val>
                                            <p:strVal val="#ppt_y"/>
                                          </p:val>
                                        </p:tav>
                                        <p:tav tm="40000">
                                          <p:val>
                                            <p:strVal val="#ppt_y-.15"/>
                                          </p:val>
                                        </p:tav>
                                        <p:tav tm="50000">
                                          <p:val>
                                            <p:strVal val="#ppt_y"/>
                                          </p:val>
                                        </p:tav>
                                        <p:tav tm="60000">
                                          <p:val>
                                            <p:strVal val="#ppt_y-.1"/>
                                          </p:val>
                                        </p:tav>
                                        <p:tav tm="69900">
                                          <p:val>
                                            <p:strVal val="#ppt_y"/>
                                          </p:val>
                                        </p:tav>
                                        <p:tav tm="80000">
                                          <p:val>
                                            <p:strVal val="#ppt_y-.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0" presetClass="entr" presetSubtype="0" fill="hold" grpId="0" nodeType="clickEffect">
                                  <p:stCondLst>
                                    <p:cond delay="0"/>
                                  </p:stCondLst>
                                  <p:iterate type="lt">
                                    <p:tmPct val="10000"/>
                                  </p:iterate>
                                  <p:childTnLst>
                                    <p:set>
                                      <p:cBhvr>
                                        <p:cTn id="14" dur="1" fill="hold">
                                          <p:stCondLst>
                                            <p:cond delay="0"/>
                                          </p:stCondLst>
                                        </p:cTn>
                                        <p:tgtEl>
                                          <p:spTgt spid="63491">
                                            <p:txEl>
                                              <p:pRg st="0" end="0"/>
                                            </p:txEl>
                                          </p:spTgt>
                                        </p:tgtEl>
                                        <p:attrNameLst>
                                          <p:attrName>style.visibility</p:attrName>
                                        </p:attrNameLst>
                                      </p:cBhvr>
                                      <p:to>
                                        <p:strVal val="visible"/>
                                      </p:to>
                                    </p:set>
                                    <p:animEffect transition="in" filter="fade">
                                      <p:cBhvr>
                                        <p:cTn id="15" dur="500">
                                          <p:stCondLst>
                                            <p:cond delay="0"/>
                                          </p:stCondLst>
                                        </p:cTn>
                                        <p:tgtEl>
                                          <p:spTgt spid="63491">
                                            <p:txEl>
                                              <p:pRg st="0" end="0"/>
                                            </p:txEl>
                                          </p:spTgt>
                                        </p:tgtEl>
                                      </p:cBhvr>
                                    </p:animEffect>
                                    <p:anim calcmode="lin" valueType="num">
                                      <p:cBhvr>
                                        <p:cTn id="16" dur="500" fill="hold">
                                          <p:stCondLst>
                                            <p:cond delay="0"/>
                                          </p:stCondLst>
                                        </p:cTn>
                                        <p:tgtEl>
                                          <p:spTgt spid="63491">
                                            <p:txEl>
                                              <p:pRg st="0" end="0"/>
                                            </p:txEl>
                                          </p:spTgt>
                                        </p:tgtEl>
                                        <p:attrNameLst>
                                          <p:attrName>ppt_x</p:attrName>
                                        </p:attrNameLst>
                                      </p:cBhvr>
                                      <p:tavLst>
                                        <p:tav tm="0">
                                          <p:val>
                                            <p:strVal val="#ppt_x-.1"/>
                                          </p:val>
                                        </p:tav>
                                        <p:tav tm="100000">
                                          <p:val>
                                            <p:strVal val="#ppt_x"/>
                                          </p:val>
                                        </p:tav>
                                      </p:tavLst>
                                    </p:anim>
                                    <p:anim calcmode="lin" valueType="num">
                                      <p:cBhvr>
                                        <p:cTn id="17" dur="500" fill="hold">
                                          <p:stCondLst>
                                            <p:cond delay="0"/>
                                          </p:stCondLst>
                                        </p:cTn>
                                        <p:tgtEl>
                                          <p:spTgt spid="63491">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p:bldP spid="63491"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1" name="Rectangle 3"/>
          <p:cNvSpPr>
            <a:spLocks noGrp="1" noChangeArrowheads="1"/>
          </p:cNvSpPr>
          <p:nvPr>
            <p:ph type="body" idx="1"/>
          </p:nvPr>
        </p:nvSpPr>
        <p:spPr>
          <a:xfrm>
            <a:off x="674688" y="1196975"/>
            <a:ext cx="7826375" cy="5400675"/>
          </a:xfrm>
        </p:spPr>
        <p:txBody>
          <a:bodyPr/>
          <a:lstStyle/>
          <a:p>
            <a:pPr eaLnBrk="1" hangingPunct="1">
              <a:lnSpc>
                <a:spcPct val="80000"/>
              </a:lnSpc>
            </a:pPr>
            <a:r>
              <a:rPr lang="ru-RU" altLang="ru-RU" smtClean="0"/>
              <a:t>Трассирующая пуля предназначена для корректировки огня по трассам и целеуказания в бою. На полете пуля оставляет ярко-красный огневой след, хорошо видимый как ночью, так и днем. Дальность трассирования — 800 м. Трассирующая пуля состоит из биметаллической оболочки и свинцового сердечника, размещенного в головной части оболочки. Вслед за сердечником в оболочку впрессованы трассирующий и воспламенительный составы,</a:t>
            </a:r>
          </a:p>
        </p:txBody>
      </p:sp>
      <p:pic>
        <p:nvPicPr>
          <p:cNvPr id="22531" name="Picture 4" descr="avtom_patro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613" y="333375"/>
            <a:ext cx="532765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Effect transition="in" filter="fade">
                                      <p:cBhvr>
                                        <p:cTn id="7" dur="1000"/>
                                        <p:tgtEl>
                                          <p:spTgt spid="37891">
                                            <p:txEl>
                                              <p:pRg st="0" end="0"/>
                                            </p:txEl>
                                          </p:spTgt>
                                        </p:tgtEl>
                                      </p:cBhvr>
                                    </p:animEffect>
                                    <p:anim calcmode="lin" valueType="num">
                                      <p:cBhvr>
                                        <p:cTn id="8" dur="1000" fill="hold"/>
                                        <p:tgtEl>
                                          <p:spTgt spid="37891">
                                            <p:txEl>
                                              <p:pRg st="0" end="0"/>
                                            </p:txEl>
                                          </p:spTgt>
                                        </p:tgtEl>
                                        <p:attrNameLst>
                                          <p:attrName>ppt_x</p:attrName>
                                        </p:attrNameLst>
                                      </p:cBhvr>
                                      <p:tavLst>
                                        <p:tav tm="0">
                                          <p:val>
                                            <p:strVal val="#ppt_x"/>
                                          </p:val>
                                        </p:tav>
                                        <p:tav tm="100000">
                                          <p:val>
                                            <p:strVal val="#ppt_x"/>
                                          </p:val>
                                        </p:tav>
                                      </p:tavLst>
                                    </p:anim>
                                    <p:anim calcmode="lin" valueType="num">
                                      <p:cBhvr>
                                        <p:cTn id="9" dur="898" decel="100000" fill="hold"/>
                                        <p:tgtEl>
                                          <p:spTgt spid="37891">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37891">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1" name="Rectangle 3"/>
          <p:cNvSpPr>
            <a:spLocks noGrp="1" noChangeArrowheads="1"/>
          </p:cNvSpPr>
          <p:nvPr>
            <p:ph type="body" idx="1"/>
          </p:nvPr>
        </p:nvSpPr>
        <p:spPr>
          <a:xfrm>
            <a:off x="674688" y="404813"/>
            <a:ext cx="7826375" cy="6264275"/>
          </a:xfrm>
        </p:spPr>
        <p:txBody>
          <a:bodyPr/>
          <a:lstStyle/>
          <a:p>
            <a:pPr eaLnBrk="1" hangingPunct="1">
              <a:lnSpc>
                <a:spcPct val="80000"/>
              </a:lnSpc>
            </a:pPr>
            <a:r>
              <a:rPr lang="ru-RU" altLang="ru-RU" sz="3600" smtClean="0"/>
              <a:t>прикрытые стальным колечком, поверх которого завальцованы края оболочки. Колечко способствует равномерному выгоранию огневого состава. Стаканчика-трассера как отдельной детали пуля не имеет. Поскольку по условиям устройства в пуле отсутствует стальной сердечник, пробивная способность трассирующей пули значительно ниже, чем пули ПС. Для отличия патронов вершина пули Т окрашена в зеленый цвет.</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anim calcmode="lin" valueType="num">
                                      <p:cBhvr additive="base">
                                        <p:cTn id="7" dur="1000" fill="hold">
                                          <p:stCondLst>
                                            <p:cond delay="0"/>
                                          </p:stCondLst>
                                        </p:cTn>
                                        <p:tgtEl>
                                          <p:spTgt spid="43011">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stCondLst>
                                            <p:cond delay="0"/>
                                          </p:stCondLst>
                                        </p:cTn>
                                        <p:tgtEl>
                                          <p:spTgt spid="43011">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rev="1"/>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5" name="Rectangle 3"/>
          <p:cNvSpPr>
            <a:spLocks noGrp="1" noChangeArrowheads="1"/>
          </p:cNvSpPr>
          <p:nvPr>
            <p:ph type="body" idx="1"/>
          </p:nvPr>
        </p:nvSpPr>
        <p:spPr>
          <a:xfrm>
            <a:off x="674688" y="333375"/>
            <a:ext cx="7826375" cy="6335713"/>
          </a:xfrm>
        </p:spPr>
        <p:txBody>
          <a:bodyPr/>
          <a:lstStyle/>
          <a:p>
            <a:pPr eaLnBrk="1" hangingPunct="1">
              <a:lnSpc>
                <a:spcPct val="80000"/>
              </a:lnSpc>
            </a:pPr>
            <a:r>
              <a:rPr lang="ru-RU" altLang="ru-RU" smtClean="0"/>
              <a:t>Помимо боевых, существуют также </a:t>
            </a:r>
            <a:r>
              <a:rPr lang="ru-RU" altLang="ru-RU" b="1" smtClean="0"/>
              <a:t>патроны вспомогательного назначения</a:t>
            </a:r>
            <a:r>
              <a:rPr lang="ru-RU" altLang="ru-RU" smtClean="0"/>
              <a:t> — холостой (индекс 7Х) и учебный 5,45-мм. Холостой патрон представляет собой штатную гильзу с пулей из белой пластмассы, разрушающейся в стволе при выстреле. Силуэты боевой и холостой пуль совпадают, длина холостого патрона соответствует длине боевого патрона. Патрон снаряжен специальным быстрогорящим порохом, масса заряда 0,24 г.</a:t>
            </a:r>
            <a:endParaRPr lang="ru-RU" altLang="ru-RU" sz="800" smtClean="0"/>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44035">
                                            <p:txEl>
                                              <p:pRg st="0" end="0"/>
                                            </p:txEl>
                                          </p:spTgt>
                                        </p:tgtEl>
                                        <p:attrNameLst>
                                          <p:attrName>style.visibility</p:attrName>
                                        </p:attrNameLst>
                                      </p:cBhvr>
                                      <p:to>
                                        <p:strVal val="visible"/>
                                      </p:to>
                                    </p:set>
                                    <p:animEffect transition="in" filter="fade">
                                      <p:cBhvr>
                                        <p:cTn id="7" dur="1000"/>
                                        <p:tgtEl>
                                          <p:spTgt spid="44035">
                                            <p:txEl>
                                              <p:pRg st="0" end="0"/>
                                            </p:txEl>
                                          </p:spTgt>
                                        </p:tgtEl>
                                      </p:cBhvr>
                                    </p:animEffect>
                                    <p:anim calcmode="lin" valueType="num">
                                      <p:cBhvr>
                                        <p:cTn id="8" dur="1000" fill="hold"/>
                                        <p:tgtEl>
                                          <p:spTgt spid="44035">
                                            <p:txEl>
                                              <p:pRg st="0" end="0"/>
                                            </p:txEl>
                                          </p:spTgt>
                                        </p:tgtEl>
                                        <p:attrNameLst>
                                          <p:attrName>ppt_x</p:attrName>
                                        </p:attrNameLst>
                                      </p:cBhvr>
                                      <p:tavLst>
                                        <p:tav tm="0">
                                          <p:val>
                                            <p:strVal val="#ppt_x-.1"/>
                                          </p:val>
                                        </p:tav>
                                        <p:tav tm="100000">
                                          <p:val>
                                            <p:strVal val="#ppt_x"/>
                                          </p:val>
                                        </p:tav>
                                      </p:tavLst>
                                    </p:anim>
                                    <p:anim calcmode="lin" valueType="num">
                                      <p:cBhvr>
                                        <p:cTn id="9" dur="1000" fill="hold"/>
                                        <p:tgtEl>
                                          <p:spTgt spid="4403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9" name="Rectangle 3"/>
          <p:cNvSpPr>
            <a:spLocks noGrp="1" noChangeArrowheads="1"/>
          </p:cNvSpPr>
          <p:nvPr>
            <p:ph type="body" idx="1"/>
          </p:nvPr>
        </p:nvSpPr>
        <p:spPr>
          <a:xfrm>
            <a:off x="674688" y="333375"/>
            <a:ext cx="7826375" cy="6335713"/>
          </a:xfrm>
        </p:spPr>
        <p:txBody>
          <a:bodyPr/>
          <a:lstStyle/>
          <a:p>
            <a:pPr eaLnBrk="1" hangingPunct="1">
              <a:lnSpc>
                <a:spcPct val="80000"/>
              </a:lnSpc>
              <a:buFont typeface="Wingdings" panose="05000000000000000000" pitchFamily="2" charset="2"/>
              <a:buNone/>
            </a:pPr>
            <a:r>
              <a:rPr lang="ru-RU" altLang="ru-RU" smtClean="0"/>
              <a:t>Давление газов при выстреле холостым патроном не достаточно для работы автоматики оружия. Поэтому при использовании холостых патронов на ствол оружия вместо пламегасителя-компенсатора навинчивается втулка для холостой стрельбы, уменьшающая сечение канала ствола. Учебный патрон предназначен для действий с оружием без стрельбы. Гильза, пуля и капсюль патрона — штатные. Порохового заряда и ударного состава капсюля патрон не имеет.</a:t>
            </a:r>
            <a:endParaRPr lang="ru-RU" altLang="ru-RU" sz="80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9" presetClass="entr" presetSubtype="0" decel="100000" fill="hold" grpId="0" nodeType="clickEffect">
                                  <p:stCondLst>
                                    <p:cond delay="0"/>
                                  </p:stCondLst>
                                  <p:iterate type="lt">
                                    <p:tmPct val="10000"/>
                                  </p:iterate>
                                  <p:childTnLst>
                                    <p:set>
                                      <p:cBhvr>
                                        <p:cTn id="6" dur="1" fill="hold">
                                          <p:stCondLst>
                                            <p:cond delay="0"/>
                                          </p:stCondLst>
                                        </p:cTn>
                                        <p:tgtEl>
                                          <p:spTgt spid="45059">
                                            <p:txEl>
                                              <p:pRg st="0" end="0"/>
                                            </p:txEl>
                                          </p:spTgt>
                                        </p:tgtEl>
                                        <p:attrNameLst>
                                          <p:attrName>style.visibility</p:attrName>
                                        </p:attrNameLst>
                                      </p:cBhvr>
                                      <p:to>
                                        <p:strVal val="visible"/>
                                      </p:to>
                                    </p:set>
                                    <p:anim calcmode="lin" valueType="num">
                                      <p:cBhvr>
                                        <p:cTn id="7" dur="500" fill="hold"/>
                                        <p:tgtEl>
                                          <p:spTgt spid="4505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5059">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45059">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450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3" name="Rectangle 3"/>
          <p:cNvSpPr>
            <a:spLocks noGrp="1" noChangeArrowheads="1"/>
          </p:cNvSpPr>
          <p:nvPr>
            <p:ph type="body" idx="1"/>
          </p:nvPr>
        </p:nvSpPr>
        <p:spPr>
          <a:xfrm>
            <a:off x="674688" y="404813"/>
            <a:ext cx="7826375" cy="6337300"/>
          </a:xfrm>
        </p:spPr>
        <p:txBody>
          <a:bodyPr/>
          <a:lstStyle/>
          <a:p>
            <a:pPr eaLnBrk="1" hangingPunct="1">
              <a:lnSpc>
                <a:spcPct val="80000"/>
              </a:lnSpc>
              <a:buFont typeface="Wingdings" panose="05000000000000000000" pitchFamily="2" charset="2"/>
              <a:buNone/>
            </a:pPr>
            <a:r>
              <a:rPr lang="ru-RU" altLang="ru-RU" smtClean="0"/>
              <a:t>Для отличия учебных патронов от боевых на гильзе патрона сделаны четыре продольных вмятины. Для повышения прочности патрона в служебном обращении пуля имеет усиленный двойной кольцевой обжим в дульце гильзы.</a:t>
            </a:r>
          </a:p>
          <a:p>
            <a:pPr eaLnBrk="1" hangingPunct="1">
              <a:lnSpc>
                <a:spcPct val="80000"/>
              </a:lnSpc>
            </a:pPr>
            <a:r>
              <a:rPr lang="ru-RU" altLang="ru-RU" smtClean="0"/>
              <a:t>Распространение и совершенствование средств индивидуальной бронезащиты привело к повышению требований к пробивному действию пуль автоматных патронов. С 1987 г. сердечник пули ПС, ранее изготовлявшийся из стали 10 и не подвергавшийся термообработке,</a:t>
            </a:r>
            <a:endParaRPr lang="ru-RU" altLang="ru-RU" sz="80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anim calcmode="lin" valueType="num">
                                      <p:cBhvr>
                                        <p:cTn id="7" dur="500" fill="hold"/>
                                        <p:tgtEl>
                                          <p:spTgt spid="4608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608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46083">
                                            <p:txEl>
                                              <p:pRg st="1" end="1"/>
                                            </p:txEl>
                                          </p:spTgt>
                                        </p:tgtEl>
                                        <p:attrNameLst>
                                          <p:attrName>style.visibility</p:attrName>
                                        </p:attrNameLst>
                                      </p:cBhvr>
                                      <p:to>
                                        <p:strVal val="visible"/>
                                      </p:to>
                                    </p:set>
                                    <p:anim calcmode="lin" valueType="num">
                                      <p:cBhvr>
                                        <p:cTn id="13" dur="500" fill="hold"/>
                                        <p:tgtEl>
                                          <p:spTgt spid="4608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4608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7" name="Rectangle 3"/>
          <p:cNvSpPr>
            <a:spLocks noGrp="1" noChangeArrowheads="1"/>
          </p:cNvSpPr>
          <p:nvPr>
            <p:ph type="body" idx="1"/>
          </p:nvPr>
        </p:nvSpPr>
        <p:spPr>
          <a:xfrm>
            <a:off x="674688" y="260350"/>
            <a:ext cx="7826375" cy="6481763"/>
          </a:xfrm>
        </p:spPr>
        <p:txBody>
          <a:bodyPr/>
          <a:lstStyle/>
          <a:p>
            <a:pPr eaLnBrk="1" hangingPunct="1">
              <a:lnSpc>
                <a:spcPct val="80000"/>
              </a:lnSpc>
              <a:buFont typeface="Wingdings" panose="05000000000000000000" pitchFamily="2" charset="2"/>
              <a:buNone/>
            </a:pPr>
            <a:r>
              <a:rPr lang="ru-RU" altLang="ru-RU" smtClean="0"/>
              <a:t>начинают изготавливать из сталей 65Г, 70, 75 и подвергать термообработке, в результате чего твердость сердечника повышается до 60 HRC. Форма и размеры сердечника, а также компоновка пули остались без изменений. С этого времени пули ПС выпускаются только с термоупрочненными сердечниками. Внешне патроны могут различаться только по клеймам года на дне гильзы.</a:t>
            </a:r>
          </a:p>
          <a:p>
            <a:pPr eaLnBrk="1" hangingPunct="1">
              <a:lnSpc>
                <a:spcPct val="80000"/>
              </a:lnSpc>
            </a:pPr>
            <a:r>
              <a:rPr lang="ru-RU" altLang="ru-RU" smtClean="0"/>
              <a:t>Существуют также специальные патроны вспомогательного назначения.</a:t>
            </a:r>
            <a:endParaRPr lang="ru-RU" altLang="ru-RU" sz="800" smtClean="0"/>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47107">
                                            <p:txEl>
                                              <p:pRg st="0" end="0"/>
                                            </p:txEl>
                                          </p:spTgt>
                                        </p:tgtEl>
                                        <p:attrNameLst>
                                          <p:attrName>style.visibility</p:attrName>
                                        </p:attrNameLst>
                                      </p:cBhvr>
                                      <p:to>
                                        <p:strVal val="visible"/>
                                      </p:to>
                                    </p:set>
                                    <p:animEffect transition="in" filter="fade">
                                      <p:cBhvr>
                                        <p:cTn id="7" dur="1000"/>
                                        <p:tgtEl>
                                          <p:spTgt spid="47107">
                                            <p:txEl>
                                              <p:pRg st="0" end="0"/>
                                            </p:txEl>
                                          </p:spTgt>
                                        </p:tgtEl>
                                      </p:cBhvr>
                                    </p:animEffect>
                                    <p:anim calcmode="lin" valueType="num">
                                      <p:cBhvr>
                                        <p:cTn id="8" dur="1000" fill="hold"/>
                                        <p:tgtEl>
                                          <p:spTgt spid="47107">
                                            <p:txEl>
                                              <p:pRg st="0" end="0"/>
                                            </p:txEl>
                                          </p:spTgt>
                                        </p:tgtEl>
                                        <p:attrNameLst>
                                          <p:attrName>ppt_x</p:attrName>
                                        </p:attrNameLst>
                                      </p:cBhvr>
                                      <p:tavLst>
                                        <p:tav tm="0">
                                          <p:val>
                                            <p:strVal val="#ppt_x-.1"/>
                                          </p:val>
                                        </p:tav>
                                        <p:tav tm="100000">
                                          <p:val>
                                            <p:strVal val="#ppt_x"/>
                                          </p:val>
                                        </p:tav>
                                      </p:tavLst>
                                    </p:anim>
                                    <p:anim calcmode="lin" valueType="num">
                                      <p:cBhvr>
                                        <p:cTn id="9" dur="1000" fill="hold"/>
                                        <p:tgtEl>
                                          <p:spTgt spid="471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0" presetClass="entr" presetSubtype="0" fill="hold" grpId="0" nodeType="clickEffect">
                                  <p:stCondLst>
                                    <p:cond delay="0"/>
                                  </p:stCondLst>
                                  <p:iterate type="lt">
                                    <p:tmPct val="10000"/>
                                  </p:iterate>
                                  <p:childTnLst>
                                    <p:set>
                                      <p:cBhvr>
                                        <p:cTn id="13" dur="1" fill="hold">
                                          <p:stCondLst>
                                            <p:cond delay="0"/>
                                          </p:stCondLst>
                                        </p:cTn>
                                        <p:tgtEl>
                                          <p:spTgt spid="47107">
                                            <p:txEl>
                                              <p:pRg st="1" end="1"/>
                                            </p:txEl>
                                          </p:spTgt>
                                        </p:tgtEl>
                                        <p:attrNameLst>
                                          <p:attrName>style.visibility</p:attrName>
                                        </p:attrNameLst>
                                      </p:cBhvr>
                                      <p:to>
                                        <p:strVal val="visible"/>
                                      </p:to>
                                    </p:set>
                                    <p:animEffect transition="in" filter="fade">
                                      <p:cBhvr>
                                        <p:cTn id="14" dur="1000"/>
                                        <p:tgtEl>
                                          <p:spTgt spid="47107">
                                            <p:txEl>
                                              <p:pRg st="1" end="1"/>
                                            </p:txEl>
                                          </p:spTgt>
                                        </p:tgtEl>
                                      </p:cBhvr>
                                    </p:animEffect>
                                    <p:anim calcmode="lin" valueType="num">
                                      <p:cBhvr>
                                        <p:cTn id="15" dur="1000" fill="hold"/>
                                        <p:tgtEl>
                                          <p:spTgt spid="47107">
                                            <p:txEl>
                                              <p:pRg st="1" end="1"/>
                                            </p:txEl>
                                          </p:spTgt>
                                        </p:tgtEl>
                                        <p:attrNameLst>
                                          <p:attrName>ppt_x</p:attrName>
                                        </p:attrNameLst>
                                      </p:cBhvr>
                                      <p:tavLst>
                                        <p:tav tm="0">
                                          <p:val>
                                            <p:strVal val="#ppt_x-.1"/>
                                          </p:val>
                                        </p:tav>
                                        <p:tav tm="100000">
                                          <p:val>
                                            <p:strVal val="#ppt_x"/>
                                          </p:val>
                                        </p:tav>
                                      </p:tavLst>
                                    </p:anim>
                                    <p:anim calcmode="lin" valueType="num">
                                      <p:cBhvr>
                                        <p:cTn id="16" dur="1000" fill="hold"/>
                                        <p:tgtEl>
                                          <p:spTgt spid="4710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1" name="Rectangle 3"/>
          <p:cNvSpPr>
            <a:spLocks noGrp="1" noChangeArrowheads="1"/>
          </p:cNvSpPr>
          <p:nvPr>
            <p:ph type="body" idx="1"/>
          </p:nvPr>
        </p:nvSpPr>
        <p:spPr>
          <a:xfrm>
            <a:off x="674688" y="260350"/>
            <a:ext cx="7826375" cy="6337300"/>
          </a:xfrm>
        </p:spPr>
        <p:txBody>
          <a:bodyPr/>
          <a:lstStyle/>
          <a:p>
            <a:pPr eaLnBrk="1" hangingPunct="1">
              <a:lnSpc>
                <a:spcPct val="80000"/>
              </a:lnSpc>
            </a:pPr>
            <a:r>
              <a:rPr lang="ru-RU" altLang="ru-RU" smtClean="0"/>
              <a:t>При испытании изготовленного оружия используются патроны с увеличенным зарядом пороха УЗ и патроны увеличенного давления УД. По понятным причинам за пределами предприятий эти узкоспециальные патроны не находят применения. Для проверки действия механизмов оружия без стрельбы применяются манипуляционные патроны. По назначению они соответствуют армейским учебным, но используются на разных этапах изготовления и отладки оружия и отличаются специальным покрытием (никель, хром и т.п.),</a:t>
            </a:r>
            <a:endParaRPr lang="ru-RU" altLang="ru-RU" sz="80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animEffect transition="in" filter="randombar(horizontal)">
                                      <p:cBhvr>
                                        <p:cTn id="7" dur="500"/>
                                        <p:tgtEl>
                                          <p:spTgt spid="481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build="p"/>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5" name="Rectangle 3"/>
          <p:cNvSpPr>
            <a:spLocks noGrp="1" noChangeArrowheads="1"/>
          </p:cNvSpPr>
          <p:nvPr>
            <p:ph type="body" idx="1"/>
          </p:nvPr>
        </p:nvSpPr>
        <p:spPr>
          <a:xfrm>
            <a:off x="674688" y="333375"/>
            <a:ext cx="7826375" cy="6408738"/>
          </a:xfrm>
        </p:spPr>
        <p:txBody>
          <a:bodyPr/>
          <a:lstStyle/>
          <a:p>
            <a:pPr eaLnBrk="1" hangingPunct="1">
              <a:lnSpc>
                <a:spcPct val="80000"/>
              </a:lnSpc>
              <a:buFont typeface="Wingdings" panose="05000000000000000000" pitchFamily="2" charset="2"/>
              <a:buNone/>
            </a:pPr>
            <a:r>
              <a:rPr lang="ru-RU" altLang="ru-RU" smtClean="0"/>
              <a:t>и также не имеют распространения за пределами предприятий и конструкторских бюро. Образцовые патроны предназначены для сравнительной проверки баллистических характеристик хранящихся на складах патронов. Образцовые патроны — соответствуют штатным патронам (с пулей ПС), но изготовлены с повышенной точностью. Для отличия вершинки пуль образцовых патронов окрашены в белый цвет.</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Effect transition="in" filter="fade">
                                      <p:cBhvr>
                                        <p:cTn id="7" dur="1000"/>
                                        <p:tgtEl>
                                          <p:spTgt spid="49155">
                                            <p:txEl>
                                              <p:pRg st="0" end="0"/>
                                            </p:txEl>
                                          </p:spTgt>
                                        </p:tgtEl>
                                      </p:cBhvr>
                                    </p:animEffect>
                                    <p:anim calcmode="lin" valueType="num">
                                      <p:cBhvr>
                                        <p:cTn id="8" dur="1000" fill="hold"/>
                                        <p:tgtEl>
                                          <p:spTgt spid="49155">
                                            <p:txEl>
                                              <p:pRg st="0" end="0"/>
                                            </p:txEl>
                                          </p:spTgt>
                                        </p:tgtEl>
                                        <p:attrNameLst>
                                          <p:attrName>ppt_x</p:attrName>
                                        </p:attrNameLst>
                                      </p:cBhvr>
                                      <p:tavLst>
                                        <p:tav tm="0">
                                          <p:val>
                                            <p:strVal val="#ppt_x"/>
                                          </p:val>
                                        </p:tav>
                                        <p:tav tm="100000">
                                          <p:val>
                                            <p:strVal val="#ppt_x"/>
                                          </p:val>
                                        </p:tav>
                                      </p:tavLst>
                                    </p:anim>
                                    <p:anim calcmode="lin" valueType="num">
                                      <p:cBhvr>
                                        <p:cTn id="9" dur="898" decel="100000" fill="hold"/>
                                        <p:tgtEl>
                                          <p:spTgt spid="49155">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49155">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9" name="Rectangle 3"/>
          <p:cNvSpPr>
            <a:spLocks noGrp="1" noChangeArrowheads="1"/>
          </p:cNvSpPr>
          <p:nvPr>
            <p:ph type="body" idx="1"/>
          </p:nvPr>
        </p:nvSpPr>
        <p:spPr>
          <a:xfrm>
            <a:off x="674688" y="260350"/>
            <a:ext cx="7826375" cy="6408738"/>
          </a:xfrm>
        </p:spPr>
        <p:txBody>
          <a:bodyPr/>
          <a:lstStyle/>
          <a:p>
            <a:pPr eaLnBrk="1" hangingPunct="1">
              <a:lnSpc>
                <a:spcPct val="80000"/>
              </a:lnSpc>
            </a:pPr>
            <a:r>
              <a:rPr lang="ru-RU" altLang="ru-RU" smtClean="0"/>
              <a:t>С начала 90-х гг., практически одновременно с принятием на вооружение 5,45-мм модернизированного автомата АК-74М (1991 г.), на вооружение поступают и патроны с новыми пулями повышенной пробиваемости, дополняющие вместе с вновь разработанным автоматом систему вооружения пехотинца. В 1992 г. разработан и принят на вооружение патрон с пулей повышенной пробиваемости ПП (индекс патрона 7Н10). Изменения коснулись формы и размеров сердечника. Сердечник получил головную часть более</a:t>
            </a:r>
            <a:endParaRPr lang="ru-RU" altLang="ru-RU" sz="80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8" presetClass="entr" presetSubtype="0" fill="hold" grpId="0" nodeType="with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anim calcmode="lin" valueType="num">
                                      <p:cBhvr>
                                        <p:cTn id="7" dur="15000" fill="hold"/>
                                        <p:tgtEl>
                                          <p:spTgt spid="50179">
                                            <p:txEl>
                                              <p:pRg st="0" end="0"/>
                                            </p:txEl>
                                          </p:spTgt>
                                        </p:tgtEl>
                                        <p:attrNameLst>
                                          <p:attrName>ppt_x</p:attrName>
                                        </p:attrNameLst>
                                      </p:cBhvr>
                                      <p:tavLst>
                                        <p:tav tm="0">
                                          <p:val>
                                            <p:strVal val="#ppt_x"/>
                                          </p:val>
                                        </p:tav>
                                        <p:tav tm="100000">
                                          <p:val>
                                            <p:strVal val="#ppt_x"/>
                                          </p:val>
                                        </p:tav>
                                      </p:tavLst>
                                    </p:anim>
                                    <p:anim calcmode="lin" valueType="num">
                                      <p:cBhvr>
                                        <p:cTn id="8" dur="15000" fill="hold"/>
                                        <p:tgtEl>
                                          <p:spTgt spid="50179">
                                            <p:txEl>
                                              <p:pRg st="0" end="0"/>
                                            </p:txEl>
                                          </p:spTgt>
                                        </p:tgtEl>
                                        <p:attrNameLst>
                                          <p:attrName>ppt_y</p:attrName>
                                        </p:attrNameLst>
                                      </p:cBhvr>
                                      <p:tavLst>
                                        <p:tav tm="0">
                                          <p:val>
                                            <p:strVal val="#ppt_y+1"/>
                                          </p:val>
                                        </p:tav>
                                        <p:tav tm="100000">
                                          <p:val>
                                            <p:strVal val="#ppt_y-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allAtOnce"/>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3" name="Rectangle 3"/>
          <p:cNvSpPr>
            <a:spLocks noGrp="1" noChangeArrowheads="1"/>
          </p:cNvSpPr>
          <p:nvPr>
            <p:ph type="body" idx="1"/>
          </p:nvPr>
        </p:nvSpPr>
        <p:spPr>
          <a:xfrm>
            <a:off x="674688" y="333375"/>
            <a:ext cx="7826375" cy="6335713"/>
          </a:xfrm>
        </p:spPr>
        <p:txBody>
          <a:bodyPr/>
          <a:lstStyle/>
          <a:p>
            <a:pPr eaLnBrk="1" hangingPunct="1">
              <a:lnSpc>
                <a:spcPct val="80000"/>
              </a:lnSpc>
              <a:buFont typeface="Wingdings" panose="05000000000000000000" pitchFamily="2" charset="2"/>
              <a:buNone/>
            </a:pPr>
            <a:r>
              <a:rPr lang="ru-RU" altLang="ru-RU" sz="3000" smtClean="0"/>
              <a:t>обтекаемой формы, притупление головной части сердечника при этом уменьшено до 1,8 мм. Материал сердечника — сталь 70, сталь 75. Однако оставленная в головной части пули пустота снижала пробивное действие пули — часть оболочки затягивалась в пробиваемое сердечником отверстие в преграде, увеличивая диаметр проникающего снаряда. В 1994 г. пуля патрона 7Н10 модернизируется — пустота в головной части заполняется свинцом.</a:t>
            </a:r>
          </a:p>
          <a:p>
            <a:pPr eaLnBrk="1" hangingPunct="1">
              <a:lnSpc>
                <a:spcPct val="80000"/>
              </a:lnSpc>
            </a:pPr>
            <a:r>
              <a:rPr lang="ru-RU" altLang="ru-RU" sz="3000" smtClean="0"/>
              <a:t>При контакте с преградой давлением свинца, сжатого между головной частью сердечника и пульной оболочкой,</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8" presetClass="entr" presetSubtype="0" fill="hold" grpId="0" nodeType="with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anim calcmode="lin" valueType="num">
                                      <p:cBhvr>
                                        <p:cTn id="7" dur="15000" fill="hold"/>
                                        <p:tgtEl>
                                          <p:spTgt spid="51203">
                                            <p:txEl>
                                              <p:pRg st="0" end="0"/>
                                            </p:txEl>
                                          </p:spTgt>
                                        </p:tgtEl>
                                        <p:attrNameLst>
                                          <p:attrName>ppt_x</p:attrName>
                                        </p:attrNameLst>
                                      </p:cBhvr>
                                      <p:tavLst>
                                        <p:tav tm="0">
                                          <p:val>
                                            <p:strVal val="#ppt_x"/>
                                          </p:val>
                                        </p:tav>
                                        <p:tav tm="100000">
                                          <p:val>
                                            <p:strVal val="#ppt_x"/>
                                          </p:val>
                                        </p:tav>
                                      </p:tavLst>
                                    </p:anim>
                                    <p:anim calcmode="lin" valueType="num">
                                      <p:cBhvr>
                                        <p:cTn id="8" dur="15000" fill="hold"/>
                                        <p:tgtEl>
                                          <p:spTgt spid="51203">
                                            <p:txEl>
                                              <p:pRg st="0" end="0"/>
                                            </p:txEl>
                                          </p:spTgt>
                                        </p:tgtEl>
                                        <p:attrNameLst>
                                          <p:attrName>ppt_y</p:attrName>
                                        </p:attrNameLst>
                                      </p:cBhvr>
                                      <p:tavLst>
                                        <p:tav tm="0">
                                          <p:val>
                                            <p:strVal val="#ppt_y+1"/>
                                          </p:val>
                                        </p:tav>
                                        <p:tav tm="100000">
                                          <p:val>
                                            <p:strVal val="#ppt_y-1"/>
                                          </p:val>
                                        </p:tav>
                                      </p:tavLst>
                                    </p:anim>
                                  </p:childTnLst>
                                </p:cTn>
                              </p:par>
                              <p:par>
                                <p:cTn id="9" presetID="28" presetClass="entr" presetSubtype="0" fill="hold" grpId="0" nodeType="withEffect">
                                  <p:stCondLst>
                                    <p:cond delay="0"/>
                                  </p:stCondLst>
                                  <p:childTnLst>
                                    <p:set>
                                      <p:cBhvr>
                                        <p:cTn id="10" dur="1" fill="hold">
                                          <p:stCondLst>
                                            <p:cond delay="0"/>
                                          </p:stCondLst>
                                        </p:cTn>
                                        <p:tgtEl>
                                          <p:spTgt spid="51203">
                                            <p:txEl>
                                              <p:pRg st="1" end="1"/>
                                            </p:txEl>
                                          </p:spTgt>
                                        </p:tgtEl>
                                        <p:attrNameLst>
                                          <p:attrName>style.visibility</p:attrName>
                                        </p:attrNameLst>
                                      </p:cBhvr>
                                      <p:to>
                                        <p:strVal val="visible"/>
                                      </p:to>
                                    </p:set>
                                    <p:anim calcmode="lin" valueType="num">
                                      <p:cBhvr>
                                        <p:cTn id="11" dur="15000" fill="hold"/>
                                        <p:tgtEl>
                                          <p:spTgt spid="51203">
                                            <p:txEl>
                                              <p:pRg st="1" end="1"/>
                                            </p:txEl>
                                          </p:spTgt>
                                        </p:tgtEl>
                                        <p:attrNameLst>
                                          <p:attrName>ppt_x</p:attrName>
                                        </p:attrNameLst>
                                      </p:cBhvr>
                                      <p:tavLst>
                                        <p:tav tm="0">
                                          <p:val>
                                            <p:strVal val="#ppt_x"/>
                                          </p:val>
                                        </p:tav>
                                        <p:tav tm="100000">
                                          <p:val>
                                            <p:strVal val="#ppt_x"/>
                                          </p:val>
                                        </p:tav>
                                      </p:tavLst>
                                    </p:anim>
                                    <p:anim calcmode="lin" valueType="num">
                                      <p:cBhvr>
                                        <p:cTn id="12" dur="15000" fill="hold"/>
                                        <p:tgtEl>
                                          <p:spTgt spid="51203">
                                            <p:txEl>
                                              <p:pRg st="1" end="1"/>
                                            </p:txEl>
                                          </p:spTgt>
                                        </p:tgtEl>
                                        <p:attrNameLst>
                                          <p:attrName>ppt_y</p:attrName>
                                        </p:attrNameLst>
                                      </p:cBhvr>
                                      <p:tavLst>
                                        <p:tav tm="0">
                                          <p:val>
                                            <p:strVal val="#ppt_y+1"/>
                                          </p:val>
                                        </p:tav>
                                        <p:tav tm="100000">
                                          <p:val>
                                            <p:strVal val="#ppt_y-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5" name="Rectangle 3"/>
          <p:cNvSpPr>
            <a:spLocks noGrp="1" noChangeArrowheads="1"/>
          </p:cNvSpPr>
          <p:nvPr>
            <p:ph type="body" idx="1"/>
          </p:nvPr>
        </p:nvSpPr>
        <p:spPr>
          <a:xfrm>
            <a:off x="674688" y="476250"/>
            <a:ext cx="7826375" cy="6121400"/>
          </a:xfrm>
        </p:spPr>
        <p:txBody>
          <a:bodyPr/>
          <a:lstStyle/>
          <a:p>
            <a:pPr eaLnBrk="1" hangingPunct="1">
              <a:lnSpc>
                <a:spcPct val="80000"/>
              </a:lnSpc>
            </a:pPr>
            <a:r>
              <a:rPr lang="ru-RU" altLang="ru-RU" smtClean="0"/>
              <a:t>Первый автомат под специальный патрон создал в 1913 году русский оружейник В. Г. Федоров, и в незначительном количестве это оружие использовалось в годы Первой мировой войны. Однако массовое производство штурмовых винтовок (StG 44) было впервые налажено в фашистской Германии в 1944 г. Во второй половине XX века автоматы (штурмовые винтовки) получили широкое распространение уже во многих странах мира.</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64515">
                                            <p:txEl>
                                              <p:pRg st="0" end="0"/>
                                            </p:txEl>
                                          </p:spTgt>
                                        </p:tgtEl>
                                        <p:attrNameLst>
                                          <p:attrName>style.visibility</p:attrName>
                                        </p:attrNameLst>
                                      </p:cBhvr>
                                      <p:to>
                                        <p:strVal val="visible"/>
                                      </p:to>
                                    </p:set>
                                    <p:animEffect transition="in" filter="fade">
                                      <p:cBhvr>
                                        <p:cTn id="7" dur="500">
                                          <p:stCondLst>
                                            <p:cond delay="0"/>
                                          </p:stCondLst>
                                        </p:cTn>
                                        <p:tgtEl>
                                          <p:spTgt spid="645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build="p"/>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5" name="Rectangle 3"/>
          <p:cNvSpPr>
            <a:spLocks noGrp="1" noChangeArrowheads="1"/>
          </p:cNvSpPr>
          <p:nvPr>
            <p:ph type="body" idx="1"/>
          </p:nvPr>
        </p:nvSpPr>
        <p:spPr>
          <a:xfrm>
            <a:off x="674688" y="333375"/>
            <a:ext cx="7826375" cy="6335713"/>
          </a:xfrm>
        </p:spPr>
        <p:txBody>
          <a:bodyPr/>
          <a:lstStyle/>
          <a:p>
            <a:pPr eaLnBrk="1" hangingPunct="1">
              <a:lnSpc>
                <a:spcPct val="80000"/>
              </a:lnSpc>
              <a:buFont typeface="Wingdings" panose="05000000000000000000" pitchFamily="2" charset="2"/>
              <a:buNone/>
            </a:pPr>
            <a:r>
              <a:rPr lang="ru-RU" altLang="ru-RU" smtClean="0"/>
              <a:t>последняя разрушается. Такое устройство исключает затягивание частей оболочки в пробоину, чем повышается пробивная способность пули. Патроны с пулями ПП имеют темно-фиолетовый цвет лака, герметизирующего стык пули с кромкой дульца гильзы и стык по окружности капсюля. Пули ПП первоначальной конструкции и модернизированные между собой могут различаться только по году выпуска патрона, либо при вскрытии пули. Пуля ПП способна пробить 20-мм плиту стали 3 с дистанции 60 м — 80% сквозных пробоин.</a:t>
            </a:r>
            <a:endParaRPr lang="ru-RU" altLang="ru-RU" sz="800" smtClean="0"/>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54275">
                                            <p:txEl>
                                              <p:pRg st="0" end="0"/>
                                            </p:txEl>
                                          </p:spTgt>
                                        </p:tgtEl>
                                        <p:attrNameLst>
                                          <p:attrName>style.visibility</p:attrName>
                                        </p:attrNameLst>
                                      </p:cBhvr>
                                      <p:to>
                                        <p:strVal val="visible"/>
                                      </p:to>
                                    </p:set>
                                    <p:animEffect transition="in" filter="fade">
                                      <p:cBhvr>
                                        <p:cTn id="7" dur="500">
                                          <p:stCondLst>
                                            <p:cond delay="0"/>
                                          </p:stCondLst>
                                        </p:cTn>
                                        <p:tgtEl>
                                          <p:spTgt spid="54275">
                                            <p:txEl>
                                              <p:pRg st="0" end="0"/>
                                            </p:txEl>
                                          </p:spTgt>
                                        </p:tgtEl>
                                      </p:cBhvr>
                                    </p:animEffect>
                                    <p:anim calcmode="lin" valueType="num">
                                      <p:cBhvr>
                                        <p:cTn id="8" dur="500" fill="hold">
                                          <p:stCondLst>
                                            <p:cond delay="0"/>
                                          </p:stCondLst>
                                        </p:cTn>
                                        <p:tgtEl>
                                          <p:spTgt spid="54275">
                                            <p:txEl>
                                              <p:pRg st="0" end="0"/>
                                            </p:txEl>
                                          </p:spTgt>
                                        </p:tgtEl>
                                        <p:attrNameLst>
                                          <p:attrName>ppt_x</p:attrName>
                                        </p:attrNameLst>
                                      </p:cBhvr>
                                      <p:tavLst>
                                        <p:tav tm="0">
                                          <p:val>
                                            <p:strVal val="#ppt_x-.1"/>
                                          </p:val>
                                        </p:tav>
                                        <p:tav tm="100000">
                                          <p:val>
                                            <p:strVal val="#ppt_x"/>
                                          </p:val>
                                        </p:tav>
                                      </p:tavLst>
                                    </p:anim>
                                    <p:anim calcmode="lin" valueType="num">
                                      <p:cBhvr>
                                        <p:cTn id="9" dur="500" fill="hold">
                                          <p:stCondLst>
                                            <p:cond delay="0"/>
                                          </p:stCondLst>
                                        </p:cTn>
                                        <p:tgtEl>
                                          <p:spTgt spid="5427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9" name="Rectangle 3"/>
          <p:cNvSpPr>
            <a:spLocks noGrp="1" noChangeArrowheads="1"/>
          </p:cNvSpPr>
          <p:nvPr>
            <p:ph type="body" idx="1"/>
          </p:nvPr>
        </p:nvSpPr>
        <p:spPr/>
        <p:txBody>
          <a:bodyPr/>
          <a:lstStyle/>
          <a:p>
            <a:pPr eaLnBrk="1" hangingPunct="1">
              <a:lnSpc>
                <a:spcPct val="80000"/>
              </a:lnSpc>
              <a:buFont typeface="Wingdings" panose="05000000000000000000" pitchFamily="2" charset="2"/>
              <a:buNone/>
            </a:pPr>
            <a:r>
              <a:rPr lang="ru-RU" altLang="ru-RU" smtClean="0"/>
              <a:t>Модернизированная пуля ПП обеспечивает пробитие той же плиты с дистанции 100 м — 30% сквозных пробоин. По бронежилету Ж-85Т (6,5-мм бронепластины из титанового сплава и многослойный пакет ткани СВМ) с дистанции 250 м пуля ПП обеспечивает 40% сквозных пробоин, ПП модернизированная — 80%.</a:t>
            </a:r>
            <a:endParaRPr lang="ru-RU" altLang="ru-RU" sz="80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animEffect transition="in" filter="slide(fromBottom)">
                                      <p:cBhvr>
                                        <p:cTn id="7" dur="500">
                                          <p:stCondLst>
                                            <p:cond delay="0"/>
                                          </p:stCondLst>
                                        </p:cTn>
                                        <p:tgtEl>
                                          <p:spTgt spid="552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3" name="Rectangle 3"/>
          <p:cNvSpPr>
            <a:spLocks noGrp="1" noChangeArrowheads="1"/>
          </p:cNvSpPr>
          <p:nvPr>
            <p:ph type="body" idx="1"/>
          </p:nvPr>
        </p:nvSpPr>
        <p:spPr>
          <a:xfrm>
            <a:off x="674688" y="1795463"/>
            <a:ext cx="7826375" cy="4729162"/>
          </a:xfrm>
        </p:spPr>
        <p:txBody>
          <a:bodyPr/>
          <a:lstStyle/>
          <a:p>
            <a:pPr eaLnBrk="1" hangingPunct="1">
              <a:lnSpc>
                <a:spcPct val="80000"/>
              </a:lnSpc>
            </a:pPr>
            <a:r>
              <a:rPr lang="ru-RU" altLang="ru-RU" smtClean="0"/>
              <a:t>В 1998 г. принимается на вооружение патрон с бронебойной пулей БП. Сердечник пули имеет заостренную форму и выполнен из специальной стали У12А. Для отличия патронов вершина пули окрашена в черный цвет. Пуля ПП с дистанции 250 м обеспечивает 100-процентное сквозное пробитие бронежилета Ж-85Т и 80% сквозных пробоин 6-мм листа специальной броневой стали.</a:t>
            </a:r>
          </a:p>
        </p:txBody>
      </p:sp>
      <p:pic>
        <p:nvPicPr>
          <p:cNvPr id="34819" name="Picture 4" descr="avtom_patron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4075" y="549275"/>
            <a:ext cx="467995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anim calcmode="lin" valueType="num">
                                      <p:cBhvr>
                                        <p:cTn id="7" dur="500" fill="hold"/>
                                        <p:tgtEl>
                                          <p:spTgt spid="5632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6323">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7" name="Rectangle 3"/>
          <p:cNvSpPr>
            <a:spLocks noGrp="1" noChangeArrowheads="1"/>
          </p:cNvSpPr>
          <p:nvPr>
            <p:ph type="body" idx="1"/>
          </p:nvPr>
        </p:nvSpPr>
        <p:spPr>
          <a:xfrm>
            <a:off x="674688" y="188913"/>
            <a:ext cx="7826375" cy="6553200"/>
          </a:xfrm>
        </p:spPr>
        <p:txBody>
          <a:bodyPr/>
          <a:lstStyle/>
          <a:p>
            <a:pPr eaLnBrk="1" hangingPunct="1">
              <a:lnSpc>
                <a:spcPct val="80000"/>
              </a:lnSpc>
            </a:pPr>
            <a:r>
              <a:rPr lang="ru-RU" altLang="ru-RU" sz="2400" smtClean="0"/>
              <a:t>Боевые патроны с пулями всех типов выпускаются только со стальной, покрытой темно-зеленым лаком, гильзой. Во всех патронах, кроме патронов с пулями ПП, для герметизации стыка пули с кромкой дульца гильзы и стыка капсюля используется красный лак, который не имеет значения отличительной окраски. В патронах с пулями ПП герметизирующий лак имеет дополнительно значение отличительного признака, поэтому цвет его — темно-фиолетовый.</a:t>
            </a:r>
          </a:p>
          <a:p>
            <a:pPr eaLnBrk="1" hangingPunct="1">
              <a:lnSpc>
                <a:spcPct val="80000"/>
              </a:lnSpc>
            </a:pPr>
            <a:r>
              <a:rPr lang="ru-RU" altLang="ru-RU" sz="2400" smtClean="0"/>
              <a:t>Патроны 5,45 х 39 помещаются в картонные пачки, которые укупориваются в стальные герметично закатанные коробки-"цинки", окрашенные в зеленый защитный цвет. Две коробки помещаются в деревянный неокрашенный ящик. Для вскрытия "цинков" используется специальный нож, помещенный в ящик вместе с коробками. Существуют также вариант укупорки, при котором пачки с патронами помещаются не в стальные коробки, а во влагонепроницаемые бумажные пакеты, по четыре пачки в каждом.</a:t>
            </a:r>
            <a:endParaRPr lang="ru-RU" altLang="ru-RU" sz="800" smtClean="0"/>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Effect transition="in" filter="wipe(left)">
                                      <p:cBhvr>
                                        <p:cTn id="7" dur="500"/>
                                        <p:tgtEl>
                                          <p:spTgt spid="573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7347">
                                            <p:txEl>
                                              <p:pRg st="1" end="1"/>
                                            </p:txEl>
                                          </p:spTgt>
                                        </p:tgtEl>
                                        <p:attrNameLst>
                                          <p:attrName>style.visibility</p:attrName>
                                        </p:attrNameLst>
                                      </p:cBhvr>
                                      <p:to>
                                        <p:strVal val="visible"/>
                                      </p:to>
                                    </p:set>
                                    <p:animEffect transition="in" filter="wipe(left)">
                                      <p:cBhvr>
                                        <p:cTn id="12" dur="500"/>
                                        <p:tgtEl>
                                          <p:spTgt spid="5734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1" name="Rectangle 3"/>
          <p:cNvSpPr>
            <a:spLocks noGrp="1" noChangeArrowheads="1"/>
          </p:cNvSpPr>
          <p:nvPr>
            <p:ph type="body" idx="1"/>
          </p:nvPr>
        </p:nvSpPr>
        <p:spPr>
          <a:xfrm>
            <a:off x="674688" y="188913"/>
            <a:ext cx="7826375" cy="6408737"/>
          </a:xfrm>
        </p:spPr>
        <p:txBody>
          <a:bodyPr/>
          <a:lstStyle/>
          <a:p>
            <a:pPr eaLnBrk="1" hangingPunct="1">
              <a:lnSpc>
                <a:spcPct val="80000"/>
              </a:lnSpc>
            </a:pPr>
            <a:r>
              <a:rPr lang="ru-RU" altLang="ru-RU" sz="2400" smtClean="0"/>
              <a:t>При этом на деревянном ящике делается надпись "влагонепроницаемые пакеты". Укупорка содержит специальные сокращенные буквенно-цифровые обозначения. На коробках и ящиках, содержащих патроны со специальными пулями дополнительно наносится цветная полоса, соответствующая отличительной окраске патрона.</a:t>
            </a:r>
          </a:p>
          <a:p>
            <a:pPr eaLnBrk="1" hangingPunct="1">
              <a:lnSpc>
                <a:spcPct val="80000"/>
              </a:lnSpc>
            </a:pPr>
            <a:r>
              <a:rPr lang="ru-RU" altLang="ru-RU" sz="2400" smtClean="0"/>
              <a:t>При этом, например, патрон с пулей ПС обозначается буквенно-цифровой аббревиатурой 5,45ПСгс — из этого указания военному человеку становится ясно, что в укупорке 5,45-мм автоматные патроны с обыкновенной пулей, гильза патронов стальная лакированная. </a:t>
            </a:r>
          </a:p>
          <a:p>
            <a:pPr eaLnBrk="1" hangingPunct="1">
              <a:lnSpc>
                <a:spcPct val="80000"/>
              </a:lnSpc>
            </a:pPr>
            <a:r>
              <a:rPr lang="ru-RU" altLang="ru-RU" sz="2400" smtClean="0"/>
              <a:t>Кстати, стоит отметить, что патроны для 5,45-мм пистолета ПСМ обозначаются 5,45Пстгл. И военный человек отличит одни от других только по тому, что, во-первых, совершенно однотипные "пули со стальным сердечником" для пистолетов сокращаются несколько иначе (Пст), во-вторых — боевые автоматные патроны не выпускаются с латунной гильзой (гл).</a:t>
            </a:r>
            <a:endParaRPr lang="ru-RU" altLang="ru-RU" sz="800" smtClean="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Effect transition="in" filter="fade">
                                      <p:cBhvr>
                                        <p:cTn id="7" dur="1000"/>
                                        <p:tgtEl>
                                          <p:spTgt spid="58371">
                                            <p:txEl>
                                              <p:pRg st="0" end="0"/>
                                            </p:txEl>
                                          </p:spTgt>
                                        </p:tgtEl>
                                      </p:cBhvr>
                                    </p:animEffect>
                                    <p:anim calcmode="lin" valueType="num">
                                      <p:cBhvr>
                                        <p:cTn id="8" dur="1000" fill="hold"/>
                                        <p:tgtEl>
                                          <p:spTgt spid="58371">
                                            <p:txEl>
                                              <p:pRg st="0" end="0"/>
                                            </p:txEl>
                                          </p:spTgt>
                                        </p:tgtEl>
                                        <p:attrNameLst>
                                          <p:attrName>ppt_x</p:attrName>
                                        </p:attrNameLst>
                                      </p:cBhvr>
                                      <p:tavLst>
                                        <p:tav tm="0">
                                          <p:val>
                                            <p:strVal val="#ppt_x"/>
                                          </p:val>
                                        </p:tav>
                                        <p:tav tm="100000">
                                          <p:val>
                                            <p:strVal val="#ppt_x"/>
                                          </p:val>
                                        </p:tav>
                                      </p:tavLst>
                                    </p:anim>
                                    <p:anim calcmode="lin" valueType="num">
                                      <p:cBhvr>
                                        <p:cTn id="9" dur="898" decel="100000" fill="hold"/>
                                        <p:tgtEl>
                                          <p:spTgt spid="58371">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58371">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58371">
                                            <p:txEl>
                                              <p:pRg st="1" end="1"/>
                                            </p:txEl>
                                          </p:spTgt>
                                        </p:tgtEl>
                                        <p:attrNameLst>
                                          <p:attrName>style.visibility</p:attrName>
                                        </p:attrNameLst>
                                      </p:cBhvr>
                                      <p:to>
                                        <p:strVal val="visible"/>
                                      </p:to>
                                    </p:set>
                                    <p:animEffect transition="in" filter="fade">
                                      <p:cBhvr>
                                        <p:cTn id="15" dur="1000"/>
                                        <p:tgtEl>
                                          <p:spTgt spid="58371">
                                            <p:txEl>
                                              <p:pRg st="1" end="1"/>
                                            </p:txEl>
                                          </p:spTgt>
                                        </p:tgtEl>
                                      </p:cBhvr>
                                    </p:animEffect>
                                    <p:anim calcmode="lin" valueType="num">
                                      <p:cBhvr>
                                        <p:cTn id="16" dur="1000" fill="hold"/>
                                        <p:tgtEl>
                                          <p:spTgt spid="58371">
                                            <p:txEl>
                                              <p:pRg st="1" end="1"/>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58371">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58371">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58371">
                                            <p:txEl>
                                              <p:pRg st="2" end="2"/>
                                            </p:txEl>
                                          </p:spTgt>
                                        </p:tgtEl>
                                        <p:attrNameLst>
                                          <p:attrName>style.visibility</p:attrName>
                                        </p:attrNameLst>
                                      </p:cBhvr>
                                      <p:to>
                                        <p:strVal val="visible"/>
                                      </p:to>
                                    </p:set>
                                    <p:animEffect transition="in" filter="fade">
                                      <p:cBhvr>
                                        <p:cTn id="23" dur="1000"/>
                                        <p:tgtEl>
                                          <p:spTgt spid="58371">
                                            <p:txEl>
                                              <p:pRg st="2" end="2"/>
                                            </p:txEl>
                                          </p:spTgt>
                                        </p:tgtEl>
                                      </p:cBhvr>
                                    </p:animEffect>
                                    <p:anim calcmode="lin" valueType="num">
                                      <p:cBhvr>
                                        <p:cTn id="24" dur="1000" fill="hold"/>
                                        <p:tgtEl>
                                          <p:spTgt spid="58371">
                                            <p:txEl>
                                              <p:pRg st="2" end="2"/>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58371">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58371">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5" name="Rectangle 3"/>
          <p:cNvSpPr>
            <a:spLocks noGrp="1" noChangeArrowheads="1"/>
          </p:cNvSpPr>
          <p:nvPr>
            <p:ph type="body" idx="1"/>
          </p:nvPr>
        </p:nvSpPr>
        <p:spPr>
          <a:xfrm>
            <a:off x="674688" y="188913"/>
            <a:ext cx="7826375" cy="6553200"/>
          </a:xfrm>
        </p:spPr>
        <p:txBody>
          <a:bodyPr/>
          <a:lstStyle/>
          <a:p>
            <a:pPr eaLnBrk="1" hangingPunct="1">
              <a:lnSpc>
                <a:spcPct val="80000"/>
              </a:lnSpc>
              <a:buFont typeface="Wingdings" panose="05000000000000000000" pitchFamily="2" charset="2"/>
              <a:buNone/>
            </a:pPr>
            <a:r>
              <a:rPr lang="ru-RU" altLang="ru-RU" sz="3000" smtClean="0"/>
              <a:t>Кроме того, в совершенно одинаковых корообках — "цинках" — количество патронов для пистолетов (2016 шт.) слишком отличается от автоматных (1080 шт.). Но для человека несведущего "5,45ПСгс 1080 шт." и "5,45Пстгл 2016 шт." будут равно и малоинформативны и малоразличимы. Это — характерный пример специфики военных обозначений. Оставляющих далеко позади тонкости определения дроби по номерам и поперечников каналов стволов ружей по охотничьим калибрам. Помимо боевых, выпускаются экспортные варианты патронов для охоты и спортивной стрельбы. Помимо снаряжения специальными типами пуль (экспансивные,</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Effect transition="in" filter="fade">
                                      <p:cBhvr>
                                        <p:cTn id="7" dur="1000"/>
                                        <p:tgtEl>
                                          <p:spTgt spid="59395">
                                            <p:txEl>
                                              <p:pRg st="0" end="0"/>
                                            </p:txEl>
                                          </p:spTgt>
                                        </p:tgtEl>
                                      </p:cBhvr>
                                    </p:animEffect>
                                    <p:anim calcmode="lin" valueType="num">
                                      <p:cBhvr>
                                        <p:cTn id="8" dur="1000" fill="hold"/>
                                        <p:tgtEl>
                                          <p:spTgt spid="593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939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9" name="Rectangle 3"/>
          <p:cNvSpPr>
            <a:spLocks noGrp="1" noChangeArrowheads="1"/>
          </p:cNvSpPr>
          <p:nvPr>
            <p:ph type="body" idx="1"/>
          </p:nvPr>
        </p:nvSpPr>
        <p:spPr>
          <a:xfrm>
            <a:off x="684213" y="1795463"/>
            <a:ext cx="7816850" cy="4586287"/>
          </a:xfrm>
        </p:spPr>
        <p:txBody>
          <a:bodyPr/>
          <a:lstStyle/>
          <a:p>
            <a:pPr eaLnBrk="1" hangingPunct="1">
              <a:lnSpc>
                <a:spcPct val="80000"/>
              </a:lnSpc>
              <a:buFont typeface="Wingdings" panose="05000000000000000000" pitchFamily="2" charset="2"/>
              <a:buNone/>
            </a:pPr>
            <a:r>
              <a:rPr lang="ru-RU" altLang="ru-RU" smtClean="0"/>
              <a:t>со свинцовым сердечником), </a:t>
            </a:r>
            <a:r>
              <a:rPr lang="ru-RU" altLang="ru-RU" b="1" smtClean="0"/>
              <a:t>патроны могут отличаться и</a:t>
            </a:r>
            <a:r>
              <a:rPr lang="ru-RU" altLang="ru-RU" smtClean="0"/>
              <a:t> </a:t>
            </a:r>
            <a:r>
              <a:rPr lang="ru-RU" altLang="ru-RU" b="1" smtClean="0"/>
              <a:t>покрытием гильзы</a:t>
            </a:r>
            <a:r>
              <a:rPr lang="ru-RU" altLang="ru-RU" smtClean="0"/>
              <a:t>.</a:t>
            </a:r>
          </a:p>
          <a:p>
            <a:pPr eaLnBrk="1" hangingPunct="1">
              <a:lnSpc>
                <a:spcPct val="80000"/>
              </a:lnSpc>
            </a:pPr>
            <a:r>
              <a:rPr lang="ru-RU" altLang="ru-RU" smtClean="0"/>
              <a:t>Для пистолета ПТ-82, имеющего два гладких ствола 32 калибра и нижний нарезной под патрон 5,45 х 39, входящего в комплект СОНАЗ (стрелковое оружие носимого аварийного запаса) летчиков изготавливаются патроны с экспансивной пулей.</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60419">
                                            <p:txEl>
                                              <p:pRg st="0" end="0"/>
                                            </p:txEl>
                                          </p:spTgt>
                                        </p:tgtEl>
                                        <p:attrNameLst>
                                          <p:attrName>style.visibility</p:attrName>
                                        </p:attrNameLst>
                                      </p:cBhvr>
                                      <p:to>
                                        <p:strVal val="visible"/>
                                      </p:to>
                                    </p:set>
                                    <p:animEffect transition="in" filter="fade">
                                      <p:cBhvr>
                                        <p:cTn id="7" dur="1000"/>
                                        <p:tgtEl>
                                          <p:spTgt spid="60419">
                                            <p:txEl>
                                              <p:pRg st="0" end="0"/>
                                            </p:txEl>
                                          </p:spTgt>
                                        </p:tgtEl>
                                      </p:cBhvr>
                                    </p:animEffect>
                                    <p:anim calcmode="lin" valueType="num">
                                      <p:cBhvr>
                                        <p:cTn id="8" dur="1000" fill="hold"/>
                                        <p:tgtEl>
                                          <p:spTgt spid="6041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04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7" presetClass="entr" presetSubtype="0" fill="hold" grpId="0" nodeType="clickEffect">
                                  <p:stCondLst>
                                    <p:cond delay="0"/>
                                  </p:stCondLst>
                                  <p:iterate type="lt">
                                    <p:tmPct val="10000"/>
                                  </p:iterate>
                                  <p:childTnLst>
                                    <p:set>
                                      <p:cBhvr>
                                        <p:cTn id="13" dur="1" fill="hold">
                                          <p:stCondLst>
                                            <p:cond delay="0"/>
                                          </p:stCondLst>
                                        </p:cTn>
                                        <p:tgtEl>
                                          <p:spTgt spid="60419">
                                            <p:txEl>
                                              <p:pRg st="1" end="1"/>
                                            </p:txEl>
                                          </p:spTgt>
                                        </p:tgtEl>
                                        <p:attrNameLst>
                                          <p:attrName>style.visibility</p:attrName>
                                        </p:attrNameLst>
                                      </p:cBhvr>
                                      <p:to>
                                        <p:strVal val="visible"/>
                                      </p:to>
                                    </p:set>
                                    <p:animEffect transition="in" filter="fade">
                                      <p:cBhvr>
                                        <p:cTn id="14" dur="1000"/>
                                        <p:tgtEl>
                                          <p:spTgt spid="60419">
                                            <p:txEl>
                                              <p:pRg st="1" end="1"/>
                                            </p:txEl>
                                          </p:spTgt>
                                        </p:tgtEl>
                                      </p:cBhvr>
                                    </p:animEffect>
                                    <p:anim calcmode="lin" valueType="num">
                                      <p:cBhvr>
                                        <p:cTn id="15" dur="1000" fill="hold"/>
                                        <p:tgtEl>
                                          <p:spTgt spid="6041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041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9" name="Rectangle 3"/>
          <p:cNvSpPr>
            <a:spLocks noGrp="1" noChangeArrowheads="1"/>
          </p:cNvSpPr>
          <p:nvPr>
            <p:ph type="body" idx="1"/>
          </p:nvPr>
        </p:nvSpPr>
        <p:spPr>
          <a:xfrm>
            <a:off x="674688" y="404813"/>
            <a:ext cx="7826375" cy="5903912"/>
          </a:xfrm>
        </p:spPr>
        <p:txBody>
          <a:bodyPr/>
          <a:lstStyle/>
          <a:p>
            <a:pPr eaLnBrk="1" hangingPunct="1">
              <a:lnSpc>
                <a:spcPct val="80000"/>
              </a:lnSpc>
            </a:pPr>
            <a:r>
              <a:rPr lang="ru-RU" altLang="ru-RU" smtClean="0"/>
              <a:t>Современные их образцы разработаны под новые патроны уменьшенного калибра (благодаря чему они более компактные и легкие) и способны вести огонь одиночными выстрелами и фиксированными очередями по 2-3 патрона. Автоматы снабжаются различными приспособлениями для метания винтовочных гранат, а также механическими, оптическими или специальными прицелами ночного видения и лазерными целеуказателями.</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animEffect transition="in" filter="fade">
                                      <p:cBhvr>
                                        <p:cTn id="7" dur="1000">
                                          <p:stCondLst>
                                            <p:cond delay="0"/>
                                          </p:stCondLst>
                                        </p:cTn>
                                        <p:tgtEl>
                                          <p:spTgt spid="6553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7170" name="Picture 4" descr="6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765175"/>
            <a:ext cx="8729663" cy="541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7" name="Rectangle 3"/>
          <p:cNvSpPr>
            <a:spLocks noGrp="1" noChangeArrowheads="1"/>
          </p:cNvSpPr>
          <p:nvPr>
            <p:ph type="body" idx="1"/>
          </p:nvPr>
        </p:nvSpPr>
        <p:spPr>
          <a:xfrm>
            <a:off x="674688" y="476250"/>
            <a:ext cx="7826375" cy="5905500"/>
          </a:xfrm>
        </p:spPr>
        <p:txBody>
          <a:bodyPr/>
          <a:lstStyle/>
          <a:p>
            <a:pPr eaLnBrk="1" hangingPunct="1">
              <a:lnSpc>
                <a:spcPct val="80000"/>
              </a:lnSpc>
            </a:pPr>
            <a:r>
              <a:rPr lang="ru-RU" altLang="ru-RU" smtClean="0"/>
              <a:t>Автомат Калашникова АК-47 стал первым советским массовым автоматическим оружием, рассчитанным на промежуточный патрон. В различных вариантах он состоит на вооружении армий около 50 стран. По некоторым оценкам, всего в мире было изготовлено почти 70млн. экземпляров такого оружия.</a:t>
            </a:r>
            <a:br>
              <a:rPr lang="ru-RU" altLang="ru-RU" smtClean="0"/>
            </a:br>
            <a:r>
              <a:rPr lang="ru-RU" altLang="ru-RU" smtClean="0"/>
              <a:t>АК-47 поступил на вооружение Советской Армии в 1949 году и благодаря простоте конструкции и особой надежности стал одним из лучших образцов пехотного стрелкового оружия.</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animEffect transition="in" filter="fade">
                                      <p:cBhvr>
                                        <p:cTn id="7" dur="1000"/>
                                        <p:tgtEl>
                                          <p:spTgt spid="67587">
                                            <p:txEl>
                                              <p:pRg st="0" end="0"/>
                                            </p:txEl>
                                          </p:spTgt>
                                        </p:tgtEl>
                                      </p:cBhvr>
                                    </p:animEffect>
                                    <p:anim calcmode="lin" valueType="num">
                                      <p:cBhvr>
                                        <p:cTn id="8" dur="1000" fill="hold"/>
                                        <p:tgtEl>
                                          <p:spTgt spid="6758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758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1" name="Rectangle 3"/>
          <p:cNvSpPr>
            <a:spLocks noGrp="1" noChangeArrowheads="1"/>
          </p:cNvSpPr>
          <p:nvPr>
            <p:ph type="body" idx="1"/>
          </p:nvPr>
        </p:nvSpPr>
        <p:spPr>
          <a:xfrm>
            <a:off x="674688" y="188913"/>
            <a:ext cx="7826375" cy="6335712"/>
          </a:xfrm>
        </p:spPr>
        <p:txBody>
          <a:bodyPr/>
          <a:lstStyle/>
          <a:p>
            <a:pPr eaLnBrk="1" hangingPunct="1">
              <a:lnSpc>
                <a:spcPct val="80000"/>
              </a:lnSpc>
            </a:pPr>
            <a:r>
              <a:rPr lang="ru-RU" altLang="ru-RU" smtClean="0"/>
              <a:t>Его автоматика действует за счет отвода пороховых газов из канала ствола, а ударно-спусковой механизм куркового типа обеспечивает ведение одиночного и непрерывного огня. Запирание ствола осуществляется поворотом затвора. Переводчик режима огня одновременно является предохранителем. Питание автомата осуществляется из секторного магазина емкостью 30 патронов. Для рукопашного боя предусмотрен клинковый штык, который примыкается к стволу. АК-47 легко разбирается и собирается и к тому же обладает высокой дульной энергией.</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68611">
                                            <p:txEl>
                                              <p:pRg st="0" end="0"/>
                                            </p:txEl>
                                          </p:spTgt>
                                        </p:tgtEl>
                                        <p:attrNameLst>
                                          <p:attrName>style.visibility</p:attrName>
                                        </p:attrNameLst>
                                      </p:cBhvr>
                                      <p:to>
                                        <p:strVal val="visible"/>
                                      </p:to>
                                    </p:set>
                                    <p:animEffect transition="in" filter="fade">
                                      <p:cBhvr>
                                        <p:cTn id="7" dur="1000"/>
                                        <p:tgtEl>
                                          <p:spTgt spid="68611">
                                            <p:txEl>
                                              <p:pRg st="0" end="0"/>
                                            </p:txEl>
                                          </p:spTgt>
                                        </p:tgtEl>
                                      </p:cBhvr>
                                    </p:animEffect>
                                    <p:anim calcmode="lin" valueType="num">
                                      <p:cBhvr>
                                        <p:cTn id="8" dur="1000" fill="hold"/>
                                        <p:tgtEl>
                                          <p:spTgt spid="686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861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5" name="Rectangle 3"/>
          <p:cNvSpPr>
            <a:spLocks noGrp="1" noChangeArrowheads="1"/>
          </p:cNvSpPr>
          <p:nvPr>
            <p:ph type="body" idx="1"/>
          </p:nvPr>
        </p:nvSpPr>
        <p:spPr/>
        <p:txBody>
          <a:bodyPr/>
          <a:lstStyle/>
          <a:p>
            <a:pPr eaLnBrk="1" hangingPunct="1">
              <a:lnSpc>
                <a:spcPct val="80000"/>
              </a:lnSpc>
            </a:pPr>
            <a:r>
              <a:rPr lang="ru-RU" altLang="ru-RU" smtClean="0"/>
              <a:t>Его пуля имеет хорошее пробивное действие и на дистанции 250 м пробивает броню толщиной 7 мм. Каску обычная пуля ПС (со стальным сердечником) пробивает с расстояния 900 м. Выпускалась и версия АК-47 со складным металлическим прикладом, обозначенная АКС-47и предназначенная для воздушно-десантных войск.</a:t>
            </a:r>
            <a:endParaRPr lang="ru-RU" altLang="ru-RU" sz="1400" smtClean="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Effect transition="in" filter="fade">
                                      <p:cBhvr>
                                        <p:cTn id="7" dur="1000"/>
                                        <p:tgtEl>
                                          <p:spTgt spid="69635">
                                            <p:txEl>
                                              <p:pRg st="0" end="0"/>
                                            </p:txEl>
                                          </p:spTgt>
                                        </p:tgtEl>
                                      </p:cBhvr>
                                    </p:animEffect>
                                    <p:anim calcmode="lin" valueType="num">
                                      <p:cBhvr>
                                        <p:cTn id="8" dur="1000" fill="hold"/>
                                        <p:tgtEl>
                                          <p:spTgt spid="69635">
                                            <p:txEl>
                                              <p:pRg st="0" end="0"/>
                                            </p:txEl>
                                          </p:spTgt>
                                        </p:tgtEl>
                                        <p:attrNameLst>
                                          <p:attrName>ppt_x</p:attrName>
                                        </p:attrNameLst>
                                      </p:cBhvr>
                                      <p:tavLst>
                                        <p:tav tm="0">
                                          <p:val>
                                            <p:strVal val="#ppt_x"/>
                                          </p:val>
                                        </p:tav>
                                        <p:tav tm="100000">
                                          <p:val>
                                            <p:strVal val="#ppt_x"/>
                                          </p:val>
                                        </p:tav>
                                      </p:tavLst>
                                    </p:anim>
                                    <p:anim calcmode="lin" valueType="num">
                                      <p:cBhvr>
                                        <p:cTn id="9" dur="898" decel="100000" fill="hold"/>
                                        <p:tgtEl>
                                          <p:spTgt spid="69635">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69635">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32" name="Rectangle 12"/>
          <p:cNvSpPr>
            <a:spLocks noGrp="1" noChangeArrowheads="1"/>
          </p:cNvSpPr>
          <p:nvPr>
            <p:ph type="title"/>
          </p:nvPr>
        </p:nvSpPr>
        <p:spPr/>
        <p:txBody>
          <a:bodyPr/>
          <a:lstStyle/>
          <a:p>
            <a:pPr eaLnBrk="1" hangingPunct="1"/>
            <a:r>
              <a:rPr lang="ru-RU" altLang="ru-RU" smtClean="0"/>
              <a:t>Патроны.</a:t>
            </a:r>
          </a:p>
        </p:txBody>
      </p:sp>
      <p:sp>
        <p:nvSpPr>
          <p:cNvPr id="11267" name="Rectangle 13"/>
          <p:cNvSpPr>
            <a:spLocks noGrp="1" noChangeArrowheads="1"/>
          </p:cNvSpPr>
          <p:nvPr>
            <p:ph type="body" idx="1"/>
          </p:nvPr>
        </p:nvSpPr>
        <p:spPr/>
        <p:txBody>
          <a:bodyPr/>
          <a:lstStyle/>
          <a:p>
            <a:pPr eaLnBrk="1" hangingPunct="1">
              <a:lnSpc>
                <a:spcPct val="80000"/>
              </a:lnSpc>
            </a:pPr>
            <a:r>
              <a:rPr lang="ru-RU" altLang="ru-RU" sz="2800" smtClean="0"/>
              <a:t>С уменьшением калибра стрелкового оружия уменьшается и количество типов пуль, которые можно реализовать в данном калибре — как технически, так и сточки зрения боевой эффективности. Так, патроны калибра 14,5 — 12,7 мм применяются с широкой номенклатурой специальных пуль. Это и различные типы разрывных пуль, обеспечивающие не только пристрелочно-зажигательное,</a:t>
            </a:r>
          </a:p>
        </p:txBody>
      </p:sp>
      <p:grpSp>
        <p:nvGrpSpPr>
          <p:cNvPr id="2" name="Group 11"/>
          <p:cNvGrpSpPr>
            <a:grpSpLocks/>
          </p:cNvGrpSpPr>
          <p:nvPr/>
        </p:nvGrpSpPr>
        <p:grpSpPr bwMode="auto">
          <a:xfrm>
            <a:off x="7794625" y="4811713"/>
            <a:ext cx="1192213" cy="1905000"/>
            <a:chOff x="4910" y="3031"/>
            <a:chExt cx="751" cy="1200"/>
          </a:xfrm>
        </p:grpSpPr>
        <p:sp>
          <p:nvSpPr>
            <p:cNvPr id="11269" name="AutoShape 4"/>
            <p:cNvSpPr>
              <a:spLocks noChangeArrowheads="1"/>
            </p:cNvSpPr>
            <p:nvPr/>
          </p:nvSpPr>
          <p:spPr bwMode="auto">
            <a:xfrm rot="-2700000">
              <a:off x="4971" y="3080"/>
              <a:ext cx="204" cy="202"/>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1270" name="AutoShape 5"/>
            <p:cNvSpPr>
              <a:spLocks noChangeArrowheads="1"/>
            </p:cNvSpPr>
            <p:nvPr/>
          </p:nvSpPr>
          <p:spPr bwMode="auto">
            <a:xfrm rot="8100000">
              <a:off x="4923" y="3031"/>
              <a:ext cx="312" cy="310"/>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1271" name="AutoShape 6"/>
            <p:cNvSpPr>
              <a:spLocks noChangeArrowheads="1"/>
            </p:cNvSpPr>
            <p:nvPr/>
          </p:nvSpPr>
          <p:spPr bwMode="auto">
            <a:xfrm>
              <a:off x="5086" y="3812"/>
              <a:ext cx="288" cy="288"/>
            </a:xfrm>
            <a:prstGeom prst="diamond">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1272" name="AutoShape 7"/>
            <p:cNvSpPr>
              <a:spLocks noChangeArrowheads="1"/>
            </p:cNvSpPr>
            <p:nvPr/>
          </p:nvSpPr>
          <p:spPr bwMode="auto">
            <a:xfrm rot="16200000" flipH="1">
              <a:off x="5001" y="3577"/>
              <a:ext cx="450" cy="458"/>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1273" name="AutoShape 8"/>
            <p:cNvSpPr>
              <a:spLocks noChangeArrowheads="1"/>
            </p:cNvSpPr>
            <p:nvPr/>
          </p:nvSpPr>
          <p:spPr bwMode="auto">
            <a:xfrm flipH="1">
              <a:off x="5110" y="4029"/>
              <a:ext cx="197" cy="200"/>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1274" name="AutoShape 9"/>
            <p:cNvSpPr>
              <a:spLocks noChangeArrowheads="1"/>
            </p:cNvSpPr>
            <p:nvPr/>
          </p:nvSpPr>
          <p:spPr bwMode="auto">
            <a:xfrm rot="8100000">
              <a:off x="4910" y="3360"/>
              <a:ext cx="451" cy="450"/>
            </a:xfrm>
            <a:prstGeom prst="rtTriangle">
              <a:avLst/>
            </a:prstGeom>
            <a:solidFill>
              <a:schemeClr val="accent1"/>
            </a:solidFill>
            <a:ln w="12700">
              <a:solidFill>
                <a:schemeClr val="accent1"/>
              </a:solidFill>
              <a:miter lim="800000"/>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sp>
          <p:nvSpPr>
            <p:cNvPr id="11275" name="Freeform 10"/>
            <p:cNvSpPr>
              <a:spLocks/>
            </p:cNvSpPr>
            <p:nvPr/>
          </p:nvSpPr>
          <p:spPr bwMode="auto">
            <a:xfrm>
              <a:off x="5460" y="3833"/>
              <a:ext cx="201" cy="398"/>
            </a:xfrm>
            <a:custGeom>
              <a:avLst/>
              <a:gdLst>
                <a:gd name="T0" fmla="*/ 0 w 201"/>
                <a:gd name="T1" fmla="*/ 0 h 398"/>
                <a:gd name="T2" fmla="*/ 0 w 201"/>
                <a:gd name="T3" fmla="*/ 199 h 398"/>
                <a:gd name="T4" fmla="*/ 200 w 201"/>
                <a:gd name="T5" fmla="*/ 397 h 398"/>
                <a:gd name="T6" fmla="*/ 200 w 201"/>
                <a:gd name="T7" fmla="*/ 196 h 398"/>
                <a:gd name="T8" fmla="*/ 0 w 201"/>
                <a:gd name="T9" fmla="*/ 0 h 398"/>
                <a:gd name="T10" fmla="*/ 0 60000 65536"/>
                <a:gd name="T11" fmla="*/ 0 60000 65536"/>
                <a:gd name="T12" fmla="*/ 0 60000 65536"/>
                <a:gd name="T13" fmla="*/ 0 60000 65536"/>
                <a:gd name="T14" fmla="*/ 0 60000 65536"/>
                <a:gd name="T15" fmla="*/ 0 w 201"/>
                <a:gd name="T16" fmla="*/ 0 h 398"/>
                <a:gd name="T17" fmla="*/ 201 w 201"/>
                <a:gd name="T18" fmla="*/ 398 h 398"/>
              </a:gdLst>
              <a:ahLst/>
              <a:cxnLst>
                <a:cxn ang="T10">
                  <a:pos x="T0" y="T1"/>
                </a:cxn>
                <a:cxn ang="T11">
                  <a:pos x="T2" y="T3"/>
                </a:cxn>
                <a:cxn ang="T12">
                  <a:pos x="T4" y="T5"/>
                </a:cxn>
                <a:cxn ang="T13">
                  <a:pos x="T6" y="T7"/>
                </a:cxn>
                <a:cxn ang="T14">
                  <a:pos x="T8" y="T9"/>
                </a:cxn>
              </a:cxnLst>
              <a:rect l="T15" t="T16" r="T17" b="T18"/>
              <a:pathLst>
                <a:path w="201" h="398">
                  <a:moveTo>
                    <a:pt x="0" y="0"/>
                  </a:moveTo>
                  <a:lnTo>
                    <a:pt x="0" y="199"/>
                  </a:lnTo>
                  <a:lnTo>
                    <a:pt x="200" y="397"/>
                  </a:lnTo>
                  <a:lnTo>
                    <a:pt x="200" y="196"/>
                  </a:lnTo>
                  <a:lnTo>
                    <a:pt x="0" y="0"/>
                  </a:lnTo>
                </a:path>
              </a:pathLst>
            </a:custGeom>
            <a:solidFill>
              <a:schemeClr val="accent1"/>
            </a:solidFill>
            <a:ln w="12700">
              <a:solidFill>
                <a:schemeClr val="accent1"/>
              </a:solidFill>
              <a:round/>
              <a:headEnd/>
              <a:tailEnd/>
            </a:ln>
          </p:spPr>
          <p:txBody>
            <a:bodyPr wrap="none" anchor="ctr"/>
            <a:lstStyle>
              <a:lvl1pPr eaLnBrk="0" hangingPunct="0">
                <a:defRPr kumimoji="1">
                  <a:solidFill>
                    <a:schemeClr val="tx1"/>
                  </a:solidFill>
                  <a:latin typeface="Arial" panose="020B0604020202020204" pitchFamily="34" charset="0"/>
                </a:defRPr>
              </a:lvl1pPr>
              <a:lvl2pPr marL="742950" indent="-285750" eaLnBrk="0" hangingPunct="0">
                <a:defRPr kumimoji="1">
                  <a:solidFill>
                    <a:schemeClr val="tx1"/>
                  </a:solidFill>
                  <a:latin typeface="Arial" panose="020B0604020202020204" pitchFamily="34" charset="0"/>
                </a:defRPr>
              </a:lvl2pPr>
              <a:lvl3pPr marL="1143000" indent="-228600" eaLnBrk="0" hangingPunct="0">
                <a:defRPr kumimoji="1">
                  <a:solidFill>
                    <a:schemeClr val="tx1"/>
                  </a:solidFill>
                  <a:latin typeface="Arial" panose="020B0604020202020204" pitchFamily="34" charset="0"/>
                </a:defRPr>
              </a:lvl3pPr>
              <a:lvl4pPr marL="1600200" indent="-228600" eaLnBrk="0" hangingPunct="0">
                <a:defRPr kumimoji="1">
                  <a:solidFill>
                    <a:schemeClr val="tx1"/>
                  </a:solidFill>
                  <a:latin typeface="Arial" panose="020B0604020202020204" pitchFamily="34" charset="0"/>
                </a:defRPr>
              </a:lvl4pPr>
              <a:lvl5pPr marL="2057400" indent="-228600" eaLnBrk="0" hangingPunct="0">
                <a:defRPr kumimoji="1">
                  <a:solidFill>
                    <a:schemeClr val="tx1"/>
                  </a:solidFill>
                  <a:latin typeface="Arial" panose="020B0604020202020204" pitchFamily="34" charset="0"/>
                </a:defRPr>
              </a:lvl5pPr>
              <a:lvl6pPr marL="2514600" indent="-228600" eaLnBrk="0" fontAlgn="base" hangingPunct="0">
                <a:spcBef>
                  <a:spcPct val="0"/>
                </a:spcBef>
                <a:spcAft>
                  <a:spcPct val="0"/>
                </a:spcAft>
                <a:defRPr kumimoji="1">
                  <a:solidFill>
                    <a:schemeClr val="tx1"/>
                  </a:solidFill>
                  <a:latin typeface="Arial" panose="020B0604020202020204" pitchFamily="34" charset="0"/>
                </a:defRPr>
              </a:lvl6pPr>
              <a:lvl7pPr marL="2971800" indent="-228600" eaLnBrk="0" fontAlgn="base" hangingPunct="0">
                <a:spcBef>
                  <a:spcPct val="0"/>
                </a:spcBef>
                <a:spcAft>
                  <a:spcPct val="0"/>
                </a:spcAft>
                <a:defRPr kumimoji="1">
                  <a:solidFill>
                    <a:schemeClr val="tx1"/>
                  </a:solidFill>
                  <a:latin typeface="Arial" panose="020B0604020202020204" pitchFamily="34" charset="0"/>
                </a:defRPr>
              </a:lvl7pPr>
              <a:lvl8pPr marL="3429000" indent="-228600" eaLnBrk="0" fontAlgn="base" hangingPunct="0">
                <a:spcBef>
                  <a:spcPct val="0"/>
                </a:spcBef>
                <a:spcAft>
                  <a:spcPct val="0"/>
                </a:spcAft>
                <a:defRPr kumimoji="1">
                  <a:solidFill>
                    <a:schemeClr val="tx1"/>
                  </a:solidFill>
                  <a:latin typeface="Arial" panose="020B0604020202020204" pitchFamily="34" charset="0"/>
                </a:defRPr>
              </a:lvl8pPr>
              <a:lvl9pPr marL="3886200" indent="-228600" eaLnBrk="0" fontAlgn="base" hangingPunct="0">
                <a:spcBef>
                  <a:spcPct val="0"/>
                </a:spcBef>
                <a:spcAft>
                  <a:spcPct val="0"/>
                </a:spcAft>
                <a:defRPr kumimoji="1">
                  <a:solidFill>
                    <a:schemeClr val="tx1"/>
                  </a:solidFill>
                  <a:latin typeface="Arial" panose="020B0604020202020204" pitchFamily="34" charset="0"/>
                </a:defRPr>
              </a:lvl9pPr>
            </a:lstStyle>
            <a:p>
              <a:pPr eaLnBrk="1" hangingPunct="1"/>
              <a:endParaRPr lang="ru-RU" altLang="ru-RU"/>
            </a:p>
          </p:txBody>
        </p:sp>
      </p:gr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5132"/>
                                        </p:tgtEl>
                                        <p:attrNameLst>
                                          <p:attrName>style.visibility</p:attrName>
                                        </p:attrNameLst>
                                      </p:cBhvr>
                                      <p:to>
                                        <p:strVal val="visible"/>
                                      </p:to>
                                    </p:set>
                                    <p:anim calcmode="lin" valueType="num">
                                      <p:cBhvr additive="base">
                                        <p:cTn id="11" dur="500" fill="hold"/>
                                        <p:tgtEl>
                                          <p:spTgt spid="5132"/>
                                        </p:tgtEl>
                                        <p:attrNameLst>
                                          <p:attrName>ppt_x</p:attrName>
                                        </p:attrNameLst>
                                      </p:cBhvr>
                                      <p:tavLst>
                                        <p:tav tm="0">
                                          <p:val>
                                            <p:strVal val="#ppt_x"/>
                                          </p:val>
                                        </p:tav>
                                        <p:tav tm="100000">
                                          <p:val>
                                            <p:strVal val="#ppt_x"/>
                                          </p:val>
                                        </p:tav>
                                      </p:tavLst>
                                    </p:anim>
                                    <p:anim calcmode="lin" valueType="num">
                                      <p:cBhvr additive="base">
                                        <p:cTn id="12" dur="500" fill="hold"/>
                                        <p:tgtEl>
                                          <p:spTgt spid="513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2" grpId="0" autoUpdateAnimBg="0"/>
    </p:bldLst>
  </p:timing>
</p:sld>
</file>

<file path=ppt/theme/theme1.xml><?xml version="1.0" encoding="utf-8"?>
<a:theme xmlns:a="http://schemas.openxmlformats.org/drawingml/2006/main" name="Мозговой штурм">
  <a:themeElements>
    <a:clrScheme name="Мозговой штурм 1">
      <a:dk1>
        <a:srgbClr val="FFCC00"/>
      </a:dk1>
      <a:lt1>
        <a:srgbClr val="F8F8F8"/>
      </a:lt1>
      <a:dk2>
        <a:srgbClr val="000000"/>
      </a:dk2>
      <a:lt2>
        <a:srgbClr val="6666FF"/>
      </a:lt2>
      <a:accent1>
        <a:srgbClr val="669900"/>
      </a:accent1>
      <a:accent2>
        <a:srgbClr val="006600"/>
      </a:accent2>
      <a:accent3>
        <a:srgbClr val="AAAAAA"/>
      </a:accent3>
      <a:accent4>
        <a:srgbClr val="D4D4D4"/>
      </a:accent4>
      <a:accent5>
        <a:srgbClr val="B8CAAA"/>
      </a:accent5>
      <a:accent6>
        <a:srgbClr val="005C00"/>
      </a:accent6>
      <a:hlink>
        <a:srgbClr val="0099FF"/>
      </a:hlink>
      <a:folHlink>
        <a:srgbClr val="669900"/>
      </a:folHlink>
    </a:clrScheme>
    <a:fontScheme name="Мозговой штурм">
      <a:majorFont>
        <a:latin typeface="Arial Black"/>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Мозговой штурм 1">
        <a:dk1>
          <a:srgbClr val="FFCC00"/>
        </a:dk1>
        <a:lt1>
          <a:srgbClr val="F8F8F8"/>
        </a:lt1>
        <a:dk2>
          <a:srgbClr val="000000"/>
        </a:dk2>
        <a:lt2>
          <a:srgbClr val="6666FF"/>
        </a:lt2>
        <a:accent1>
          <a:srgbClr val="669900"/>
        </a:accent1>
        <a:accent2>
          <a:srgbClr val="006600"/>
        </a:accent2>
        <a:accent3>
          <a:srgbClr val="AAAAAA"/>
        </a:accent3>
        <a:accent4>
          <a:srgbClr val="D4D4D4"/>
        </a:accent4>
        <a:accent5>
          <a:srgbClr val="B8CAAA"/>
        </a:accent5>
        <a:accent6>
          <a:srgbClr val="005C00"/>
        </a:accent6>
        <a:hlink>
          <a:srgbClr val="0099FF"/>
        </a:hlink>
        <a:folHlink>
          <a:srgbClr val="669900"/>
        </a:folHlink>
      </a:clrScheme>
      <a:clrMap bg1="dk2" tx1="lt1" bg2="dk1" tx2="lt2" accent1="accent1" accent2="accent2" accent3="accent3" accent4="accent4" accent5="accent5" accent6="accent6" hlink="hlink" folHlink="folHlink"/>
    </a:extraClrScheme>
    <a:extraClrScheme>
      <a:clrScheme name="Мозговой штурм 2">
        <a:dk1>
          <a:srgbClr val="868686"/>
        </a:dk1>
        <a:lt1>
          <a:srgbClr val="FFFFFF"/>
        </a:lt1>
        <a:dk2>
          <a:srgbClr val="009999"/>
        </a:dk2>
        <a:lt2>
          <a:srgbClr val="6600FF"/>
        </a:lt2>
        <a:accent1>
          <a:srgbClr val="9999FF"/>
        </a:accent1>
        <a:accent2>
          <a:srgbClr val="CBCBCB"/>
        </a:accent2>
        <a:accent3>
          <a:srgbClr val="FFFFFF"/>
        </a:accent3>
        <a:accent4>
          <a:srgbClr val="727272"/>
        </a:accent4>
        <a:accent5>
          <a:srgbClr val="CACAFF"/>
        </a:accent5>
        <a:accent6>
          <a:srgbClr val="B8B8B8"/>
        </a:accent6>
        <a:hlink>
          <a:srgbClr val="6600FF"/>
        </a:hlink>
        <a:folHlink>
          <a:srgbClr val="009999"/>
        </a:folHlink>
      </a:clrScheme>
      <a:clrMap bg1="lt1" tx1="dk1" bg2="lt2" tx2="dk2" accent1="accent1" accent2="accent2" accent3="accent3" accent4="accent4" accent5="accent5" accent6="accent6" hlink="hlink" folHlink="folHlink"/>
    </a:extraClrScheme>
    <a:extraClrScheme>
      <a:clrScheme name="Мозговой штурм 3">
        <a:dk1>
          <a:srgbClr val="1C1C1C"/>
        </a:dk1>
        <a:lt1>
          <a:srgbClr val="FFFFFF"/>
        </a:lt1>
        <a:dk2>
          <a:srgbClr val="000000"/>
        </a:dk2>
        <a:lt2>
          <a:srgbClr val="969696"/>
        </a:lt2>
        <a:accent1>
          <a:srgbClr val="DDDDDD"/>
        </a:accent1>
        <a:accent2>
          <a:srgbClr val="CBCBCB"/>
        </a:accent2>
        <a:accent3>
          <a:srgbClr val="FFFFFF"/>
        </a:accent3>
        <a:accent4>
          <a:srgbClr val="161616"/>
        </a:accent4>
        <a:accent5>
          <a:srgbClr val="EBEBEB"/>
        </a:accent5>
        <a:accent6>
          <a:srgbClr val="B8B8B8"/>
        </a:accent6>
        <a:hlink>
          <a:srgbClr val="4D4D4D"/>
        </a:hlink>
        <a:folHlink>
          <a:srgbClr val="B2B2B2"/>
        </a:folHlink>
      </a:clrScheme>
      <a:clrMap bg1="lt1" tx1="dk1" bg2="lt2" tx2="dk2" accent1="accent1" accent2="accent2" accent3="accent3" accent4="accent4" accent5="accent5" accent6="accent6" hlink="hlink" folHlink="folHlink"/>
    </a:extraClrScheme>
    <a:extraClrScheme>
      <a:clrScheme name="Мозговой штурм 4">
        <a:dk1>
          <a:srgbClr val="FFCC00"/>
        </a:dk1>
        <a:lt1>
          <a:srgbClr val="FFFFCC"/>
        </a:lt1>
        <a:dk2>
          <a:srgbClr val="000099"/>
        </a:dk2>
        <a:lt2>
          <a:srgbClr val="00CC00"/>
        </a:lt2>
        <a:accent1>
          <a:srgbClr val="3333FF"/>
        </a:accent1>
        <a:accent2>
          <a:srgbClr val="3333CC"/>
        </a:accent2>
        <a:accent3>
          <a:srgbClr val="AAAACA"/>
        </a:accent3>
        <a:accent4>
          <a:srgbClr val="DADAAE"/>
        </a:accent4>
        <a:accent5>
          <a:srgbClr val="ADADFF"/>
        </a:accent5>
        <a:accent6>
          <a:srgbClr val="2D2DB9"/>
        </a:accent6>
        <a:hlink>
          <a:srgbClr val="0099FF"/>
        </a:hlink>
        <a:folHlink>
          <a:srgbClr val="CC9900"/>
        </a:folHlink>
      </a:clrScheme>
      <a:clrMap bg1="dk2" tx1="lt1" bg2="dk1" tx2="lt2" accent1="accent1" accent2="accent2" accent3="accent3" accent4="accent4" accent5="accent5" accent6="accent6" hlink="hlink" folHlink="folHlink"/>
    </a:extraClrScheme>
    <a:extraClrScheme>
      <a:clrScheme name="Мозговой штурм 5">
        <a:dk1>
          <a:srgbClr val="FFFF00"/>
        </a:dk1>
        <a:lt1>
          <a:srgbClr val="FFFFFF"/>
        </a:lt1>
        <a:dk2>
          <a:srgbClr val="FF0033"/>
        </a:dk2>
        <a:lt2>
          <a:srgbClr val="000000"/>
        </a:lt2>
        <a:accent1>
          <a:srgbClr val="330099"/>
        </a:accent1>
        <a:accent2>
          <a:srgbClr val="CC0000"/>
        </a:accent2>
        <a:accent3>
          <a:srgbClr val="FFAAAD"/>
        </a:accent3>
        <a:accent4>
          <a:srgbClr val="DADADA"/>
        </a:accent4>
        <a:accent5>
          <a:srgbClr val="ADAACA"/>
        </a:accent5>
        <a:accent6>
          <a:srgbClr val="B90000"/>
        </a:accent6>
        <a:hlink>
          <a:srgbClr val="0099FF"/>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Brainstorming Session</Template>
  <TotalTime>70</TotalTime>
  <Words>2228</Words>
  <Application>Microsoft Office PowerPoint</Application>
  <PresentationFormat>Экран (4:3)</PresentationFormat>
  <Paragraphs>55</Paragraphs>
  <Slides>36</Slides>
  <Notes>8</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36</vt:i4>
      </vt:variant>
    </vt:vector>
  </HeadingPairs>
  <TitlesOfParts>
    <vt:vector size="41" baseType="lpstr">
      <vt:lpstr>Arial</vt:lpstr>
      <vt:lpstr>Arial Black</vt:lpstr>
      <vt:lpstr>Wingdings</vt:lpstr>
      <vt:lpstr>Times New Roman</vt:lpstr>
      <vt:lpstr>Мозговой штурм</vt:lpstr>
      <vt:lpstr>Устройство боевого патрона АК-47.</vt:lpstr>
      <vt:lpstr>Устройство автомата АК-47.</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Патроны.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Основные характеристики патрона с пулей ПС.</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House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Устройство боевого патрона АК-47.</dc:title>
  <dc:creator>Женя</dc:creator>
  <cp:lastModifiedBy>admin</cp:lastModifiedBy>
  <cp:revision>4</cp:revision>
  <cp:lastPrinted>1601-01-01T00:00:00Z</cp:lastPrinted>
  <dcterms:created xsi:type="dcterms:W3CDTF">2009-01-25T06:41:11Z</dcterms:created>
  <dcterms:modified xsi:type="dcterms:W3CDTF">2015-04-08T16:56:31Z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4</vt:i4>
  </property>
  <property fmtid="{D5CDD505-2E9C-101B-9397-08002B2CF9AE}" pid="3" name="LCID">
    <vt:i4>1032</vt:i4>
  </property>
</Properties>
</file>