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2" r:id="rId3"/>
    <p:sldMasterId id="2147483786" r:id="rId4"/>
    <p:sldMasterId id="2147483811" r:id="rId5"/>
    <p:sldMasterId id="2147483823" r:id="rId6"/>
    <p:sldMasterId id="2147483871" r:id="rId7"/>
    <p:sldMasterId id="2147483883" r:id="rId8"/>
    <p:sldMasterId id="2147483895" r:id="rId9"/>
    <p:sldMasterId id="2147483907" r:id="rId10"/>
    <p:sldMasterId id="2147483931" r:id="rId11"/>
    <p:sldMasterId id="2147483943" r:id="rId12"/>
    <p:sldMasterId id="2147483956" r:id="rId13"/>
    <p:sldMasterId id="2147483970" r:id="rId14"/>
  </p:sldMasterIdLst>
  <p:notesMasterIdLst>
    <p:notesMasterId r:id="rId30"/>
  </p:notesMasterIdLst>
  <p:sldIdLst>
    <p:sldId id="256" r:id="rId15"/>
    <p:sldId id="259" r:id="rId16"/>
    <p:sldId id="258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908ADF-1640-4A32-AA45-5A440A171AF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4C7F38E-15EB-4714-9472-545AF234EC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071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062404F-0E55-4FE1-BC76-11FC5FAD1696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9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9AAE51-8735-4D0E-9B88-0A70B28A443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2BFAA-2CE8-40F4-B3F1-B6371227ED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60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8E444-9C2E-4CEC-A6DE-7ED16A6D43F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1A96D-AE52-4F29-8744-1DB8B15070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0499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 rotWithShape="1">
          <a:gsLst>
            <a:gs pos="0">
              <a:srgbClr val="1000FF"/>
            </a:gs>
            <a:gs pos="20000">
              <a:srgbClr val="A75CFF"/>
            </a:gs>
            <a:gs pos="100000">
              <a:srgbClr val="3900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725B-0F0A-431F-BF47-F2C9605B6AF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A1898-8C3C-4C81-A5F5-BF898BD4CF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834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FFD7F-48B8-4013-9D3F-A4AE0A8B3B2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844F7-2A32-4883-8E96-92F94842A3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323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rotWithShape="1">
          <a:gsLst>
            <a:gs pos="0">
              <a:srgbClr val="1000FF"/>
            </a:gs>
            <a:gs pos="20000">
              <a:srgbClr val="A75CFF"/>
            </a:gs>
            <a:gs pos="100000">
              <a:srgbClr val="3900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F76CE-18D4-4674-8283-10C71105231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242E-1D0D-47B6-8BBC-69FD0230BD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04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8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4990-1F0E-48B0-8E3D-7B0524D6286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A9D5-CB81-4B8F-8390-3C39CF087E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1308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0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A484-A9B4-4DBC-8DC2-9A2506BD021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196A5-9F70-4524-8CE6-FAF5FF1D80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2021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6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8984-8B0E-4777-9C1D-D1A716EEA0D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B968A-B05C-4237-B5D7-18E452030B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5824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6139-7F55-4348-B261-D4DC4F7FBF9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63E20-B037-44AC-A439-B5D02029B6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4801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3E18-B10F-4436-9575-76B924E736C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8E69B-5E17-43FC-BEC8-5F79CAE0CE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3157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028C-1A93-4BE0-9AE7-2CB81A292C3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8AFAE-8DA7-4DD6-BDB3-656E174B9A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52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81E4-B39D-45B2-A221-7C0F8917453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0FA63-11F5-4A2E-82AF-6593265240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84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98FCF-725A-49A2-ACF2-49CEF559A2A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84532-08AC-4A3F-9DB9-9DC8082DF2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41791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0303-0B69-43A3-85E2-40F1E26BFC1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B0051-4A43-42ED-A772-DC5FFB32DB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8811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70716-FA56-4A22-BA24-69EF0155FA0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85D87B-8E2E-4946-A14F-C81F44417ED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421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54A7D-64F0-4B09-BB47-0E8A126366D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18EC9-12E9-4990-B288-9CF0CFEB47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7892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01D0-00A7-4D2C-9C62-1811B2542E4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616EA-6585-490C-97C8-29A95C2078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81150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DF1E-7B4B-4FFC-8750-05204DFCCAB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36C45-FABB-4C59-90B1-2FAB2082B7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41862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1A81F0-3A3B-49C3-89D5-1D14F759368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6B02-92B2-42A1-BDEF-9F91CFF2136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562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11F6B-6547-4015-8B1C-440AF3C2344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42BDD-C0A6-410C-ACBB-D948150FD9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189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3AB76-2DE8-40B0-8D6C-04CFEA1FD0A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98E-C0A7-4BDE-9814-ED43C35DFD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3180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C6E1-11DF-41A7-8BDF-94A9C4D0DC7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5BECDA-F8CF-4749-AF96-2746962C575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53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CAFA-F4E3-4FF9-9E97-CEC57E3EF35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096F6E-727C-4561-AEC5-3428C367481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2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A6700A-13CE-49A1-B988-8E3DAC04C75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7507C-956B-4AA3-AAB4-FEB5B422A3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2290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7F5F-D514-4C9D-B358-C60A18D76DF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87DF6-467D-4054-81C5-0728891FE0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7239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4090-09DE-4587-B158-CE9342A71D8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2BFDE-3A08-4515-B377-DEF7C9BE0A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71644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5F8F-2ABB-423D-A69A-A636AC826D3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FD80-F388-4BAA-A797-1805F5EA5A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245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862F-96D1-4F4A-8542-24721051A19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51FEC-7CF9-4C81-8DD0-E0BACDCE06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417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230B9C-07F3-45B1-B3BE-1FF484326B0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CA2E4E37-2BA6-4D73-8496-08C7F9B30F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4422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E5A0-3CE1-4701-B998-CF106E5653A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7AAEA-379C-4081-8659-63BFE717D5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8961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7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04C3-F969-4A65-A83D-D00D23B8B8D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77607-C866-41EC-8721-F5635AC4B9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2239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5664-D1FE-4584-BC04-89E81A22025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7E3A6-68F9-47C4-837E-A2C31F7BB5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5023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280B-2B5D-419D-B74A-31ACDC1F1F8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1534C-8DA9-4EDE-B7D0-00E1C71ECB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18519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5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4932-5D55-4F0A-B145-2F5604C9D67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8C79B-0188-42BE-81C1-FA59BE4C03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542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C7721-86FC-4F53-8C3C-3B8D82A78CA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F33F6-C804-4203-859B-A3AD18D2D1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2967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ja-JP" noProof="0" smtClean="0"/>
              <a:t>Вставка рисунка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332F-4FAA-4111-861A-DC64173F9B3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2601E-5FBC-400F-AE05-A71622D193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1856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9EFA8-377C-4DDD-9B37-C01AF393C9C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F68B7-6D7E-4A24-8675-1A079B3F5B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2119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8ADA-A531-47FE-A83B-C317E8F62F1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C3A1888-507A-41C2-A067-BAC7B51939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99775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14CE-8599-4526-9AFF-78E89551F46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483E4-CB19-40AD-8DFE-F234F8FEFD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96556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85800" y="0"/>
            <a:ext cx="8001000" cy="7950200"/>
            <a:chOff x="685798" y="0"/>
            <a:chExt cx="8001004" cy="7950200"/>
          </a:xfrm>
        </p:grpSpPr>
        <p:sp>
          <p:nvSpPr>
            <p:cNvPr id="5" name="Pie 7"/>
            <p:cNvSpPr/>
            <p:nvPr/>
          </p:nvSpPr>
          <p:spPr>
            <a:xfrm flipH="1" flipV="1">
              <a:off x="1257298" y="5778500"/>
              <a:ext cx="2171701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7" name="Freeform 9"/>
              <p:cNvSpPr/>
              <p:nvPr/>
            </p:nvSpPr>
            <p:spPr>
              <a:xfrm>
                <a:off x="685798" y="588010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2590799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38198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" name="Oval 12"/>
              <p:cNvSpPr/>
              <p:nvPr/>
            </p:nvSpPr>
            <p:spPr>
              <a:xfrm>
                <a:off x="2362199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" name="Oval 13"/>
              <p:cNvSpPr/>
              <p:nvPr/>
            </p:nvSpPr>
            <p:spPr>
              <a:xfrm>
                <a:off x="1676398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4"/>
              <p:cNvSpPr/>
              <p:nvPr/>
            </p:nvSpPr>
            <p:spPr>
              <a:xfrm>
                <a:off x="1981199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Oval 15"/>
              <p:cNvSpPr/>
              <p:nvPr/>
            </p:nvSpPr>
            <p:spPr>
              <a:xfrm>
                <a:off x="1943099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6"/>
              <p:cNvSpPr/>
              <p:nvPr/>
            </p:nvSpPr>
            <p:spPr>
              <a:xfrm>
                <a:off x="2362199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Oval 17"/>
              <p:cNvSpPr/>
              <p:nvPr/>
            </p:nvSpPr>
            <p:spPr>
              <a:xfrm>
                <a:off x="3009899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Oval 18"/>
              <p:cNvSpPr/>
              <p:nvPr/>
            </p:nvSpPr>
            <p:spPr>
              <a:xfrm>
                <a:off x="2971799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9"/>
              <p:cNvSpPr/>
              <p:nvPr/>
            </p:nvSpPr>
            <p:spPr>
              <a:xfrm>
                <a:off x="3314699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20"/>
              <p:cNvSpPr/>
              <p:nvPr/>
            </p:nvSpPr>
            <p:spPr>
              <a:xfrm>
                <a:off x="3619499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21"/>
              <p:cNvSpPr/>
              <p:nvPr/>
            </p:nvSpPr>
            <p:spPr>
              <a:xfrm>
                <a:off x="13842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22"/>
              <p:cNvSpPr/>
              <p:nvPr/>
            </p:nvSpPr>
            <p:spPr>
              <a:xfrm>
                <a:off x="3505199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Oval 23"/>
              <p:cNvSpPr/>
              <p:nvPr/>
            </p:nvSpPr>
            <p:spPr>
              <a:xfrm>
                <a:off x="1295398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Oval 24"/>
              <p:cNvSpPr/>
              <p:nvPr/>
            </p:nvSpPr>
            <p:spPr>
              <a:xfrm>
                <a:off x="1447798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5"/>
              <p:cNvSpPr/>
              <p:nvPr/>
            </p:nvSpPr>
            <p:spPr>
              <a:xfrm>
                <a:off x="16001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Oval 26"/>
              <p:cNvSpPr/>
              <p:nvPr/>
            </p:nvSpPr>
            <p:spPr>
              <a:xfrm>
                <a:off x="3352799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Freeform 27"/>
              <p:cNvSpPr/>
              <p:nvPr/>
            </p:nvSpPr>
            <p:spPr>
              <a:xfrm flipV="1">
                <a:off x="5486400" y="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Oval 28"/>
              <p:cNvSpPr/>
              <p:nvPr/>
            </p:nvSpPr>
            <p:spPr>
              <a:xfrm flipV="1">
                <a:off x="7391401" y="760413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Oval 29"/>
              <p:cNvSpPr/>
              <p:nvPr/>
            </p:nvSpPr>
            <p:spPr>
              <a:xfrm flipV="1">
                <a:off x="5638800" y="6080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Oval 30"/>
              <p:cNvSpPr/>
              <p:nvPr/>
            </p:nvSpPr>
            <p:spPr>
              <a:xfrm flipV="1">
                <a:off x="7162801" y="1508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31"/>
              <p:cNvSpPr/>
              <p:nvPr/>
            </p:nvSpPr>
            <p:spPr>
              <a:xfrm flipV="1">
                <a:off x="6477001" y="7731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Oval 32"/>
              <p:cNvSpPr/>
              <p:nvPr/>
            </p:nvSpPr>
            <p:spPr>
              <a:xfrm flipV="1">
                <a:off x="6781801" y="11668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1" name="Oval 33"/>
              <p:cNvSpPr/>
              <p:nvPr/>
            </p:nvSpPr>
            <p:spPr>
              <a:xfrm flipV="1">
                <a:off x="6743701" y="8620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2" name="Oval 34"/>
              <p:cNvSpPr/>
              <p:nvPr/>
            </p:nvSpPr>
            <p:spPr>
              <a:xfrm flipV="1">
                <a:off x="7162801" y="10652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3" name="Oval 35"/>
              <p:cNvSpPr/>
              <p:nvPr/>
            </p:nvSpPr>
            <p:spPr>
              <a:xfrm flipV="1">
                <a:off x="7810502" y="20812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4" name="Oval 36"/>
              <p:cNvSpPr/>
              <p:nvPr/>
            </p:nvSpPr>
            <p:spPr>
              <a:xfrm flipV="1">
                <a:off x="7772402" y="17764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5" name="Oval 37"/>
              <p:cNvSpPr/>
              <p:nvPr/>
            </p:nvSpPr>
            <p:spPr>
              <a:xfrm flipV="1">
                <a:off x="8115302" y="1928813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6" name="Oval 38"/>
              <p:cNvSpPr/>
              <p:nvPr/>
            </p:nvSpPr>
            <p:spPr>
              <a:xfrm flipV="1">
                <a:off x="8420102" y="16240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7" name="Oval 39"/>
              <p:cNvSpPr/>
              <p:nvPr/>
            </p:nvSpPr>
            <p:spPr>
              <a:xfrm flipV="1">
                <a:off x="61849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8" name="Oval 40"/>
              <p:cNvSpPr/>
              <p:nvPr/>
            </p:nvSpPr>
            <p:spPr>
              <a:xfrm flipV="1">
                <a:off x="8305802" y="13954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9" name="Oval 41"/>
              <p:cNvSpPr/>
              <p:nvPr/>
            </p:nvSpPr>
            <p:spPr>
              <a:xfrm flipV="1">
                <a:off x="6096001" y="10652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0" name="Oval 42"/>
              <p:cNvSpPr/>
              <p:nvPr/>
            </p:nvSpPr>
            <p:spPr>
              <a:xfrm flipV="1">
                <a:off x="6248401" y="12176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1" name="Oval 43"/>
              <p:cNvSpPr/>
              <p:nvPr/>
            </p:nvSpPr>
            <p:spPr>
              <a:xfrm flipV="1">
                <a:off x="64008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2" name="Oval 44"/>
              <p:cNvSpPr/>
              <p:nvPr/>
            </p:nvSpPr>
            <p:spPr>
              <a:xfrm flipV="1">
                <a:off x="8153402" y="379413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43" name="Oval 45"/>
          <p:cNvSpPr/>
          <p:nvPr/>
        </p:nvSpPr>
        <p:spPr>
          <a:xfrm>
            <a:off x="86360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4" name="Oval 46"/>
          <p:cNvSpPr/>
          <p:nvPr/>
        </p:nvSpPr>
        <p:spPr>
          <a:xfrm>
            <a:off x="8788400" y="658971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5" name="Oval 47"/>
          <p:cNvSpPr/>
          <p:nvPr/>
        </p:nvSpPr>
        <p:spPr>
          <a:xfrm>
            <a:off x="89408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450"/>
            <a:ext cx="2133600" cy="260350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F37DF1E6-5A6C-4D4D-B813-3AEABC32186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2850"/>
            <a:ext cx="609600" cy="260350"/>
          </a:xfrm>
        </p:spPr>
        <p:txBody>
          <a:bodyPr/>
          <a:lstStyle>
            <a:lvl1pPr algn="ctr">
              <a:defRPr/>
            </a:lvl1pPr>
          </a:lstStyle>
          <a:p>
            <a:fld id="{F43E5A87-3A33-4965-9322-4FECE76796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9230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3F26-59E6-4BCF-AE8C-F8230139652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3292A-01AC-4486-B0A0-79232DA5A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0255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92638" y="2133600"/>
            <a:ext cx="3865562" cy="4171950"/>
            <a:chOff x="0" y="0"/>
            <a:chExt cx="1600200" cy="1727200"/>
          </a:xfrm>
        </p:grpSpPr>
        <p:sp>
          <p:nvSpPr>
            <p:cNvPr id="5" name="Oval 7"/>
            <p:cNvSpPr/>
            <p:nvPr/>
          </p:nvSpPr>
          <p:spPr>
            <a:xfrm>
              <a:off x="686082" y="152477"/>
              <a:ext cx="914118" cy="91420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8"/>
            <p:cNvSpPr/>
            <p:nvPr/>
          </p:nvSpPr>
          <p:spPr>
            <a:xfrm>
              <a:off x="381157" y="1206674"/>
              <a:ext cx="456730" cy="4567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9"/>
            <p:cNvSpPr/>
            <p:nvPr/>
          </p:nvSpPr>
          <p:spPr>
            <a:xfrm>
              <a:off x="686082" y="914207"/>
              <a:ext cx="355527" cy="3555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10"/>
            <p:cNvSpPr/>
            <p:nvPr/>
          </p:nvSpPr>
          <p:spPr>
            <a:xfrm>
              <a:off x="647966" y="1142923"/>
              <a:ext cx="431758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1"/>
            <p:cNvSpPr/>
            <p:nvPr/>
          </p:nvSpPr>
          <p:spPr>
            <a:xfrm>
              <a:off x="457388" y="0"/>
              <a:ext cx="761656" cy="76173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5"/>
            <p:cNvSpPr/>
            <p:nvPr/>
          </p:nvSpPr>
          <p:spPr>
            <a:xfrm>
              <a:off x="1028465" y="1524116"/>
              <a:ext cx="203722" cy="2030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88717" y="1066684"/>
              <a:ext cx="127490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8"/>
            <p:cNvSpPr/>
            <p:nvPr/>
          </p:nvSpPr>
          <p:spPr>
            <a:xfrm>
              <a:off x="0" y="1244793"/>
              <a:ext cx="126833" cy="12684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9"/>
            <p:cNvSpPr/>
            <p:nvPr/>
          </p:nvSpPr>
          <p:spPr>
            <a:xfrm>
              <a:off x="152463" y="1092316"/>
              <a:ext cx="126833" cy="126846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20"/>
            <p:cNvSpPr/>
            <p:nvPr/>
          </p:nvSpPr>
          <p:spPr>
            <a:xfrm>
              <a:off x="304925" y="1066684"/>
              <a:ext cx="126833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609600" y="990600"/>
            <a:ext cx="1179513" cy="1357313"/>
            <a:chOff x="266700" y="914400"/>
            <a:chExt cx="1179761" cy="1356814"/>
          </a:xfrm>
        </p:grpSpPr>
        <p:sp>
          <p:nvSpPr>
            <p:cNvPr id="16" name="Oval 22"/>
            <p:cNvSpPr/>
            <p:nvPr/>
          </p:nvSpPr>
          <p:spPr>
            <a:xfrm>
              <a:off x="555686" y="1380953"/>
              <a:ext cx="890775" cy="8902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25"/>
            <p:cNvSpPr/>
            <p:nvPr/>
          </p:nvSpPr>
          <p:spPr>
            <a:xfrm flipV="1">
              <a:off x="304808" y="1219088"/>
              <a:ext cx="355675" cy="35546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26"/>
            <p:cNvSpPr/>
            <p:nvPr/>
          </p:nvSpPr>
          <p:spPr>
            <a:xfrm flipV="1">
              <a:off x="266700" y="914400"/>
              <a:ext cx="431891" cy="43164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27"/>
            <p:cNvSpPr/>
            <p:nvPr/>
          </p:nvSpPr>
          <p:spPr>
            <a:xfrm flipV="1">
              <a:off x="609672" y="1066744"/>
              <a:ext cx="203243" cy="2031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Ctr="0"/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E7B3-3C92-4DF1-92EA-FF684BE8A79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DF15E-07AF-4E52-9A5F-FFECFBBE23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60701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451A2-18C8-41F0-A749-71864E20D71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B6AF5-2B1D-498A-8711-9F9D253D77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64806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933B0-2D6C-4340-BB9A-EF8A2652A67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92444-B2A9-4172-8C65-DE7D7F47DE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3991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A85B2-5655-4841-909C-B680ED5B132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61C79-AFB0-4FD9-BF08-C4FB46D2EF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186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3CFA7-490B-4883-B9DF-032FCE9DF46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92EED-F9D3-4C32-98A7-7C3F3A623F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0772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225B-0E5F-47F5-A9ED-958425557AE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D1813-E713-490A-8B4A-C78214DE79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7976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695825" y="2133600"/>
            <a:ext cx="4448175" cy="4019550"/>
            <a:chOff x="4695702" y="2133600"/>
            <a:chExt cx="4448298" cy="4018808"/>
          </a:xfrm>
        </p:grpSpPr>
        <p:sp>
          <p:nvSpPr>
            <p:cNvPr id="6" name="Oval 9"/>
            <p:cNvSpPr/>
            <p:nvPr/>
          </p:nvSpPr>
          <p:spPr>
            <a:xfrm>
              <a:off x="4695702" y="5047712"/>
              <a:ext cx="1104931" cy="110469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10"/>
            <p:cNvSpPr/>
            <p:nvPr/>
          </p:nvSpPr>
          <p:spPr>
            <a:xfrm>
              <a:off x="7065906" y="4571550"/>
              <a:ext cx="858861" cy="8586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11"/>
            <p:cNvSpPr/>
            <p:nvPr/>
          </p:nvSpPr>
          <p:spPr>
            <a:xfrm>
              <a:off x="5340245" y="4895340"/>
              <a:ext cx="1043017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2"/>
            <p:cNvSpPr/>
            <p:nvPr/>
          </p:nvSpPr>
          <p:spPr>
            <a:xfrm>
              <a:off x="6694420" y="3047831"/>
              <a:ext cx="1839963" cy="184116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3"/>
            <p:cNvSpPr/>
            <p:nvPr/>
          </p:nvSpPr>
          <p:spPr>
            <a:xfrm>
              <a:off x="7916829" y="2133600"/>
              <a:ext cx="858861" cy="8586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4"/>
            <p:cNvSpPr/>
            <p:nvPr/>
          </p:nvSpPr>
          <p:spPr>
            <a:xfrm>
              <a:off x="7824752" y="2685948"/>
              <a:ext cx="1043016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5"/>
            <p:cNvSpPr/>
            <p:nvPr/>
          </p:nvSpPr>
          <p:spPr>
            <a:xfrm>
              <a:off x="8653449" y="2870064"/>
              <a:ext cx="490551" cy="4904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7"/>
            <p:cNvSpPr/>
            <p:nvPr/>
          </p:nvSpPr>
          <p:spPr>
            <a:xfrm>
              <a:off x="6551541" y="5120723"/>
              <a:ext cx="307984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9"/>
            <p:cNvSpPr/>
            <p:nvPr/>
          </p:nvSpPr>
          <p:spPr>
            <a:xfrm>
              <a:off x="6781735" y="5561967"/>
              <a:ext cx="306396" cy="30791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20"/>
            <p:cNvSpPr/>
            <p:nvPr/>
          </p:nvSpPr>
          <p:spPr>
            <a:xfrm>
              <a:off x="6705533" y="5181037"/>
              <a:ext cx="306396" cy="30791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21"/>
            <p:cNvSpPr/>
            <p:nvPr/>
          </p:nvSpPr>
          <p:spPr>
            <a:xfrm>
              <a:off x="7073843" y="5120723"/>
              <a:ext cx="306396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7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Oval 25"/>
          <p:cNvSpPr/>
          <p:nvPr/>
        </p:nvSpPr>
        <p:spPr>
          <a:xfrm>
            <a:off x="3319463" y="5148263"/>
            <a:ext cx="185737" cy="18573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Oval 23"/>
          <p:cNvSpPr/>
          <p:nvPr/>
        </p:nvSpPr>
        <p:spPr>
          <a:xfrm>
            <a:off x="3225800" y="5103813"/>
            <a:ext cx="185738" cy="18573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lIns="0" rIns="0"/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F0C4-645B-43E8-B69C-B4FDA1674E8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C3C78-17A0-4369-89BA-C4C5D224A0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74045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6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B3C3-BB2D-4C77-870B-933E317339A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B886A-960D-4B24-9AF5-2534392E64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9196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7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788C7-24B7-4E88-82E5-9534061E18E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051A64B-7F93-41BE-8146-7F655AF3B3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37378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B6CA-5447-41F8-A8F8-ADB5A0E631D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352D1AF-E4FE-4FB5-8DF1-5C92A4099A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5811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D01-BEF8-4ADF-A0FC-6193B04A7F5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00C34-04C5-4029-AC4A-091A651B2C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16530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09D5-91C1-49BA-97CE-CB2DEAF401F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20958-E9AE-412F-BF8F-8D7A3AE4D5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315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nels 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" b="964"/>
          <a:stretch>
            <a:fillRect/>
          </a:stretch>
        </p:blipFill>
        <p:spPr bwMode="auto">
          <a:xfrm>
            <a:off x="0" y="0"/>
            <a:ext cx="425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/>
          <p:nvPr/>
        </p:nvSpPr>
        <p:spPr>
          <a:xfrm>
            <a:off x="4572000" y="3505200"/>
            <a:ext cx="41910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81000"/>
            <a:ext cx="4191000" cy="306705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10000"/>
            <a:ext cx="4191000" cy="1143000"/>
          </a:xfrm>
        </p:spPr>
        <p:txBody>
          <a:bodyPr/>
          <a:lstStyle>
            <a:lvl1pPr marL="0" indent="0" algn="l"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3623-88F8-4DCF-8F25-DF644C8FC50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35E53-A5CF-4D66-81AE-F2BE36C85E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72741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DBBD-126D-4345-888A-3BD011C252F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4E25-9981-4842-866A-355C662B83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662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r="70113" b="2931"/>
          <a:stretch>
            <a:fillRect/>
          </a:stretch>
        </p:blipFill>
        <p:spPr bwMode="auto">
          <a:xfrm>
            <a:off x="0" y="0"/>
            <a:ext cx="2409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308972"/>
            <a:ext cx="5943600" cy="2352675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4684059"/>
            <a:ext cx="5943600" cy="1107141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EDD1-F4C9-4A4E-BC88-6FBF8B3C595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EB94D-6891-491A-B8BA-D4DDFB919F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770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6293-7D15-4232-BDE0-168844456D4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8ABEA-BC1F-4E0E-9F01-CD2057DCAC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3567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1"/>
            <a:ext cx="2743200" cy="4129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1"/>
            <a:ext cx="2743200" cy="4129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0B7A-512E-4EB7-80C5-E1241BEBE26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225E4-8DEE-4574-A590-CE8890AC61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3142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28194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10"/>
          <p:cNvSpPr/>
          <p:nvPr/>
        </p:nvSpPr>
        <p:spPr>
          <a:xfrm>
            <a:off x="59436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2590800"/>
            <a:ext cx="2743200" cy="3494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590800"/>
            <a:ext cx="2743200" cy="3494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1FD8-0E97-4C26-8C42-DD773CF15C8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12557-B3E1-4002-BA5C-BA372F5169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9011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A774-A943-46C1-ADBD-9AD44816131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1DD61-F761-41AA-BE6C-2A4349BB4C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3551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E29B-0E40-4063-B3E4-00FD5A3B11C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17B34-864B-4214-955C-5394B67AB6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6818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450" y="3943350"/>
            <a:ext cx="5875338" cy="116205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54106"/>
            <a:ext cx="6172200" cy="3200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8450" y="5105401"/>
            <a:ext cx="5875338" cy="1004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D4F5B-2714-4C6D-A087-A6151543303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0CDC6-BD8E-483E-8E57-87968AB0E0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243245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0" y="3941064"/>
            <a:ext cx="5879592" cy="116128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356616"/>
            <a:ext cx="6172200" cy="3200400"/>
          </a:xfrm>
          <a:prstGeom prst="roundRect">
            <a:avLst>
              <a:gd name="adj" fmla="val 12886"/>
            </a:avLst>
          </a:prstGeom>
          <a:effectLst>
            <a:reflection blurRad="6350" stA="50000" endA="275" endPos="40000" dist="101600" dir="5400000" sy="-100000" algn="bl" rotWithShape="0"/>
            <a:softEdge rad="63500"/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0" y="5102352"/>
            <a:ext cx="5879592" cy="1005840"/>
          </a:xfrm>
        </p:spPr>
        <p:txBody>
          <a:bodyPr/>
          <a:lstStyle>
            <a:lvl1pPr marL="0" indent="0">
              <a:buNone/>
              <a:defRPr sz="1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55F1-FE39-4CD0-9FA1-F8B13C3E6F6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36068-10C0-4FD1-B922-E19B04DC20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35718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6126-4BD6-4671-B6CF-1D83D89C28F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7198E-64CA-4767-959D-0480F562C6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7409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368301"/>
            <a:ext cx="1143000" cy="5741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609599"/>
            <a:ext cx="4724400" cy="55006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86D7-6CB3-440F-813F-0E652CAD3E5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6F334-313A-4347-B440-BCEB554DA7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7242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9B3F-33F6-4E70-A87A-36C405962F9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EF55B-DBA9-435F-9DBD-DF79048EA1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562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CFEB8-91AE-4A2C-92B7-760EC2BAB28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9B74B-6E4A-4625-801A-9828D13C9C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110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35D80-8D31-45E7-87D8-0D884761FBD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4CBC3-3189-4E6B-96E1-4E25D120F4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09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8C8B9-D56C-4441-8550-2441E3B111F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F4733-B7A2-4961-8A8C-85E3D4216D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139BD-7730-49CB-8BD9-7D44617EDAB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E1503-FB5C-4794-B0E0-997EE661BF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983CB-2D2F-40D8-B02B-0C46ECDA018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91609-05BE-45A1-9EAD-637B6023BA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8469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A848E-286F-48AC-B30D-FD566B04C3A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74EB4-3266-4F3D-A712-BD9D28566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088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D64A-4BA3-4805-BD15-D47E357B157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B38C4-7874-4147-B28D-B314A1075F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093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8429625" y="3357563"/>
            <a:ext cx="214313" cy="214312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" name="Rectangle 17"/>
          <p:cNvSpPr/>
          <p:nvPr/>
        </p:nvSpPr>
        <p:spPr>
          <a:xfrm>
            <a:off x="7286625" y="2786063"/>
            <a:ext cx="214313" cy="2143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6" name="Rectangle 18"/>
          <p:cNvSpPr/>
          <p:nvPr/>
        </p:nvSpPr>
        <p:spPr>
          <a:xfrm>
            <a:off x="7286625" y="3357563"/>
            <a:ext cx="214313" cy="214312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7" name="Rectangle 19"/>
          <p:cNvSpPr/>
          <p:nvPr/>
        </p:nvSpPr>
        <p:spPr>
          <a:xfrm>
            <a:off x="7572375" y="2786063"/>
            <a:ext cx="214313" cy="2143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0" name="Rectangle 20"/>
          <p:cNvSpPr/>
          <p:nvPr/>
        </p:nvSpPr>
        <p:spPr>
          <a:xfrm>
            <a:off x="7572375" y="3357563"/>
            <a:ext cx="214313" cy="214312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1" name="Rectangle 21"/>
          <p:cNvSpPr/>
          <p:nvPr/>
        </p:nvSpPr>
        <p:spPr>
          <a:xfrm>
            <a:off x="7858125" y="2786063"/>
            <a:ext cx="214313" cy="2143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2" name="Rectangle 22"/>
          <p:cNvSpPr/>
          <p:nvPr/>
        </p:nvSpPr>
        <p:spPr>
          <a:xfrm>
            <a:off x="7858125" y="3357563"/>
            <a:ext cx="214313" cy="214312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3" name="Rectangle 23"/>
          <p:cNvSpPr/>
          <p:nvPr/>
        </p:nvSpPr>
        <p:spPr>
          <a:xfrm>
            <a:off x="8429625" y="2786063"/>
            <a:ext cx="214313" cy="2143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4" name="Rectangle 24"/>
          <p:cNvSpPr/>
          <p:nvPr/>
        </p:nvSpPr>
        <p:spPr>
          <a:xfrm>
            <a:off x="8143875" y="3357563"/>
            <a:ext cx="214313" cy="214312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5" name="Rectangle 25"/>
          <p:cNvSpPr/>
          <p:nvPr/>
        </p:nvSpPr>
        <p:spPr>
          <a:xfrm>
            <a:off x="8143875" y="2786063"/>
            <a:ext cx="214313" cy="2143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6" name="Rectangle 26"/>
          <p:cNvSpPr/>
          <p:nvPr/>
        </p:nvSpPr>
        <p:spPr>
          <a:xfrm>
            <a:off x="7572375" y="3071813"/>
            <a:ext cx="214313" cy="214312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7" name="Rectangle 29"/>
          <p:cNvSpPr/>
          <p:nvPr/>
        </p:nvSpPr>
        <p:spPr>
          <a:xfrm>
            <a:off x="7858125" y="3071813"/>
            <a:ext cx="214313" cy="214312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8" name="Rectangle 30"/>
          <p:cNvSpPr/>
          <p:nvPr/>
        </p:nvSpPr>
        <p:spPr>
          <a:xfrm>
            <a:off x="8429625" y="3071813"/>
            <a:ext cx="214313" cy="214312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9" name="Rectangle 32"/>
          <p:cNvSpPr/>
          <p:nvPr/>
        </p:nvSpPr>
        <p:spPr>
          <a:xfrm>
            <a:off x="8143875" y="3071813"/>
            <a:ext cx="214313" cy="214312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20" name="Rectangle 36"/>
          <p:cNvSpPr/>
          <p:nvPr/>
        </p:nvSpPr>
        <p:spPr>
          <a:xfrm>
            <a:off x="7286625" y="3071813"/>
            <a:ext cx="214313" cy="214312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/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altLang="ja-JP" smtClean="0"/>
              <a:t>Образец подзаголовка</a:t>
            </a:r>
            <a:endParaRPr lang="en-US" dirty="0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64C9B2-05CA-45FD-8F4B-160FC76B8B6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2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35421-50EC-4D67-A495-AB67E818B4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801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048E-DA97-46DB-BF32-A42E9D42C48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185C8-9B7D-4D68-BA0A-F84EFDB3D5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748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/>
        </p:nvCxnSpPr>
        <p:spPr>
          <a:xfrm>
            <a:off x="714375" y="5276850"/>
            <a:ext cx="750093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bIns="0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/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3A2305-34A8-41F3-8DA2-CFA8E63D432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722F3-46F2-4323-AE05-9F3A83AED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972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F8B38C-EB30-4A09-A0BF-85131C7A4E0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FCDDE-A91E-4BB4-A17A-A91746EE87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577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154669-5FC5-4AFF-B31E-8DD70955ABD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1C43F-F9A9-4E42-B893-FDC619F5A6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222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3744A-7175-4A83-B824-13B3D4B135D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1634C-6484-4705-9832-8657818C93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379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BBF38D-72A8-46CF-86AF-E9D687BB4EA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EA387-BA49-4151-A35D-E5D48429F2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10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96C88-4E51-4F5D-B8A2-F8C5B84AE2D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61850-4BCC-4598-8CCE-2268E0C069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153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B74B-0078-495D-B624-000B38EAFFC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F6C47-8F94-4282-9644-8DEAC67F96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88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altLang="ja-JP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26A6-C67D-4DA8-BE94-955F3F0FD45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5A870-5204-4030-A12E-1917063132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0532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89EC-918D-4E9A-8E4F-829652325E9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6FFF5-20B6-40DA-A4AB-79662C1BFC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444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2A59-D1D1-4F6A-A35F-B869B82BA5B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75258-3AE4-4908-8F96-47F613F03F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850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DED30E-C872-4DF0-AFC1-D2FA92CBCA9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3A0B9-3CB7-4CEB-98D9-1FD6BFA622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466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CB2A-2EF3-4159-8AB1-3AEBE660139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3A3B9-BF8F-4B09-B10E-DB78505232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999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C60F-9C84-44BA-B58F-1143E178EFD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B6F45-D80E-4030-BE0A-1B6B25151E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410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C122-377A-4163-AE52-E8B631AC897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E666A-EAD4-4459-AECF-D15FC7F957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469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E494A-0DFB-48DA-9E23-9DBC2776E06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69F84-7153-44B2-8C91-7AA7EDABB5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1465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B3A0F-8D7F-4DC2-BE76-A63DFEE8CD7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DC351-C407-47F4-B95D-DD0CB2671B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580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0CA6-FE81-4B83-AF3D-84B5F1C2604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22BE2-AC41-4FAF-9B4A-D86863BF49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334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D067-D08E-4F18-BB13-023B3D057E3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67EF2-A8BB-47DB-8B53-D563F8932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399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960E-5A45-434B-83F4-71DFCDFBA9C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533AC-17E9-43A1-86A2-A25AA79992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3506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52EE-6251-4251-A076-90E8EFE25F5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CF152-BC78-4AF2-ABE5-47A69D3637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240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B648C-A92F-432D-B844-3DECEA63F47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39182-96B5-4CF3-A844-53B01FE77F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8909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6BA28-50C8-4AF2-964A-DF40B6D906E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F863D-6220-4CD9-B720-3244738C73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155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57200" y="103188"/>
            <a:ext cx="8229600" cy="1165225"/>
          </a:xfrm>
        </p:spPr>
        <p:txBody>
          <a:bodyPr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6140450" cy="519113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5F3532-FD00-4B91-9E59-67E88BBF71D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F0EE5565-E63B-4F9C-A9D7-20466AC7E8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7441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2199A-B7EB-4744-9DFA-E494E2A8685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39B9A-A936-4A46-A33D-BC51836996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7246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F8A96-8A2F-497B-A5F3-E962B64AEC6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59506-F51B-4EDD-ABE4-66339B049B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400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E7358-E045-4AC2-828F-EB3FBDA6A8B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25B5A-4008-4C52-9C13-DFFDE71CA1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1115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F5EB0-8470-4901-898F-4FCA39FB887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AC554-CB2B-441A-9401-0132868AB0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919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7ECC3-E9CB-431A-BFA4-F35B7999562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9412D-2371-440C-9760-F240ADDCB0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208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A6BBD-1E87-410C-9183-8469F974176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FF7AC-8CE0-493F-98DE-A7006AF3AE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594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D12F1-B1FA-4F00-8266-7B3818244B6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0BE5A-6963-4EE3-8A04-ECE2B75394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9569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11AF-CCBB-42BE-87B6-486D66C3480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C5860-1410-437B-9F9E-797EA76673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29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5D6D-03A0-44D6-B2BE-E1E0A660BE4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65D2F-E803-4FBB-8BBF-04F33E1AA2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1997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9B10B-06F9-4556-934A-B86802AE56F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E31B6-3ABE-49C8-9BE7-93540D6061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7077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828800"/>
            <a:ext cx="2076450" cy="4267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6076950" cy="4267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CF38-5E25-489F-98EA-ED75DC8E084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ED710-29FB-4F36-BE49-71B5A93954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461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942138" y="5105400"/>
            <a:ext cx="2238375" cy="2005013"/>
            <a:chOff x="2810256" y="4943398"/>
            <a:chExt cx="2238442" cy="2005669"/>
          </a:xfrm>
        </p:grpSpPr>
        <p:sp>
          <p:nvSpPr>
            <p:cNvPr id="6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/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9388"/>
            <a:ext cx="2133600" cy="255587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3C2612C-42D8-4763-ADAF-0888A0A0A92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4275"/>
            <a:ext cx="2895600" cy="2555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2FC69-DA6B-418A-AFF0-08CAD56650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175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60833-502F-4CF6-9DA0-DAAE31284B4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0FFDD-9C7A-4670-857F-7EE7A049F9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071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anchor="b" anchorCtr="0"/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/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6213"/>
            <a:ext cx="2133600" cy="255587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5693AE9-A9A4-4058-8C59-9CBE4E09748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100"/>
            <a:ext cx="289560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EBFFB-9EA4-44AD-A664-6199F4F5AF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174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605D-C9AA-45BA-BB43-F99C1C120ED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786C0-6703-4DA0-8FC9-3890FD2CFE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99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F20D-F0A8-45AA-A6B5-35E35331381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AC130-E05C-4F26-AFDE-969F163B88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0082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D5714-39D7-489E-A9A2-3286E9D31C3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10370-14DA-4291-BCF5-7FD8221CE1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441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39013" y="5311775"/>
            <a:ext cx="1838325" cy="1533525"/>
            <a:chOff x="7339001" y="5311513"/>
            <a:chExt cx="1837944" cy="1533602"/>
          </a:xfrm>
        </p:grpSpPr>
        <p:sp>
          <p:nvSpPr>
            <p:cNvPr id="4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28BF-0067-4D8E-BACE-5CCF9D896DC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9BE7B-A680-4919-B03A-77C1809BE5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2265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39013" y="5311775"/>
            <a:ext cx="1838325" cy="1533525"/>
            <a:chOff x="7339001" y="5311513"/>
            <a:chExt cx="1837944" cy="1533602"/>
          </a:xfrm>
        </p:grpSpPr>
        <p:sp>
          <p:nvSpPr>
            <p:cNvPr id="3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46D4-713B-464C-BBE7-FB181926BA2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AF8CD-D85F-44D5-9D20-2098405C00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1079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A6E6-863C-4977-8A9E-3E74D14F9B2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55F96-6A3B-40DF-BF80-4E8F843A90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061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/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EE9DA-DA25-4A6D-9BB4-0520AFE4E7A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9BA3C-6C04-41B6-A6E1-E49BF4AC91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8515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8A01-323B-40CE-AF8C-01A33331B88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A22C8-EE39-4ADD-8827-221A073CB8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5939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56B62-DA4D-41E6-B8B5-A19C25B81F1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1C858-856D-4FE1-AB55-0BDF83B4DB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28614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76213" y="4149725"/>
            <a:ext cx="8856662" cy="836613"/>
          </a:xfrm>
        </p:spPr>
        <p:txBody>
          <a:bodyPr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132388"/>
            <a:ext cx="8836025" cy="64928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551369-C9D7-4C25-AD16-AC0E49F0F63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86506-1DCC-4B30-9924-88EE273C47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598244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7672E-145C-4A08-BB57-242F0A28F7F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D59B8-1751-4419-9650-923F6A6961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2944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9EE3-E5BD-4016-B8C2-2473B1DD3ED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F5CA-6CA3-42FB-89DB-EFDFAAC0B1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51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F62B-1D71-491A-ABAC-1BDDE7F5318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BB883-0F08-403F-858E-71CACB8906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96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10051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10051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8FC1-5D88-4B51-843C-FCFDDBE902F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BA717-D9C9-4CD1-9808-1C20CF7A5D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8398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6F7D6-8A6B-48D0-8B0C-8CFF659DEE5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32886-18DB-4D84-819A-32E72D70CE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4187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C3CDA-70F7-432E-83F6-266CE2F2767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08C13-20BF-496B-B259-02EE22223D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5771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57E99-C291-4A76-91A2-C7C730738C8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CD13A-54F2-4ADC-9BBF-8FD317786C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5375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AA064-E2B4-4B39-96FB-89DA06F0590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43B7B-4F66-4305-A492-6FB0B3D81E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72974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880C-E4C9-4237-AD3F-FD74BE2524B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FB616-B3A0-4F68-B4C1-134221D8C3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995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022C1-0E74-4F61-8EDC-1BF447EE5D9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E65E4-8905-4E23-8284-59A3E70AF0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033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476250"/>
            <a:ext cx="2087563" cy="5976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113462" cy="5976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D0ABB-2D46-4DC3-B98C-3B0AEC58BB1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7C786-C704-4BD1-836E-9ACF6A4ED2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5352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71"/>
          <a:stretch>
            <a:fillRect/>
          </a:stretch>
        </p:blipFill>
        <p:spPr bwMode="auto">
          <a:xfrm>
            <a:off x="0" y="1566863"/>
            <a:ext cx="91440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Fresh 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2" b="59389"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088"/>
            <a:ext cx="1981200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745BF8E4-3652-49FA-93B0-26482B79B91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088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088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EFF038F4-6C5D-4DC3-B247-5474933F36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3308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08EE9-E20E-41C0-B6E6-BACE2BA7E18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0058-04F1-484B-8A72-04FDEFE497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45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9831D-67F5-4A79-9875-4417C74A862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C38EF-F4A4-461B-B085-38B92334B2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6990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s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7138"/>
            <a:ext cx="91440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3100" y="65532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A6496-AA0D-4ADF-81BB-1481B54DB90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553200"/>
            <a:ext cx="2895600" cy="2317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00" y="6553200"/>
            <a:ext cx="685800" cy="231775"/>
          </a:xfrm>
        </p:spPr>
        <p:txBody>
          <a:bodyPr/>
          <a:lstStyle>
            <a:lvl1pPr>
              <a:defRPr/>
            </a:lvl1pPr>
          </a:lstStyle>
          <a:p>
            <a:fld id="{58DF90F2-B69E-4925-8D7C-775984B195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4931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5A7D-46AC-403D-A672-53AEF0E8409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21035-2951-4F90-9560-BD0956B94C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3578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4675188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9"/>
          <p:cNvSpPr/>
          <p:nvPr/>
        </p:nvSpPr>
        <p:spPr>
          <a:xfrm>
            <a:off x="990600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17378-27A7-48EA-9BCA-85BB5E4D7E6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121F2-4A96-42BB-A3F7-BAE05509EB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20388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0A8A-B946-4346-A89E-B6FC3A5D072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BE1C2-5DF3-4EEA-B05C-192986C00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6276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979A-C451-45C0-9E8C-6CFCCD0BB42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08C97-A02A-4EFA-934E-C0D6C18326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3237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4901B-69F9-41C9-A984-3A29F7FBB13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12FEA-4CE9-481E-9681-28F3EF29BC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4696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41A1-368D-43CF-BA90-35650019B3A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61F4F-CED5-42B3-8744-49B18076F3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129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2A88-82CE-49E6-90D0-7BA08B04807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8ED57-9E49-432E-A13F-FD0FAFEF79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1441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4EB1B-B04D-4D33-9DA4-ABBDBCD2D78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92EF7-05BD-4C02-99E6-1B1A2DA154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2962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AC50-C900-4F45-B1D3-D2E42445728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418F58-34BE-4950-8E08-4CF7941F3B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2921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09598-C6F8-47AA-9D39-6EF158C001C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40729-364A-4DBA-A946-2E0000CC1A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13880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09AD-08D4-4D86-973A-9C088D7B52E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643FB-6331-44F1-8A2B-871D708D17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8120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AE00-536D-4C65-93F9-A54154758C9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A4E1BB-A38D-444F-83F6-1867FB124D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4743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4756-2A15-41B6-BF46-B7021DE0B16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095C3-261C-4CD0-9CEF-4B56A8AB30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4939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068F0-815A-4199-8DD3-797D9AD5BA7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1B0F9-B841-4A33-B9E2-F243994157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95561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8FEE-C3ED-4904-84A6-CF3A5CF2BD9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E698B-43F7-47AD-8611-2FB35C025D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66814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164B-9B46-4F28-9319-7B9C88768FD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460C2-EEA9-4455-B91A-D6C7DE12AD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32323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23B73-F280-42CC-AAEC-B992C455D87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7821-9E63-46A0-A56D-8BF93385BB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07792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9CC75-E294-47A6-8EC1-352EF6FAD14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BB167-AAB9-43F3-93F5-030722F271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31485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208C-39EE-4C02-BD0F-A2617A4F4C1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79C73-CE05-4251-87EC-646D97B7EE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3319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D424-615C-4B9E-B045-700F5626BBF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138A7-F076-43C7-9D15-B8AEC10145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62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7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D4EC17-EC7C-4D98-9E97-A7FE05FBA66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D63BF290-7F42-46BC-88FD-0A994656AC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038" r:id="rId2"/>
    <p:sldLayoutId id="2147484037" r:id="rId3"/>
    <p:sldLayoutId id="2147484036" r:id="rId4"/>
    <p:sldLayoutId id="2147484035" r:id="rId5"/>
    <p:sldLayoutId id="2147484034" r:id="rId6"/>
    <p:sldLayoutId id="2147484033" r:id="rId7"/>
    <p:sldLayoutId id="2147484032" r:id="rId8"/>
    <p:sldLayoutId id="2147484031" r:id="rId9"/>
    <p:sldLayoutId id="2147484030" r:id="rId10"/>
    <p:sldLayoutId id="21474840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43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249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250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EBE41D-8E30-41F5-87DB-33D4BC2B9B9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13F4D"/>
                </a:solidFill>
                <a:latin typeface="Cambria" panose="02040503050406030204" pitchFamily="18" charset="0"/>
              </a:defRPr>
            </a:lvl1pPr>
          </a:lstStyle>
          <a:p>
            <a:fld id="{3BA7905F-2B92-4FF5-8BCD-FB0ADAEA44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09" r:id="rId7"/>
    <p:sldLayoutId id="2147484108" r:id="rId8"/>
    <p:sldLayoutId id="2147484166" r:id="rId9"/>
    <p:sldLayoutId id="2147484167" r:id="rId10"/>
    <p:sldLayoutId id="21474841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anose="0204060205030503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anose="0204060205030503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anose="0204060205030503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anose="02040602050305030304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98BC83F-082A-4CC9-B4A3-7B97E778E4F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9588A4F9-8B5C-488E-B2EF-EA03A76C8DA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8" r:id="rId1"/>
    <p:sldLayoutId id="2147484115" r:id="rId2"/>
    <p:sldLayoutId id="2147484169" r:id="rId3"/>
    <p:sldLayoutId id="2147484114" r:id="rId4"/>
    <p:sldLayoutId id="2147484170" r:id="rId5"/>
    <p:sldLayoutId id="2147484113" r:id="rId6"/>
    <p:sldLayoutId id="2147484112" r:id="rId7"/>
    <p:sldLayoutId id="2147484171" r:id="rId8"/>
    <p:sldLayoutId id="2147484172" r:id="rId9"/>
    <p:sldLayoutId id="2147484111" r:id="rId10"/>
    <p:sldLayoutId id="21474841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85A8E8F-FF35-4C29-A6BB-24195242010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1DE4B90-59A7-44B5-BD07-B78CBF53F17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2" r:id="rId2"/>
    <p:sldLayoutId id="2147484173" r:id="rId3"/>
    <p:sldLayoutId id="2147484121" r:id="rId4"/>
    <p:sldLayoutId id="2147484120" r:id="rId5"/>
    <p:sldLayoutId id="2147484119" r:id="rId6"/>
    <p:sldLayoutId id="2147484118" r:id="rId7"/>
    <p:sldLayoutId id="2147484117" r:id="rId8"/>
    <p:sldLayoutId id="2147484174" r:id="rId9"/>
    <p:sldLayoutId id="2147484175" r:id="rId10"/>
    <p:sldLayoutId id="2147484176" r:id="rId11"/>
    <p:sldLayoutId id="214748411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n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6262B"/>
        </a:buClr>
        <a:buSzPct val="85000"/>
        <a:buFont typeface="Wingdings" panose="05000000000000000000" pitchFamily="2" charset="2"/>
        <a:buChar char="n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C4C61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611A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94461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210"/>
            </a:gs>
            <a:gs pos="100000">
              <a:srgbClr val="29FF55"/>
            </a:gs>
          </a:gsLst>
          <a:lin ang="7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825"/>
            <a:ext cx="6629400" cy="422433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B75337-EF19-4330-9482-086F97A2DC0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450"/>
            <a:ext cx="2895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4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</a:lstStyle>
          <a:p>
            <a:fld id="{F36EA9FB-2656-4315-951B-40DC6CF29A3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738" y="5568950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4413" y="4733925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1" name="Oval 80"/>
          <p:cNvSpPr/>
          <p:nvPr/>
        </p:nvSpPr>
        <p:spPr>
          <a:xfrm rot="6197586" flipV="1">
            <a:off x="8293100" y="495300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3763" y="4976813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538" y="52959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4" name="Oval 83"/>
          <p:cNvSpPr/>
          <p:nvPr/>
        </p:nvSpPr>
        <p:spPr>
          <a:xfrm rot="6197586" flipV="1">
            <a:off x="200025" y="5915025"/>
            <a:ext cx="215900" cy="2159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8225" y="5767388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038" y="60960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7" name="Oval 86"/>
          <p:cNvSpPr/>
          <p:nvPr/>
        </p:nvSpPr>
        <p:spPr>
          <a:xfrm rot="6197586" flipV="1">
            <a:off x="7639050" y="6462713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425" y="438467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8288" y="6403975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100" y="4338638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1" name="Oval 90"/>
          <p:cNvSpPr/>
          <p:nvPr/>
        </p:nvSpPr>
        <p:spPr>
          <a:xfrm rot="6197586" flipV="1">
            <a:off x="8616950" y="445135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2" name="Oval 91"/>
          <p:cNvSpPr/>
          <p:nvPr/>
        </p:nvSpPr>
        <p:spPr>
          <a:xfrm rot="6197586" flipV="1">
            <a:off x="8558213" y="459422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2888" y="624205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63" y="61960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7" name="Oval 96"/>
          <p:cNvSpPr/>
          <p:nvPr/>
        </p:nvSpPr>
        <p:spPr>
          <a:xfrm rot="6197586" flipV="1">
            <a:off x="254000" y="6308725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8" name="Oval 97"/>
          <p:cNvSpPr/>
          <p:nvPr/>
        </p:nvSpPr>
        <p:spPr>
          <a:xfrm rot="6197586" flipV="1">
            <a:off x="193675" y="6451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30" r:id="rId2"/>
    <p:sldLayoutId id="2147484178" r:id="rId3"/>
    <p:sldLayoutId id="2147484129" r:id="rId4"/>
    <p:sldLayoutId id="2147484128" r:id="rId5"/>
    <p:sldLayoutId id="2147484127" r:id="rId6"/>
    <p:sldLayoutId id="2147484126" r:id="rId7"/>
    <p:sldLayoutId id="2147484179" r:id="rId8"/>
    <p:sldLayoutId id="2147484180" r:id="rId9"/>
    <p:sldLayoutId id="2147484181" r:id="rId10"/>
    <p:sldLayoutId id="2147484182" r:id="rId11"/>
    <p:sldLayoutId id="2147484125" r:id="rId12"/>
    <p:sldLayoutId id="214748412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9pPr>
    </p:titleStyle>
    <p:bodyStyle>
      <a:lvl1pPr marL="228600" indent="-228600" algn="l" rtl="0" fontAlgn="base">
        <a:spcBef>
          <a:spcPts val="1800"/>
        </a:spcBef>
        <a:spcAft>
          <a:spcPct val="0"/>
        </a:spcAft>
        <a:buFont typeface="Wingdings" panose="05000000000000000000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rtl="0" fontAlgn="base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rtl="0" fontAlgn="base">
        <a:spcBef>
          <a:spcPts val="1000"/>
        </a:spcBef>
        <a:spcAft>
          <a:spcPct val="0"/>
        </a:spcAft>
        <a:buFont typeface="Wingdings" panose="05000000000000000000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rtl="0" fontAlgn="base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rtl="0" fontAlgn="base">
        <a:spcBef>
          <a:spcPts val="1000"/>
        </a:spcBef>
        <a:spcAft>
          <a:spcPct val="0"/>
        </a:spcAft>
        <a:buFont typeface="Wingdings" panose="05000000000000000000" pitchFamily="2" charset="2"/>
        <a:buChar char="l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2C0B"/>
            </a:gs>
            <a:gs pos="100000">
              <a:srgbClr val="0A1B0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 descr="content 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29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80188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981200"/>
            <a:ext cx="5867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580188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40C241A-0F14-4364-8834-CDACA1EB6C2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" y="2693988"/>
            <a:ext cx="1452563" cy="1371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200" b="1">
                <a:latin typeface="Century Gothic" panose="020B0502020202020204" pitchFamily="34" charset="0"/>
              </a:defRPr>
            </a:lvl1pPr>
          </a:lstStyle>
          <a:p>
            <a:fld id="{E7BBAE5D-B930-4E8F-A160-8FCBFCE3BC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3" r:id="rId1"/>
    <p:sldLayoutId id="2147484138" r:id="rId2"/>
    <p:sldLayoutId id="2147484184" r:id="rId3"/>
    <p:sldLayoutId id="2147484137" r:id="rId4"/>
    <p:sldLayoutId id="2147484185" r:id="rId5"/>
    <p:sldLayoutId id="2147484136" r:id="rId6"/>
    <p:sldLayoutId id="2147484135" r:id="rId7"/>
    <p:sldLayoutId id="2147484134" r:id="rId8"/>
    <p:sldLayoutId id="2147484133" r:id="rId9"/>
    <p:sldLayoutId id="2147484132" r:id="rId10"/>
    <p:sldLayoutId id="21474841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ts val="1800"/>
        </a:spcBef>
        <a:spcAft>
          <a:spcPct val="0"/>
        </a:spcAft>
        <a:buFont typeface="Wingdings" panose="05000000000000000000" pitchFamily="2" charset="2"/>
        <a:buChar char=""/>
        <a:defRPr sz="20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1800"/>
        </a:spcBef>
        <a:spcAft>
          <a:spcPct val="0"/>
        </a:spcAft>
        <a:buFont typeface="Wingdings" panose="05000000000000000000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1800"/>
        </a:spcBef>
        <a:spcAft>
          <a:spcPct val="0"/>
        </a:spcAft>
        <a:buFont typeface="Wingdings" panose="05000000000000000000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0F028C2-F30F-41AB-856F-BBF02617692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0D039061-F731-4D4D-887C-312DB6D517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048" r:id="rId2"/>
    <p:sldLayoutId id="2147484047" r:id="rId3"/>
    <p:sldLayoutId id="2147484046" r:id="rId4"/>
    <p:sldLayoutId id="2147484045" r:id="rId5"/>
    <p:sldLayoutId id="2147484044" r:id="rId6"/>
    <p:sldLayoutId id="2147484043" r:id="rId7"/>
    <p:sldLayoutId id="2147484042" r:id="rId8"/>
    <p:sldLayoutId id="2147484041" r:id="rId9"/>
    <p:sldLayoutId id="2147484040" r:id="rId10"/>
    <p:sldLayoutId id="21474840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803FA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21431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07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571625"/>
            <a:ext cx="77724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altLang="ru-RU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38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6A01684-5797-40F7-B7E4-590AD9644E6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38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D4EEB4C8-ADD0-468A-ABC9-B279A7E49936}" type="slidenum">
              <a:rPr lang="ru-RU" altLang="ru-RU"/>
              <a:pPr/>
              <a:t>‹#›</a:t>
            </a:fld>
            <a:endParaRPr lang="ru-RU" altLang="ru-RU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268" y="3429794"/>
            <a:ext cx="6858000" cy="158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4056" y="3428206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18" y="3428206"/>
            <a:ext cx="6858000" cy="1587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919" y="3428206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054" r:id="rId2"/>
    <p:sldLayoutId id="2147484142" r:id="rId3"/>
    <p:sldLayoutId id="2147484143" r:id="rId4"/>
    <p:sldLayoutId id="2147484144" r:id="rId5"/>
    <p:sldLayoutId id="2147484053" r:id="rId6"/>
    <p:sldLayoutId id="2147484145" r:id="rId7"/>
    <p:sldLayoutId id="2147484052" r:id="rId8"/>
    <p:sldLayoutId id="2147484051" r:id="rId9"/>
    <p:sldLayoutId id="2147484050" r:id="rId10"/>
    <p:sldLayoutId id="21474840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000" b="1" kern="120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Consolas" panose="020B0609020204030204" pitchFamily="49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Consolas" panose="020B0609020204030204" pitchFamily="49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Consolas" panose="020B0609020204030204" pitchFamily="49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Consolas" panose="020B0609020204030204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Consolas" panose="020B0609020204030204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Consolas" panose="020B0609020204030204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Consolas" panose="020B0609020204030204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Consolas" panose="020B0609020204030204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rgbClr val="92406E"/>
        </a:buClr>
        <a:buSzPct val="85000"/>
        <a:buFont typeface="Wingdings 2" panose="05020102010507070707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rgbClr val="D59FBD"/>
        </a:buClr>
        <a:buSzPct val="80000"/>
        <a:buFont typeface="Wingdings" panose="05000000000000000000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3BFD3"/>
        </a:buClr>
        <a:buSzPct val="65000"/>
        <a:buFont typeface="Wingdings 2" panose="05020102010507070707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1DFE9"/>
        </a:buClr>
        <a:buSzPct val="100000"/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92406E"/>
        </a:buClr>
        <a:buSzPct val="5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2C73A5-588F-4D16-A4DB-978E7B81436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A21DAD-526F-40AB-9CAD-A73524F39C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064" r:id="rId2"/>
    <p:sldLayoutId id="2147484063" r:id="rId3"/>
    <p:sldLayoutId id="2147484062" r:id="rId4"/>
    <p:sldLayoutId id="2147484061" r:id="rId5"/>
    <p:sldLayoutId id="2147484060" r:id="rId6"/>
    <p:sldLayoutId id="2147484059" r:id="rId7"/>
    <p:sldLayoutId id="2147484058" r:id="rId8"/>
    <p:sldLayoutId id="2147484057" r:id="rId9"/>
    <p:sldLayoutId id="2147484056" r:id="rId10"/>
    <p:sldLayoutId id="21474840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8800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30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956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98D6F4D2-9341-4EAB-B619-6D8388261BA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8A725A1-E1C5-478A-B484-C096E9C03F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074" r:id="rId2"/>
    <p:sldLayoutId id="2147484073" r:id="rId3"/>
    <p:sldLayoutId id="2147484072" r:id="rId4"/>
    <p:sldLayoutId id="2147484071" r:id="rId5"/>
    <p:sldLayoutId id="2147484070" r:id="rId6"/>
    <p:sldLayoutId id="2147484069" r:id="rId7"/>
    <p:sldLayoutId id="2147484068" r:id="rId8"/>
    <p:sldLayoutId id="2147484067" r:id="rId9"/>
    <p:sldLayoutId id="2147484066" r:id="rId10"/>
    <p:sldLayoutId id="21474840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8040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2025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625" y="6499225"/>
            <a:ext cx="2133600" cy="255588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b="1" kern="1200" smtClean="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2301AABF-8767-49E0-B4DA-CE6EA189405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225"/>
            <a:ext cx="2895600" cy="255588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988" y="6208713"/>
            <a:ext cx="1049337" cy="685800"/>
          </a:xfrm>
          <a:prstGeom prst="rect">
            <a:avLst/>
          </a:prstGeom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2800" b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</a:lstStyle>
          <a:p>
            <a:fld id="{521EA547-DA0B-4090-B279-F9D1783795E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079" r:id="rId2"/>
    <p:sldLayoutId id="2147484149" r:id="rId3"/>
    <p:sldLayoutId id="2147484078" r:id="rId4"/>
    <p:sldLayoutId id="2147484150" r:id="rId5"/>
    <p:sldLayoutId id="2147484151" r:id="rId6"/>
    <p:sldLayoutId id="2147484152" r:id="rId7"/>
    <p:sldLayoutId id="2147484077" r:id="rId8"/>
    <p:sldLayoutId id="2147484153" r:id="rId9"/>
    <p:sldLayoutId id="2147484076" r:id="rId10"/>
    <p:sldLayoutId id="21474840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rtl="0" fontAlgn="base">
        <a:spcBef>
          <a:spcPts val="1200"/>
        </a:spcBef>
        <a:spcAft>
          <a:spcPct val="0"/>
        </a:spcAft>
        <a:buSzPct val="100000"/>
        <a:buFont typeface="Wingdings" panose="05000000000000000000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rtl="0" fontAlgn="base">
        <a:spcBef>
          <a:spcPts val="1200"/>
        </a:spcBef>
        <a:spcAft>
          <a:spcPct val="0"/>
        </a:spcAft>
        <a:buClr>
          <a:srgbClr val="A47C0C"/>
        </a:buClr>
        <a:buSzPct val="100000"/>
        <a:buFont typeface="Wingdings" panose="05000000000000000000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rtl="0" fontAlgn="base">
        <a:spcBef>
          <a:spcPts val="12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"/>
        <a:defRPr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rtl="0" fontAlgn="base">
        <a:spcBef>
          <a:spcPts val="1200"/>
        </a:spcBef>
        <a:spcAft>
          <a:spcPct val="0"/>
        </a:spcAft>
        <a:buClr>
          <a:srgbClr val="255775"/>
        </a:buClr>
        <a:buSzPct val="100000"/>
        <a:buFont typeface="Wingdings" panose="05000000000000000000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3534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3534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88846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E5D96CC-5EA3-4D02-9AD5-7260975C00A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288847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84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8E01FB0B-7887-45CD-BFE2-527CEC205A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4" r:id="rId1"/>
    <p:sldLayoutId id="2147484089" r:id="rId2"/>
    <p:sldLayoutId id="2147484088" r:id="rId3"/>
    <p:sldLayoutId id="2147484087" r:id="rId4"/>
    <p:sldLayoutId id="2147484086" r:id="rId5"/>
    <p:sldLayoutId id="2147484085" r:id="rId6"/>
    <p:sldLayoutId id="2147484084" r:id="rId7"/>
    <p:sldLayoutId id="2147484083" r:id="rId8"/>
    <p:sldLayoutId id="2147484082" r:id="rId9"/>
    <p:sldLayoutId id="2147484081" r:id="rId10"/>
    <p:sldLayoutId id="21474840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Fresh Mast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88913"/>
            <a:ext cx="7797800" cy="1460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52500" y="2057400"/>
            <a:ext cx="723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0BA91-D567-4847-9EC6-48B7951FF96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fld id="{ED882DAE-D6FB-4170-9FA8-B69BCE0F58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5" r:id="rId1"/>
    <p:sldLayoutId id="2147484097" r:id="rId2"/>
    <p:sldLayoutId id="2147484156" r:id="rId3"/>
    <p:sldLayoutId id="2147484096" r:id="rId4"/>
    <p:sldLayoutId id="2147484157" r:id="rId5"/>
    <p:sldLayoutId id="2147484095" r:id="rId6"/>
    <p:sldLayoutId id="2147484094" r:id="rId7"/>
    <p:sldLayoutId id="2147484093" r:id="rId8"/>
    <p:sldLayoutId id="2147484092" r:id="rId9"/>
    <p:sldLayoutId id="2147484091" r:id="rId10"/>
    <p:sldLayoutId id="21474840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b="1" kern="1200">
          <a:solidFill>
            <a:srgbClr val="FFFFFF"/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ts val="1800"/>
        </a:spcBef>
        <a:spcAft>
          <a:spcPct val="0"/>
        </a:spcAft>
        <a:buFont typeface="Wingdings" panose="05000000000000000000" pitchFamily="2" charset="2"/>
        <a:buChar char="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1800"/>
        </a:spcBef>
        <a:spcAft>
          <a:spcPct val="0"/>
        </a:spcAft>
        <a:buFont typeface="Wingdings" panose="05000000000000000000" pitchFamily="2" charset="2"/>
        <a:buChar char="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1800"/>
        </a:spcBef>
        <a:spcAft>
          <a:spcPct val="0"/>
        </a:spcAft>
        <a:buFont typeface="Wingdings" panose="05000000000000000000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1800"/>
        </a:spcBef>
        <a:spcAft>
          <a:spcPct val="0"/>
        </a:spcAft>
        <a:buFont typeface="Wingdings" panose="05000000000000000000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1800"/>
        </a:spcBef>
        <a:spcAft>
          <a:spcPct val="0"/>
        </a:spcAft>
        <a:buFont typeface="Wingdings" panose="05000000000000000000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714F12-CECE-4373-BB64-E3C0FB5B699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0"/>
            <a:ext cx="642937" cy="571500"/>
          </a:xfrm>
          <a:prstGeom prst="roundRect">
            <a:avLst>
              <a:gd name="adj" fmla="val 16667"/>
            </a:avLst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2BA42E3B-98C7-4022-A133-F603D08CA59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06" r:id="rId2"/>
    <p:sldLayoutId id="2147484159" r:id="rId3"/>
    <p:sldLayoutId id="2147484105" r:id="rId4"/>
    <p:sldLayoutId id="2147484104" r:id="rId5"/>
    <p:sldLayoutId id="2147484103" r:id="rId6"/>
    <p:sldLayoutId id="2147484102" r:id="rId7"/>
    <p:sldLayoutId id="2147484101" r:id="rId8"/>
    <p:sldLayoutId id="2147484100" r:id="rId9"/>
    <p:sldLayoutId id="2147484099" r:id="rId10"/>
    <p:sldLayoutId id="21474840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Y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75"/>
            <a:ext cx="7886700" cy="33575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7200" b="1" dirty="0" smtClean="0">
                <a:latin typeface="Garamond" pitchFamily="18" charset="0"/>
              </a:rPr>
              <a:t>Догов</a:t>
            </a:r>
            <a:r>
              <a:rPr lang="uk-UA" sz="7200" b="1" dirty="0" smtClean="0">
                <a:latin typeface="Garamond" pitchFamily="18" charset="0"/>
              </a:rPr>
              <a:t>ірна основа взаємовідносин</a:t>
            </a:r>
            <a:endParaRPr lang="ru-RU" sz="7200" b="1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827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/>
              <a:t>Структура договору</a:t>
            </a:r>
            <a:endParaRPr lang="ru-RU" dirty="0"/>
          </a:p>
        </p:txBody>
      </p:sp>
      <p:sp>
        <p:nvSpPr>
          <p:cNvPr id="7270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88"/>
            <a:ext cx="8258175" cy="4054475"/>
          </a:xfrm>
        </p:spPr>
        <p:txBody>
          <a:bodyPr/>
          <a:lstStyle/>
          <a:p>
            <a:pPr algn="just"/>
            <a:r>
              <a:rPr lang="uk-UA" altLang="ru-RU" sz="2400" smtClean="0"/>
              <a:t>У преамбулі договору після зазначення назви та номеру договору, місця і дати його підписання наводяться назви сторін, які уклали договір (замовник та виконавець), а також прізвища посадових осіб, які підписали договір від імені кожної сторони.</a:t>
            </a:r>
          </a:p>
          <a:p>
            <a:pPr algn="just"/>
            <a:endParaRPr lang="ru-RU" altLang="ru-RU" sz="2400" smtClean="0"/>
          </a:p>
          <a:p>
            <a:pPr algn="just"/>
            <a:r>
              <a:rPr lang="uk-UA" altLang="ru-RU" sz="2400" b="1" u="sng" smtClean="0"/>
              <a:t>Розділ «Предмет договору» </a:t>
            </a:r>
            <a:r>
              <a:rPr lang="uk-UA" altLang="ru-RU" sz="2400" smtClean="0"/>
              <a:t>повинен містити назву аудитор­ської послуги («проведення аудиту» або «аудиторська перевірка»), мету аудиту та характеристику масштабу аудиту.</a:t>
            </a:r>
            <a:endParaRPr lang="ru-RU" altLang="ru-RU" sz="2400" smtClean="0"/>
          </a:p>
          <a:p>
            <a:endParaRPr lang="ru-RU" altLang="ru-RU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29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100" u="sng" smtClean="0"/>
              <a:t>Розділ «Зобов'язання сторін» </a:t>
            </a:r>
            <a:r>
              <a:rPr lang="uk-UA" sz="3100" b="0" smtClean="0"/>
              <a:t>повинен містити перелік та характеристику зобов'язань, які бере на себе кожна із сторін.</a:t>
            </a:r>
            <a:endParaRPr lang="ru-RU" b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600200"/>
            <a:ext cx="4352925" cy="525780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</a:t>
            </a:r>
            <a:r>
              <a:rPr lang="uk-UA" sz="4600" b="1" dirty="0" smtClean="0"/>
              <a:t>При цьому перелік зобов'язань замовника повинен містити наступні положення:</a:t>
            </a:r>
            <a:endParaRPr lang="ru-RU" sz="46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4600" dirty="0" smtClean="0"/>
              <a:t>надання аудитору можливості доступу до будь-яких записів, документації та іншої інформації, необхідної у зв'язку з проведенням перевірки;</a:t>
            </a:r>
            <a:endParaRPr lang="ru-RU" sz="46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4600" dirty="0" smtClean="0"/>
              <a:t>відмова від будь-яких дій, які здійснюються з метою впливу на думку аудитора;</a:t>
            </a:r>
            <a:endParaRPr lang="ru-RU" sz="46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4600" dirty="0" smtClean="0"/>
              <a:t>зобов'язання по прийманню та оплачуванню робіт;</a:t>
            </a:r>
            <a:endParaRPr lang="ru-RU" sz="46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4600" dirty="0" smtClean="0"/>
              <a:t>інші зобов'язання.</a:t>
            </a:r>
            <a:endParaRPr lang="ru-RU" sz="4600" dirty="0" smtClean="0"/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7205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</a:t>
            </a:r>
            <a:r>
              <a:rPr lang="uk-UA" sz="3800" b="1" dirty="0" smtClean="0"/>
              <a:t>Перелік зобов'язань аудитора повинен містити:</a:t>
            </a:r>
            <a:endParaRPr lang="ru-RU" sz="38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800" dirty="0" smtClean="0"/>
              <a:t>дотримання умов конфіденційності інформації та інших принципів аудиту;</a:t>
            </a:r>
            <a:endParaRPr lang="ru-RU" sz="3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800" dirty="0" smtClean="0"/>
              <a:t>опис форми, в якій замовнику буде видана інформація про результати проведеної аудитором роботи (обсяг та склад переданої замовникові документації);</a:t>
            </a:r>
            <a:endParaRPr lang="ru-RU" sz="3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800" dirty="0" smtClean="0"/>
              <a:t>дотримання вимог до якості у відповідності до національних стандартів аудиту, законодавчих актів та інших критеріїв (вказати, яких саме);</a:t>
            </a:r>
            <a:endParaRPr lang="ru-RU" sz="3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800" dirty="0" smtClean="0"/>
              <a:t>зобов'язання інформувати замовника у випадку, якщо в процесі роботи виявиться її недоцільність;</a:t>
            </a:r>
            <a:endParaRPr lang="ru-RU" sz="3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800" dirty="0" smtClean="0"/>
              <a:t>інші зобов'язання.</a:t>
            </a:r>
            <a:endParaRPr lang="ru-RU" sz="3800" dirty="0" smtClean="0"/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00063"/>
            <a:ext cx="8215312" cy="5786437"/>
          </a:xfrm>
        </p:spPr>
        <p:txBody>
          <a:bodyPr/>
          <a:lstStyle/>
          <a:p>
            <a:r>
              <a:rPr lang="uk-UA" altLang="ru-RU" b="1" u="sng" smtClean="0"/>
              <a:t>Розділ «Порядок здавання та прийому робіт» </a:t>
            </a:r>
            <a:r>
              <a:rPr lang="uk-UA" altLang="ru-RU" smtClean="0"/>
              <a:t>повинен містити перелік, характеристику та послідовність процедур, які виконуються сторонами при передачі результатів роботи, а також умови та порядок оформлення відмови замовника від приймання виконаної роботи.</a:t>
            </a:r>
            <a:endParaRPr lang="ru-RU" altLang="ru-RU" smtClean="0"/>
          </a:p>
          <a:p>
            <a:r>
              <a:rPr lang="uk-UA" altLang="ru-RU" b="1" u="sng" smtClean="0"/>
              <a:t>Розділ «Термін виконання робіт»</a:t>
            </a:r>
            <a:r>
              <a:rPr lang="uk-UA" altLang="ru-RU" smtClean="0"/>
              <a:t> повинен містити тривалість виконання роботи, дати її початку і закінчення, а також терміни надання результатів виконаної роботи.</a:t>
            </a:r>
            <a:endParaRPr lang="ru-RU" altLang="ru-RU" smtClean="0"/>
          </a:p>
          <a:p>
            <a:r>
              <a:rPr lang="uk-UA" altLang="ru-RU" b="1" u="sng" smtClean="0"/>
              <a:t>Розділ «Вартість робіт та порядок розрахунків» </a:t>
            </a:r>
            <a:r>
              <a:rPr lang="uk-UA" altLang="ru-RU" smtClean="0"/>
              <a:t>містить відомості про розмір та порядок оплати виконаних робіт.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50"/>
            <a:ext cx="8258175" cy="628650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/>
              <a:t>	Для визначення вартості аудиторських послуг застосовуються чинні на даний час в Україні форми і види їх оцінки, а саме: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uk-UA" dirty="0" smtClean="0"/>
              <a:t>акордна оплата;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uk-UA" dirty="0" smtClean="0"/>
              <a:t>погодинна оплата;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uk-UA" dirty="0" smtClean="0"/>
              <a:t>відрядна оплата;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uk-UA" dirty="0" smtClean="0"/>
              <a:t>оплата за результатами;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uk-UA" dirty="0" smtClean="0"/>
              <a:t>комбінована оплата .</a:t>
            </a:r>
          </a:p>
          <a:p>
            <a:pPr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uk-UA" b="1" u="sng" dirty="0" smtClean="0"/>
              <a:t>Розділ «Відповідальність сторін» </a:t>
            </a:r>
            <a:r>
              <a:rPr lang="uk-UA" dirty="0" smtClean="0"/>
              <a:t>містить умови відповідальності кожної сторони (які саме випадки тягнуть за собою відповідальність і в якому вигляді передбачена відповідальність). У договорі на проведення аудиту виділяється відповідальність аудитора і відповідальність клієнта.</a:t>
            </a:r>
          </a:p>
          <a:p>
            <a:pPr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uk-UA" b="1" u="sng" dirty="0" smtClean="0"/>
              <a:t>Розділ «Термін дії договору»</a:t>
            </a:r>
            <a:r>
              <a:rPr lang="uk-UA" dirty="0" smtClean="0"/>
              <a:t> містить дати початку та закінчення дії договору.</a:t>
            </a:r>
            <a:endParaRPr lang="ru-RU" dirty="0" smtClean="0"/>
          </a:p>
          <a:p>
            <a:pPr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uk-UA" b="1" u="sng" dirty="0" smtClean="0"/>
              <a:t>Розділ «Реквізити сторін» </a:t>
            </a:r>
            <a:r>
              <a:rPr lang="uk-UA" dirty="0" smtClean="0"/>
              <a:t>містить юридичні адреси та платіжні реквізити кожної сторони.</a:t>
            </a:r>
            <a:endParaRPr lang="ru-RU" dirty="0" smtClean="0"/>
          </a:p>
          <a:p>
            <a:pPr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uk-UA" b="1" u="sng" dirty="0" smtClean="0"/>
              <a:t>Розділ «Особливі умови» </a:t>
            </a:r>
            <a:r>
              <a:rPr lang="uk-UA" dirty="0" smtClean="0"/>
              <a:t>містить положення, які сторони вважають за необхідне обумовити, та які не знайшли відображення в попередніх розділах договору.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Содержимое 8" descr="audit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2533650" cy="3810000"/>
          </a:xfrm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3714744" y="0"/>
            <a:ext cx="5429256" cy="6858000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sz="3600" b="1" u="sng" dirty="0" smtClean="0"/>
              <a:t>В розділі “ </a:t>
            </a:r>
            <a:r>
              <a:rPr lang="uk-UA" sz="3600" b="1" i="1" u="sng" dirty="0" smtClean="0"/>
              <a:t>Особливі</a:t>
            </a:r>
            <a:r>
              <a:rPr lang="uk-UA" sz="3600" b="1" u="sng" dirty="0" smtClean="0"/>
              <a:t> умови ” подаються:</a:t>
            </a:r>
            <a:endParaRPr lang="ru-RU" sz="3600" b="1" u="sng" dirty="0" smtClean="0"/>
          </a:p>
          <a:p>
            <a:pPr fontAlgn="auto">
              <a:spcAft>
                <a:spcPts val="0"/>
              </a:spcAft>
              <a:defRPr/>
            </a:pPr>
            <a:r>
              <a:rPr lang="uk-UA" sz="3600" dirty="0" smtClean="0"/>
              <a:t>зауваження про те, що будь-які, навіть суттєві помилки, можуть залишитись невиявленими;</a:t>
            </a:r>
            <a:endParaRPr lang="ru-RU" sz="3600" dirty="0" smtClean="0"/>
          </a:p>
          <a:p>
            <a:pPr fontAlgn="auto">
              <a:spcAft>
                <a:spcPts val="0"/>
              </a:spcAft>
              <a:defRPr/>
            </a:pPr>
            <a:r>
              <a:rPr lang="uk-UA" sz="3600" dirty="0" smtClean="0"/>
              <a:t>умови відмови виконавця від продовження робіт на будь-якому етапі;</a:t>
            </a:r>
            <a:endParaRPr lang="ru-RU" sz="3600" dirty="0" smtClean="0"/>
          </a:p>
          <a:p>
            <a:pPr fontAlgn="auto">
              <a:spcAft>
                <a:spcPts val="0"/>
              </a:spcAft>
              <a:defRPr/>
            </a:pPr>
            <a:r>
              <a:rPr lang="uk-UA" sz="3600" dirty="0" smtClean="0"/>
              <a:t>умови продовження терміну виконання робіт;</a:t>
            </a:r>
            <a:endParaRPr lang="ru-RU" sz="3600" dirty="0" smtClean="0"/>
          </a:p>
          <a:p>
            <a:pPr fontAlgn="auto">
              <a:spcAft>
                <a:spcPts val="0"/>
              </a:spcAft>
              <a:defRPr/>
            </a:pPr>
            <a:r>
              <a:rPr lang="uk-UA" sz="3600" dirty="0" smtClean="0"/>
              <a:t>посилання на будь-які додаткові угоди до даного договору, а також на додатки до договору;</a:t>
            </a:r>
            <a:endParaRPr lang="ru-RU" sz="3600" dirty="0" smtClean="0"/>
          </a:p>
          <a:p>
            <a:pPr fontAlgn="auto">
              <a:spcAft>
                <a:spcPts val="0"/>
              </a:spcAft>
              <a:defRPr/>
            </a:pPr>
            <a:r>
              <a:rPr lang="uk-UA" sz="3600" dirty="0" smtClean="0"/>
              <a:t>порядок розв'язання спорів за даним договором;</a:t>
            </a:r>
            <a:endParaRPr lang="ru-RU" sz="3600" dirty="0" smtClean="0"/>
          </a:p>
          <a:p>
            <a:pPr fontAlgn="auto">
              <a:spcAft>
                <a:spcPts val="0"/>
              </a:spcAft>
              <a:defRPr/>
            </a:pPr>
            <a:r>
              <a:rPr lang="uk-UA" sz="3600" dirty="0" smtClean="0"/>
              <a:t>інші умови.</a:t>
            </a:r>
            <a:endParaRPr lang="ru-RU" sz="36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sz="3600" b="1" dirty="0" smtClean="0">
                <a:solidFill>
                  <a:schemeClr val="tx1"/>
                </a:solidFill>
              </a:rPr>
              <a:t>	Договір </a:t>
            </a:r>
            <a:r>
              <a:rPr lang="uk-UA" sz="3600" b="1" dirty="0">
                <a:solidFill>
                  <a:schemeClr val="tx1"/>
                </a:solidFill>
              </a:rPr>
              <a:t>набирає чинності з моменту підписання його сторонами</a:t>
            </a:r>
            <a:r>
              <a:rPr lang="uk-UA" sz="3600" b="1" dirty="0" smtClean="0">
                <a:solidFill>
                  <a:schemeClr val="tx1"/>
                </a:solidFill>
              </a:rPr>
              <a:t>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76804" name="Рисунок 9" descr="dogovo1_t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Рисунок 6" descr="ekspress_aud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88"/>
            <a:ext cx="37877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6653242" cy="435854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sz="6600" dirty="0" smtClean="0"/>
              <a:t>Дякую за увагу!</a:t>
            </a:r>
            <a:endParaRPr lang="ru-RU" sz="6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idx="1"/>
          </p:nvPr>
        </p:nvSpPr>
        <p:spPr>
          <a:xfrm>
            <a:off x="285750" y="285750"/>
            <a:ext cx="8643938" cy="6286500"/>
          </a:xfrm>
        </p:spPr>
        <p:txBody>
          <a:bodyPr/>
          <a:lstStyle/>
          <a:p>
            <a:endParaRPr lang="uk-UA" altLang="ru-RU" smtClean="0"/>
          </a:p>
          <a:p>
            <a:r>
              <a:rPr lang="uk-UA" altLang="ru-RU" smtClean="0"/>
              <a:t>Аудит </a:t>
            </a:r>
            <a:r>
              <a:rPr lang="ru-RU" altLang="ru-RU" smtClean="0"/>
              <a:t>— </a:t>
            </a:r>
            <a:r>
              <a:rPr lang="uk-UA" altLang="ru-RU" smtClean="0"/>
              <a:t>це підприємницька діяльність, яка здійснюється на підставі договору. </a:t>
            </a:r>
          </a:p>
          <a:p>
            <a:pPr algn="just"/>
            <a:endParaRPr lang="uk-UA" altLang="ru-RU" smtClean="0"/>
          </a:p>
          <a:p>
            <a:pPr algn="just"/>
            <a:r>
              <a:rPr lang="uk-UA" altLang="ru-RU" smtClean="0"/>
              <a:t>Договір на аудиторські послуги може укладатись з ініціативи клієнта або в результаті пропозиції своїх послуг аудиторською фірмою (аудитором). </a:t>
            </a:r>
          </a:p>
          <a:p>
            <a:pPr algn="just"/>
            <a:endParaRPr lang="uk-UA" altLang="ru-RU" smtClean="0"/>
          </a:p>
          <a:p>
            <a:pPr algn="just"/>
            <a:r>
              <a:rPr lang="uk-UA" altLang="ru-RU" smtClean="0"/>
              <a:t>Клієнтами можуть бути як фізичні, так і юридичні особи, що функціону­ють на території України і потребують аудиторських послуг.</a:t>
            </a:r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6472254" cy="728682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smtClean="0">
                <a:latin typeface="Garamond" pitchFamily="18" charset="0"/>
              </a:rPr>
              <a:t>Процедура вибору клієнта</a:t>
            </a:r>
            <a:endParaRPr lang="ru-RU" b="1"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01700" y="1643063"/>
            <a:ext cx="4813300" cy="5214937"/>
          </a:xfrm>
        </p:spPr>
        <p:txBody>
          <a:bodyPr/>
          <a:lstStyle/>
          <a:p>
            <a:pPr algn="just"/>
            <a:r>
              <a:rPr lang="uk-UA" altLang="ru-RU" sz="2400" smtClean="0"/>
              <a:t>Після попередньої усної домовленості між клієнтом і аудиторською фірмою (аудитором) клієнт надсилає на її (його) адресу листа з проханням про проведення аудиту, в якому зазначає мету проведення аудиту та завдання, які необхідно вирішити в процесі аудиту, бажаний масштаб аудиторської перевірки. </a:t>
            </a:r>
            <a:endParaRPr lang="ru-RU" altLang="ru-RU" sz="2400" smtClean="0"/>
          </a:p>
        </p:txBody>
      </p:sp>
      <p:pic>
        <p:nvPicPr>
          <p:cNvPr id="6" name="Содержимое 5" descr="audit_pi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0760" y="1571612"/>
            <a:ext cx="2562225" cy="37623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725487"/>
          </a:xfrm>
        </p:spPr>
        <p:txBody>
          <a:bodyPr/>
          <a:lstStyle/>
          <a:p>
            <a:r>
              <a:rPr lang="uk-UA" altLang="ru-RU" b="1" i="1" smtClean="0"/>
              <a:t>Порядок укладання договору</a:t>
            </a:r>
            <a:endParaRPr lang="ru-RU" alt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14438" y="1214438"/>
            <a:ext cx="7786687" cy="5214937"/>
          </a:xfrm>
        </p:spPr>
        <p:txBody>
          <a:bodyPr/>
          <a:lstStyle/>
          <a:p>
            <a:pPr algn="just"/>
            <a:r>
              <a:rPr lang="uk-UA" altLang="ru-RU" sz="2000" smtClean="0"/>
              <a:t>Розглянувши пропозиції щодо проведення аудиту аудиторська фірма (аудитор) надсилає лист-відповідь, в якому дає згоду на проведення аудиту або відмовляється від запропонованої роботи.</a:t>
            </a:r>
            <a:endParaRPr lang="ru-RU" altLang="ru-RU" sz="2000" smtClean="0"/>
          </a:p>
          <a:p>
            <a:pPr algn="just"/>
            <a:r>
              <a:rPr lang="uk-UA" altLang="ru-RU" sz="2000" smtClean="0"/>
              <a:t>Після обміну листами між аудитором та його клієнтом укладається договір на проведення аудиту. </a:t>
            </a:r>
            <a:endParaRPr lang="ru-RU" altLang="ru-RU" sz="2000" smtClean="0"/>
          </a:p>
          <a:p>
            <a:pPr algn="just"/>
            <a:r>
              <a:rPr lang="uk-UA" altLang="ru-RU" sz="2000" smtClean="0"/>
              <a:t>Договір на проведення аудиту є основним документом, який засвідчує факт досягнення домовленості між замовником та виконавцем про проведення аудиторської перевірки, він документально підтверджує, що сторони дійшли згоди з усіх момен­тів, обумовлених у договорі.</a:t>
            </a:r>
          </a:p>
          <a:p>
            <a:pPr algn="just"/>
            <a:r>
              <a:rPr lang="uk-UA" altLang="ru-RU" sz="2000" smtClean="0"/>
              <a:t>Договір на проведення аудиторської перевірки є офіційним документом, який регламентує взаємовідносини «клієнт-аудитор», і в загальних рисах не відрізняється від звичайних договорів, що використовуються в підприємницькій діяльності.</a:t>
            </a:r>
            <a:endParaRPr lang="ru-RU" altLang="ru-RU" sz="2000" smtClean="0"/>
          </a:p>
          <a:p>
            <a:endParaRPr lang="ru-RU" altLang="ru-RU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2000250"/>
            <a:ext cx="4572000" cy="4643438"/>
          </a:xfrm>
        </p:spPr>
        <p:txBody>
          <a:bodyPr/>
          <a:lstStyle/>
          <a:p>
            <a:pPr algn="just"/>
            <a:r>
              <a:rPr lang="uk-UA" altLang="ru-RU" sz="2000" smtClean="0"/>
              <a:t>Договір на проведення аудиту має і суттєві відмінності від інших договорів, які використовуються в підприємництві. </a:t>
            </a:r>
          </a:p>
          <a:p>
            <a:pPr algn="just"/>
            <a:r>
              <a:rPr lang="uk-UA" altLang="ru-RU" sz="2000" smtClean="0"/>
              <a:t>У першу чергу, це врахування інтересів третьої сторони (споживачів інформації фінансової звітності), яка не бере участі при укладанні договору та перед якою аудитор фактично несе відпо­відальність (у тому числі матеріальну), при заподіянні збитків у результаті неякісної перевірки. </a:t>
            </a:r>
            <a:endParaRPr lang="ru-RU" altLang="ru-RU" sz="2000" smtClean="0"/>
          </a:p>
          <a:p>
            <a:endParaRPr lang="ru-RU" altLang="ru-RU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86300" y="2000250"/>
            <a:ext cx="4457700" cy="4643438"/>
          </a:xfrm>
        </p:spPr>
        <p:txBody>
          <a:bodyPr/>
          <a:lstStyle/>
          <a:p>
            <a:pPr algn="just"/>
            <a:r>
              <a:rPr lang="uk-UA" altLang="ru-RU" sz="2000" smtClean="0"/>
              <a:t>Тому перед підписанням угоди аудитору необхідно не тільки чітко зрозуміти бажання клієнта, але й, по можливості, допомогти йому правильно сформулювати своє замовлення. </a:t>
            </a:r>
          </a:p>
          <a:p>
            <a:pPr algn="just"/>
            <a:r>
              <a:rPr lang="uk-UA" altLang="ru-RU" sz="2000" smtClean="0"/>
              <a:t>Якість проведення аудиторської перевірки, безконфліктність взаємовідносин аудитора з клієнтом, однозначне трактування прав та обов'язків сторін значною мірою залежать від чіткого укладання договору на проведення аудиту.</a:t>
            </a:r>
            <a:endParaRPr lang="ru-RU" altLang="ru-RU" sz="200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udit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503" r="6503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43042" y="714356"/>
            <a:ext cx="3000396" cy="571504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Детальна структура договору може бути різною, проте його форма повинна відповідати загальноприйнятій в Україні формі складання договорів.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Доцільно враховувати в договорі деяку специфіку аудиту в Україні, на яку сторони часто не звертають уваги.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 smtClean="0"/>
              <a:t>Доцільним для аудитора буде включення до угоди пункту, що зобов'язує клієнта надавати допомогу аудитору в процесі перевірки.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u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7625"/>
            <a:ext cx="2357438" cy="2357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9635" name="Содержимое 8"/>
          <p:cNvSpPr>
            <a:spLocks noGrp="1"/>
          </p:cNvSpPr>
          <p:nvPr>
            <p:ph sz="half" idx="1"/>
          </p:nvPr>
        </p:nvSpPr>
        <p:spPr>
          <a:xfrm>
            <a:off x="500063" y="357188"/>
            <a:ext cx="8358187" cy="57689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uk-UA" altLang="ru-RU" sz="2400" smtClean="0"/>
          </a:p>
          <a:p>
            <a:r>
              <a:rPr lang="uk-UA" altLang="ru-RU" sz="2400" smtClean="0"/>
              <a:t>Для того, щоб уникнути неправильного</a:t>
            </a:r>
          </a:p>
          <a:p>
            <a:pPr>
              <a:buFont typeface="Wingdings 2" panose="05020102010507070707" pitchFamily="18" charset="2"/>
              <a:buNone/>
            </a:pPr>
            <a:r>
              <a:rPr lang="uk-UA" altLang="ru-RU" sz="2400" smtClean="0"/>
              <a:t>	розуміння сторонами взятих на себе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uk-UA" altLang="ru-RU" sz="2400" smtClean="0"/>
              <a:t>	зобов'язань,  умов їх виконання та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uk-UA" altLang="ru-RU" sz="2400" smtClean="0"/>
              <a:t>	прийнятого ступеня відповідальності, 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uk-UA" altLang="ru-RU" sz="2400" smtClean="0"/>
              <a:t>	необхідно максимально чітко обумовити в договорі всі суттєві аспекти взаємодії, які виникають у зв'язку з його укладанням.</a:t>
            </a:r>
            <a:endParaRPr lang="ru-RU" altLang="ru-RU" sz="2400" smtClean="0"/>
          </a:p>
          <a:p>
            <a:pPr algn="just"/>
            <a:r>
              <a:rPr lang="uk-UA" altLang="ru-RU" sz="2400" smtClean="0"/>
              <a:t>Укладання договору регламентується цивільним кодексом України.</a:t>
            </a:r>
            <a:endParaRPr lang="ru-RU" altLang="ru-RU" sz="2400" smtClean="0"/>
          </a:p>
          <a:p>
            <a:endParaRPr lang="ru-RU" altLang="ru-RU" smtClean="0"/>
          </a:p>
        </p:txBody>
      </p:sp>
      <p:pic>
        <p:nvPicPr>
          <p:cNvPr id="11" name="Содержимое 10" descr="audit.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3213" y="428625"/>
            <a:ext cx="2205037" cy="2214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" name="Рисунок 3" descr="audit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88" y="4572000"/>
            <a:ext cx="2500312" cy="19462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838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Положення, які включає </a:t>
            </a:r>
            <a: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договір: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313"/>
            <a:ext cx="4071938" cy="5500687"/>
          </a:xfrm>
        </p:spPr>
        <p:txBody>
          <a:bodyPr/>
          <a:lstStyle/>
          <a:p>
            <a:r>
              <a:rPr lang="uk-UA" altLang="ru-RU" sz="2000" smtClean="0"/>
              <a:t>мета аудиту;</a:t>
            </a:r>
            <a:endParaRPr lang="ru-RU" altLang="ru-RU" sz="2000" smtClean="0"/>
          </a:p>
          <a:p>
            <a:r>
              <a:rPr lang="uk-UA" altLang="ru-RU" sz="2000" smtClean="0"/>
              <a:t>масштаб аудиту, включаючи посилання на чинне законодавство, стандарти, нормативи та інші аналогічні документи;</a:t>
            </a:r>
            <a:endParaRPr lang="ru-RU" altLang="ru-RU" sz="2000" smtClean="0"/>
          </a:p>
          <a:p>
            <a:r>
              <a:rPr lang="uk-UA" altLang="ru-RU" sz="2000" smtClean="0"/>
              <a:t>можливість доступу до будь-яких записів, документації та іншої інформації, необхідної для проведення аудиту;</a:t>
            </a:r>
            <a:endParaRPr lang="ru-RU" altLang="ru-RU" sz="2000" smtClean="0"/>
          </a:p>
          <a:p>
            <a:r>
              <a:rPr lang="uk-UA" altLang="ru-RU" sz="2000" smtClean="0"/>
              <a:t>відповідальність керівництва підприємства, яке перевіряється, за надану аудитору інформацію;</a:t>
            </a:r>
            <a:endParaRPr lang="ru-RU" altLang="ru-RU" sz="2000" smtClean="0"/>
          </a:p>
          <a:p>
            <a:endParaRPr lang="ru-RU" alt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5" y="1285875"/>
            <a:ext cx="5000625" cy="5572125"/>
          </a:xfrm>
        </p:spPr>
        <p:txBody>
          <a:bodyPr/>
          <a:lstStyle/>
          <a:p>
            <a:r>
              <a:rPr lang="uk-UA" altLang="ru-RU" sz="2000" smtClean="0"/>
              <a:t>умови відповідальності за початкові залишки при першому проведенні аудиту або якщо попередні перевірки виконувались іншим аудитором;</a:t>
            </a:r>
            <a:endParaRPr lang="ru-RU" altLang="ru-RU" sz="2000" smtClean="0"/>
          </a:p>
          <a:p>
            <a:r>
              <a:rPr lang="uk-UA" altLang="ru-RU" sz="2000" smtClean="0"/>
              <a:t>зауваження про те, що у зв'язку із сутністю перевірки та інших властивих аудиту обмежень, існує можливість і навіть імовірність того, що будь-які, навіть суттєві, помилки можуть залишитись невиявленими;</a:t>
            </a:r>
          </a:p>
          <a:p>
            <a:r>
              <a:rPr lang="uk-UA" altLang="ru-RU" sz="2000" smtClean="0"/>
              <a:t>форма, в якій замовнику буде видана інформація про результати проведеної аудитором роботи </a:t>
            </a:r>
            <a:endParaRPr lang="ru-RU" altLang="ru-RU" sz="2000" smtClean="0"/>
          </a:p>
          <a:p>
            <a:endParaRPr lang="ru-RU" altLang="ru-RU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1" cy="11494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tx1">
                    <a:alpha val="90000"/>
                  </a:schemeClr>
                </a:solidFill>
              </a:rPr>
              <a:t>Крім того, договір може містити наступні положення:</a:t>
            </a:r>
            <a:endParaRPr lang="ru-RU" dirty="0">
              <a:solidFill>
                <a:schemeClr val="tx1">
                  <a:alpha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428750"/>
            <a:ext cx="5357812" cy="5214938"/>
          </a:xfrm>
        </p:spPr>
        <p:txBody>
          <a:bodyPr/>
          <a:lstStyle/>
          <a:p>
            <a:r>
              <a:rPr lang="uk-UA" altLang="ru-RU" sz="2000" smtClean="0"/>
              <a:t>угоди, які стосуються залучення до перевірки інших аудиторів та експертів з деяких аспектів аудиту;</a:t>
            </a:r>
            <a:endParaRPr lang="ru-RU" altLang="ru-RU" sz="2000" smtClean="0"/>
          </a:p>
          <a:p>
            <a:r>
              <a:rPr lang="uk-UA" altLang="ru-RU" sz="2000" smtClean="0"/>
              <a:t>угоди, які стосуються залучення до перевірки внутрішніх аудиторів та іншого персоналу клієнта;</a:t>
            </a:r>
            <a:endParaRPr lang="ru-RU" altLang="ru-RU" sz="2000" smtClean="0"/>
          </a:p>
          <a:p>
            <a:r>
              <a:rPr lang="uk-UA" altLang="ru-RU" sz="2000" smtClean="0"/>
              <a:t>порядок розрахунків за виконання робіт по проведенню аудиту;</a:t>
            </a:r>
            <a:endParaRPr lang="ru-RU" altLang="ru-RU" sz="2000" smtClean="0"/>
          </a:p>
          <a:p>
            <a:r>
              <a:rPr lang="uk-UA" altLang="ru-RU" sz="2000" smtClean="0"/>
              <a:t>будь-які можливі обмеження аудиторських зобов'язань;</a:t>
            </a:r>
            <a:endParaRPr lang="ru-RU" altLang="ru-RU" sz="2000" smtClean="0"/>
          </a:p>
          <a:p>
            <a:r>
              <a:rPr lang="uk-UA" altLang="ru-RU" sz="2000" smtClean="0"/>
              <a:t>посилання на будь-які додаткові угоди між аудитором та клієнтом.</a:t>
            </a:r>
            <a:endParaRPr lang="ru-RU" altLang="ru-RU" sz="2000" smtClean="0"/>
          </a:p>
          <a:p>
            <a:endParaRPr lang="ru-RU" altLang="ru-RU" smtClean="0"/>
          </a:p>
        </p:txBody>
      </p:sp>
      <p:pic>
        <p:nvPicPr>
          <p:cNvPr id="5" name="Содержимое 4" descr="аудит5hvjbpkxzh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88" y="3643313"/>
            <a:ext cx="3286125" cy="233362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Рисунок 6" descr="132534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88" y="1285875"/>
            <a:ext cx="3286125" cy="21431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theme/_rels/them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Ticking clock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Welcome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Bubbles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Panels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Panels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nels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100000"/>
                <a:satMod val="150000"/>
              </a:schemeClr>
            </a:gs>
            <a:gs pos="35000">
              <a:schemeClr val="phClr">
                <a:tint val="90000"/>
                <a:alpha val="85000"/>
                <a:satMod val="150000"/>
              </a:schemeClr>
            </a:gs>
            <a:gs pos="100000">
              <a:schemeClr val="phClr">
                <a:tint val="80000"/>
                <a:alpha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tint val="90000"/>
                <a:shade val="100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alpha val="80000"/>
              <a:satMod val="105000"/>
            </a:schemeClr>
          </a:solidFill>
          <a:prstDash val="solid"/>
        </a:ln>
        <a:ln w="12700" cap="flat" cmpd="sng" algn="ctr">
          <a:solidFill>
            <a:schemeClr val="phClr">
              <a:alpha val="70000"/>
            </a:schemeClr>
          </a:solidFill>
          <a:prstDash val="solid"/>
        </a:ln>
        <a:ln w="19050" cap="flat" cmpd="sng" algn="ctr">
          <a:solidFill>
            <a:schemeClr val="phClr">
              <a:alpha val="6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</a:effectLst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  <a:reflection blurRad="12700" stA="35000" endPos="4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4200000"/>
            </a:lightRig>
          </a:scene3d>
          <a:sp3d prstMaterial="softEdge"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150000"/>
              </a:schemeClr>
              <a:schemeClr val="phClr">
                <a:tint val="97000"/>
                <a:shade val="85000"/>
                <a:satMod val="150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100000">
              <a:schemeClr val="phClr">
                <a:shade val="4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 Theme 13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461455"/>
      </a:dk2>
      <a:lt2>
        <a:srgbClr val="FFFFD2"/>
      </a:lt2>
      <a:accent1>
        <a:srgbClr val="B94B2D"/>
      </a:accent1>
      <a:accent2>
        <a:srgbClr val="B95F91"/>
      </a:accent2>
      <a:accent3>
        <a:srgbClr val="C8AF3C"/>
      </a:accent3>
      <a:accent4>
        <a:srgbClr val="78AA64"/>
      </a:accent4>
      <a:accent5>
        <a:srgbClr val="8264AA"/>
      </a:accent5>
      <a:accent6>
        <a:srgbClr val="D29B46"/>
      </a:accent6>
      <a:hlink>
        <a:srgbClr val="0000FF"/>
      </a:hlink>
      <a:folHlink>
        <a:srgbClr val="800080"/>
      </a:folHlink>
    </a:clrScheme>
    <a:fontScheme name="Twilight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chnology at work design template">
  <a:themeElements>
    <a:clrScheme name="Тема Office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mpetition">
  <a:themeElements>
    <a:clrScheme name="Competition 1">
      <a:dk1>
        <a:srgbClr val="000000"/>
      </a:dk1>
      <a:lt1>
        <a:srgbClr val="FFFFFF"/>
      </a:lt1>
      <a:dk2>
        <a:srgbClr val="001968"/>
      </a:dk2>
      <a:lt2>
        <a:srgbClr val="FFFFFF"/>
      </a:lt2>
      <a:accent1>
        <a:srgbClr val="A0E2FA"/>
      </a:accent1>
      <a:accent2>
        <a:srgbClr val="B5B0FA"/>
      </a:accent2>
      <a:accent3>
        <a:srgbClr val="AAABB9"/>
      </a:accent3>
      <a:accent4>
        <a:srgbClr val="DADADA"/>
      </a:accent4>
      <a:accent5>
        <a:srgbClr val="CDEEFC"/>
      </a:accent5>
      <a:accent6>
        <a:srgbClr val="A49FE3"/>
      </a:accent6>
      <a:hlink>
        <a:srgbClr val="F4D1C8"/>
      </a:hlink>
      <a:folHlink>
        <a:srgbClr val="D18009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00"/>
        </a:dk1>
        <a:lt1>
          <a:srgbClr val="FFFFFF"/>
        </a:lt1>
        <a:dk2>
          <a:srgbClr val="001968"/>
        </a:dk2>
        <a:lt2>
          <a:srgbClr val="FFFFFF"/>
        </a:lt2>
        <a:accent1>
          <a:srgbClr val="A0E2FA"/>
        </a:accent1>
        <a:accent2>
          <a:srgbClr val="B5B0FA"/>
        </a:accent2>
        <a:accent3>
          <a:srgbClr val="AAABB9"/>
        </a:accent3>
        <a:accent4>
          <a:srgbClr val="DADADA"/>
        </a:accent4>
        <a:accent5>
          <a:srgbClr val="CDEEFC"/>
        </a:accent5>
        <a:accent6>
          <a:srgbClr val="A49FE3"/>
        </a:accent6>
        <a:hlink>
          <a:srgbClr val="F4D1C8"/>
        </a:hlink>
        <a:folHlink>
          <a:srgbClr val="D180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2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Ticking clock design template</Template>
  <TotalTime>172</TotalTime>
  <Words>819</Words>
  <Application>Microsoft Office PowerPoint</Application>
  <PresentationFormat>Экран (4:3)</PresentationFormat>
  <Paragraphs>82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21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15</vt:i4>
      </vt:variant>
    </vt:vector>
  </HeadingPairs>
  <TitlesOfParts>
    <vt:vector size="50" baseType="lpstr">
      <vt:lpstr>Verdana</vt:lpstr>
      <vt:lpstr>Arial</vt:lpstr>
      <vt:lpstr>Calibri</vt:lpstr>
      <vt:lpstr>Trebuchet MS</vt:lpstr>
      <vt:lpstr>Consolas</vt:lpstr>
      <vt:lpstr>Corbel</vt:lpstr>
      <vt:lpstr>Wingdings 2</vt:lpstr>
      <vt:lpstr>Wingdings</vt:lpstr>
      <vt:lpstr>Arial Black</vt:lpstr>
      <vt:lpstr>Garamond</vt:lpstr>
      <vt:lpstr>Cambria</vt:lpstr>
      <vt:lpstr>Tahoma</vt:lpstr>
      <vt:lpstr>Book Antiqua</vt:lpstr>
      <vt:lpstr>Constantia</vt:lpstr>
      <vt:lpstr>Impact</vt:lpstr>
      <vt:lpstr>Comic Sans MS</vt:lpstr>
      <vt:lpstr>Century Gothic</vt:lpstr>
      <vt:lpstr>Times New Roman</vt:lpstr>
      <vt:lpstr>宋体</vt:lpstr>
      <vt:lpstr>HGｺﾞｼｯｸM</vt:lpstr>
      <vt:lpstr>Bookman Old Style</vt:lpstr>
      <vt:lpstr>Ticking clock design template</vt:lpstr>
      <vt:lpstr>Тема Office</vt:lpstr>
      <vt:lpstr>Twilight</vt:lpstr>
      <vt:lpstr>WritingDesignTemplate</vt:lpstr>
      <vt:lpstr>Technology at work design template</vt:lpstr>
      <vt:lpstr>Symphony</vt:lpstr>
      <vt:lpstr>Competition</vt:lpstr>
      <vt:lpstr>Fresh</vt:lpstr>
      <vt:lpstr>LuckyTie</vt:lpstr>
      <vt:lpstr>Welcome</vt:lpstr>
      <vt:lpstr>Бумажная</vt:lpstr>
      <vt:lpstr>YamatoPainting</vt:lpstr>
      <vt:lpstr>Bubbles</vt:lpstr>
      <vt:lpstr>Panels</vt:lpstr>
      <vt:lpstr>Договірна основа взаємовідносин</vt:lpstr>
      <vt:lpstr>Презентация PowerPoint</vt:lpstr>
      <vt:lpstr>Процедура вибору клієнта</vt:lpstr>
      <vt:lpstr>Порядок укладання договору</vt:lpstr>
      <vt:lpstr>Презентация PowerPoint</vt:lpstr>
      <vt:lpstr>Презентация PowerPoint</vt:lpstr>
      <vt:lpstr>Презентация PowerPoint</vt:lpstr>
      <vt:lpstr>Положення, які включає договір:</vt:lpstr>
      <vt:lpstr>Крім того, договір може містити наступні положення:</vt:lpstr>
      <vt:lpstr>Структура договору</vt:lpstr>
      <vt:lpstr>Розділ «Зобов'язання сторін» повинен містити перелік та характеристику зобов'язань, які бере на себе кожна із сторін.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Договірна основа взаємовідносин</dc:title>
  <dc:creator>User</dc:creator>
  <cp:lastModifiedBy>admin</cp:lastModifiedBy>
  <cp:revision>58</cp:revision>
  <dcterms:created xsi:type="dcterms:W3CDTF">2010-04-06T14:10:27Z</dcterms:created>
  <dcterms:modified xsi:type="dcterms:W3CDTF">2015-04-08T14:25:07Z</dcterms:modified>
</cp:coreProperties>
</file>