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80" r:id="rId3"/>
    <p:sldId id="258" r:id="rId4"/>
    <p:sldId id="265" r:id="rId5"/>
    <p:sldId id="266" r:id="rId6"/>
    <p:sldId id="262" r:id="rId7"/>
    <p:sldId id="264" r:id="rId8"/>
    <p:sldId id="267" r:id="rId9"/>
    <p:sldId id="268" r:id="rId10"/>
    <p:sldId id="269" r:id="rId11"/>
    <p:sldId id="257" r:id="rId12"/>
    <p:sldId id="259" r:id="rId13"/>
    <p:sldId id="274" r:id="rId14"/>
    <p:sldId id="278" r:id="rId15"/>
    <p:sldId id="260" r:id="rId16"/>
    <p:sldId id="275" r:id="rId17"/>
    <p:sldId id="276" r:id="rId18"/>
    <p:sldId id="279" r:id="rId19"/>
    <p:sldId id="261" r:id="rId20"/>
    <p:sldId id="263" r:id="rId21"/>
    <p:sldId id="271" r:id="rId22"/>
    <p:sldId id="272" r:id="rId23"/>
    <p:sldId id="273" r:id="rId24"/>
    <p:sldId id="270" r:id="rId25"/>
    <p:sldId id="277" r:id="rId2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129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8763" cy="6851650"/>
            <a:chOff x="1" y="0"/>
            <a:chExt cx="5763" cy="4316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28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9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0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1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2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3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4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5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7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8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9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0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9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20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23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4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5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6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7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21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2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5159" name="Rectangle 3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5160" name="Rectangle 4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1" name="Rectangle 41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2" name="Rectangle 4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3" name="Rectangle 4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87D606-C7DF-4382-90DD-5E4315E1EFA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4683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D8944A-1AE4-49E3-BBAF-7B72AD7A325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25071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90EACD-A35F-4AE0-A7AB-7CE27785864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4651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F44131D-A30A-46D4-8489-C4C7FB0E527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46082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EC8EC6-3342-4DA8-AAC4-3E733177607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3239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196D51-47FD-475D-8DE8-E40EDA6FA85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07263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4B3D62-6C29-4C6B-88DC-77DC518FFAE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14538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27CF7E-FAA5-40BF-A1F6-71A65239D21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4436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25A949-C2F9-45EC-9442-C118B6D6278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59846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B41152-4CA1-4BA7-88B2-076071B92B4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5230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CA00DD-92A4-4091-84C8-82F8FD964B9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83703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00285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588" y="0"/>
            <a:ext cx="9148762" cy="6851650"/>
            <a:chOff x="1" y="0"/>
            <a:chExt cx="5763" cy="4316"/>
          </a:xfrm>
        </p:grpSpPr>
        <p:sp>
          <p:nvSpPr>
            <p:cNvPr id="4099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00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01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1035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4103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04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05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06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07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08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09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10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11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12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13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14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15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4116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17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18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19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20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21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22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23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24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25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26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1047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4128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29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30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31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32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4133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34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4135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4136" name="Rectangle 4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137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138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737B840A-652E-4233-9C84-9A9239D44AFB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4139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ru.wikipedia.org/wiki/%D0%A4%D0%B0%D0%B9%D0%BB:Stephen_Hawking.StarChild.jpg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ru.wikipedia.org/wiki/%D0%A4%D0%B0%D0%B9%D0%BB:Hoyle,_Fred.jpeg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ru.wikipedia.org/wiki/%D0%A4%D0%B0%D0%B9%D0%BB:Arthur_Stanley_Eddington.jpg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3500438"/>
            <a:ext cx="7772400" cy="1736725"/>
          </a:xfrm>
        </p:spPr>
        <p:txBody>
          <a:bodyPr/>
          <a:lstStyle/>
          <a:p>
            <a:pPr eaLnBrk="1" hangingPunct="1">
              <a:defRPr/>
            </a:pPr>
            <a:r>
              <a:rPr lang="ru-RU" sz="3500" dirty="0" smtClean="0"/>
              <a:t>Эволюция взглядов на понятие времени в различных картинах мира: космологическая стрела времени; термодинамическая стрела времени; психологическая стрела времени.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smtClean="0"/>
              <a:t>Стивен Уильям Хокинг </a:t>
            </a:r>
            <a:br>
              <a:rPr lang="ru-RU" sz="4000" smtClean="0"/>
            </a:br>
            <a:r>
              <a:rPr lang="ru-RU" sz="4000" smtClean="0"/>
              <a:t>(1942- н.в.)</a:t>
            </a:r>
          </a:p>
        </p:txBody>
      </p:sp>
      <p:pic>
        <p:nvPicPr>
          <p:cNvPr id="12291" name="Picture 5" descr="Stephen Hawking.StarChild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1628775"/>
            <a:ext cx="3641725" cy="522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smtClean="0"/>
              <a:t>Эволюционно выделяют три стрелы времени: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Ш"/>
              <a:defRPr/>
            </a:pPr>
            <a:r>
              <a:rPr lang="ru-RU" sz="2800" smtClean="0"/>
              <a:t>термодинамическая стрела, указывающая то направление времени, в котором возрастает энтропия или беспорядок;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Ш"/>
              <a:defRPr/>
            </a:pPr>
            <a:r>
              <a:rPr lang="ru-RU" sz="2800" smtClean="0"/>
              <a:t> космологическая стрела времени, в направлении которой происходит расширение Вселенной;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Ш"/>
              <a:defRPr/>
            </a:pPr>
            <a:r>
              <a:rPr lang="ru-RU" sz="2800" smtClean="0"/>
              <a:t>психологическая стрела или направление времени, соответствующее нашему ощущению непреклонного хода времени, направление накопления поступающей информации.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ru-RU" smtClean="0"/>
              <a:t>Космологическая стрела времени определяет направление эволюции нестационарной, неравновесной Вселенной.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5" descr="Как гравитация влияет на энтропию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0"/>
            <a:ext cx="7285038" cy="6789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ru-RU" sz="2400" smtClean="0"/>
              <a:t>Однако расширение Вселенной, о котором свидетельствует т.н. “красное смещение” спектральных линий в излучении удаляющихся друг от друга галактик («разбегания» галактик) не означает расширения </a:t>
            </a:r>
            <a:r>
              <a:rPr lang="ru-RU" sz="2400" i="1" smtClean="0"/>
              <a:t>в каждом месте</a:t>
            </a:r>
            <a:r>
              <a:rPr lang="ru-RU" sz="2400" smtClean="0"/>
              <a:t>, иначе расширялись бы размеры тел, а этого не наблюдается. А поскольку нет этого общего физического влияния, разбегание галактик или расширения Вселенной не может влиять на ход времени в элементарных процессах. Связь с расширением Вселенной может определять только «</a:t>
            </a:r>
            <a:r>
              <a:rPr lang="ru-RU" sz="2400" i="1" smtClean="0"/>
              <a:t>космологическую шкалу времени</a:t>
            </a:r>
            <a:r>
              <a:rPr lang="ru-RU" sz="2400" smtClean="0"/>
              <a:t>».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ru-RU" smtClean="0"/>
              <a:t>Термодинамическая стрела указывает направление времени в сторону увеличения энтропии Больцмана, т. е. в направлении самопроизвольного роста беспорядка в изолированных системах.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6" descr="image002"/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052"/>
          <a:stretch>
            <a:fillRect/>
          </a:stretch>
        </p:blipFill>
        <p:spPr>
          <a:xfrm>
            <a:off x="755650" y="1125538"/>
            <a:ext cx="7956550" cy="4752975"/>
          </a:xfrm>
          <a:solidFill>
            <a:srgbClr val="FFFFFF"/>
          </a:solidFill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sz="2800" smtClean="0"/>
              <a:t>В термодинамике подчёркивается выделенность направления времени (неравноценность прошлого и будущего). Во всех процессах существует выделенное направление, в котором процессы идут сами собой от более упорядоченного состояния к менее упорядоченному. Чем больше порядок системы, тем сложнее восстановить его из беспорядка. Несравненно проще разбить стекло, чем изготовить новое и вставить его в раму.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ru-RU" smtClean="0"/>
              <a:t>«Гораздо проще убить живое существо, чем возвратить его к жизни, если вообще возможно. Бог сотворил маленькую букашку. Если ты её раздавишь, она умрёт.» — такой эпиграф поставил американский биохимик Сент Дьерди к своей книге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ru-RU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975"/>
            <a:ext cx="8229600" cy="4933950"/>
          </a:xfrm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ru-RU" smtClean="0"/>
              <a:t>Психологическая стрела определяет направление стрелы времени в наших собственных ощущениях прошлого и будущего. На мой взгляд, это довольно зыбкое понятие. Конечно, мы отличаем вчера от сегодня и сегодня от завтра, помним, что-то из прошлого нашей жизни.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Актуальность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ru-RU" dirty="0" smtClean="0"/>
              <a:t>Время - неотъемлемая составляющая нашего бытия. Включение времени в </a:t>
            </a:r>
            <a:r>
              <a:rPr lang="ru-RU" dirty="0" err="1" smtClean="0"/>
              <a:t>галилеевскую</a:t>
            </a:r>
            <a:r>
              <a:rPr lang="ru-RU" dirty="0" smtClean="0"/>
              <a:t> механику ознаменовало рождение новой науки. Основная тема нашего реферата – проблема стрелы времени.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76250"/>
            <a:ext cx="8229600" cy="565467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ru-RU" sz="2400" smtClean="0"/>
              <a:t>           «Всему свое время, и время всякой вещи под небом: время рождаться, и время умирать; время насаждать,- и время вырывать посаженное; время убивать, и время врачевать; время разрушать, и время строить; время плакать, и время смеяться; время сетовать, и время плясать; время разбрасывать камни, и время собирать камни; время обнимать, и время уклоняться от объятий; время искать, и время терять; время сберегать и время бросать; время раздирать, и время сшивать; время молчать, и время говорить; время любить, и время ненавидеть; время войне, и время миру </a:t>
            </a:r>
          </a:p>
          <a:p>
            <a:pPr algn="r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ru-RU" sz="2400" smtClean="0"/>
              <a:t>(Книга «Экклезиаста»)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2500" smtClean="0"/>
              <a:t>Совпадение направления космологической, термолинамической и психологической стрел времени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  <a:defRPr/>
            </a:pPr>
            <a:endParaRPr lang="ru-RU" smtClean="0"/>
          </a:p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ru-RU" smtClean="0"/>
              <a:t>С. Хоукинг в недавно вышедшей книге «Краткая история времени» обсудил эту проблему, и мы приведем здесь некоторые его соображения.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smtClean="0"/>
              <a:t>Психологическая стрела времени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ru-RU" smtClean="0"/>
              <a:t>она всегда указывает в направлении увеличения беспорядка, ибо путей к увеличению беспорядка всегда несравненно больше, чем ведущих к упорядочению. Поэтому с гораздо большей вероятностью увеличивается «хаос», чем наступает порядок.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dirty="0" smtClean="0"/>
              <a:t>Психологическая стрела времени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sz="2000" smtClean="0"/>
              <a:t>«Направление времени, - пишет С. Хоукинг, - в котором компьютер запоминает прошлое, совпадает с направлением, в котором возрастает беспорядок.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sz="2000" smtClean="0"/>
              <a:t>любые человеческие существа, которые наблюдали бы чашки, жили бы во Вселенной, в которой беспорядок уменьшается со временем...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sz="2000" smtClean="0"/>
              <a:t>Такие существа имели бы «психологическую стрелу времени», направленную вспять.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sz="2000" smtClean="0"/>
              <a:t>Это означает, что они помнили бы события будущего и не помнили бы события в их прошлом.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sz="2000" smtClean="0"/>
              <a:t>В момент, когда чашка разбита, они помнили бы ее стоящей на столе, но в момент, когда она была на столе, они не помнили бы ее находящейся на полу.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sz="2000" smtClean="0"/>
              <a:t>Итак, «психологическая» и «термодинамическая» стрелы времени должны совпадать.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ru-RU" sz="2000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По теории С.Хокинга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ru-RU" sz="2400" smtClean="0"/>
              <a:t>   направление космологической стрелы совпадает с направлением двух упомянутых. Но возможно, что так будет не всегда. Если плотность материи во Вселенной превышает критическое значение, то в будущем наступит момент, когда расширение сменится сжатием. В этот момент сменит свое направление и «космологическая стрела времени», а две остальные по-прежнему будут указывать то же направление. И между тремя стрелами времени наступит рассогласование.</a:t>
            </a:r>
            <a:br>
              <a:rPr lang="ru-RU" sz="2400" smtClean="0"/>
            </a:br>
            <a:endParaRPr lang="ru-RU" sz="2400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ru-RU" smtClean="0"/>
              <a:t>Благодарю за внимание!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Стрела времени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Ш"/>
              <a:defRPr/>
            </a:pPr>
            <a:r>
              <a:rPr lang="ru-RU" smtClean="0"/>
              <a:t>Метафорическое обозначение направления времени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Ш"/>
              <a:defRPr/>
            </a:pPr>
            <a:r>
              <a:rPr lang="ru-RU" smtClean="0"/>
              <a:t>концепция, описывающая время как прямую (т.е. математически одномерный объект), протянутую из прошлого в будущее. Из любых двух несовпадающих точек оси времени одна всегда является будущим относительно другой.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ru-RU" smtClean="0"/>
              <a:t>Английский астрофизик Фрейд Хойл высказал мысль о связи направления времени с направлением процесса увеличения расстояния между галактиками.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3538538" cy="2719387"/>
          </a:xfrm>
        </p:spPr>
        <p:txBody>
          <a:bodyPr/>
          <a:lstStyle/>
          <a:p>
            <a:pPr eaLnBrk="1" hangingPunct="1">
              <a:defRPr/>
            </a:pPr>
            <a:r>
              <a:rPr lang="ru-RU" smtClean="0"/>
              <a:t>Фрейд Хойл</a:t>
            </a:r>
            <a:br>
              <a:rPr lang="ru-RU" smtClean="0"/>
            </a:br>
            <a:r>
              <a:rPr lang="ru-RU" smtClean="0"/>
              <a:t>(1915-2001)</a:t>
            </a:r>
          </a:p>
        </p:txBody>
      </p:sp>
      <p:pic>
        <p:nvPicPr>
          <p:cNvPr id="7171" name="Picture 5" descr="Hoyle, Fred.jpe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4488" y="836613"/>
            <a:ext cx="4989512" cy="6021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ru-RU" dirty="0" smtClean="0"/>
              <a:t>Для характеристики </a:t>
            </a:r>
            <a:r>
              <a:rPr lang="ru-RU" dirty="0" err="1" smtClean="0"/>
              <a:t>однонаправленности</a:t>
            </a:r>
            <a:r>
              <a:rPr lang="ru-RU" dirty="0" smtClean="0"/>
              <a:t> и необратимости времени английский астрофизик </a:t>
            </a:r>
            <a:r>
              <a:rPr lang="ru-RU" i="1" dirty="0" smtClean="0"/>
              <a:t>А. Эддингтон </a:t>
            </a:r>
            <a:r>
              <a:rPr lang="ru-RU" dirty="0" smtClean="0"/>
              <a:t>ввел понятие, «стрела времени».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60350"/>
            <a:ext cx="3394075" cy="1157288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smtClean="0"/>
              <a:t>А.Эддингтон</a:t>
            </a:r>
          </a:p>
        </p:txBody>
      </p:sp>
      <p:pic>
        <p:nvPicPr>
          <p:cNvPr id="9219" name="Picture 5" descr="Arthur Stanley Eddington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7525" y="692150"/>
            <a:ext cx="4816475" cy="616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ru-RU" smtClean="0"/>
              <a:t>По мнению А. Эддингтона, Ф. Хойла и некоторых других «стрела времени» существует, потому что Вселенная расширяется. Если в будущем расширение сменится сжатием, то, по мнению этих ученых, изменится и направление «стрелы времени».</a:t>
            </a:r>
            <a:br>
              <a:rPr lang="ru-RU" smtClean="0"/>
            </a:br>
            <a:endParaRPr lang="ru-RU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ru-RU" sz="2800" smtClean="0"/>
              <a:t>Загадкой является тот факт, что все три «стрелы» направлены в сегодняшней Вселенной в одну сторону.</a:t>
            </a:r>
            <a:br>
              <a:rPr lang="ru-RU" sz="2800" smtClean="0"/>
            </a:br>
            <a:endParaRPr lang="ru-RU" sz="2800" smtClean="0"/>
          </a:p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ru-RU" sz="2800" smtClean="0"/>
              <a:t>        </a:t>
            </a:r>
            <a:r>
              <a:rPr lang="ru-RU" sz="2800" b="1" smtClean="0"/>
              <a:t>С. Хоукинг</a:t>
            </a:r>
            <a:r>
              <a:rPr lang="ru-RU" sz="2800" smtClean="0"/>
              <a:t> в недавно вышедшей книге «Краткая история времени» обсудил эту проблему, и мы приведем здесь некоторые его соображения.</a:t>
            </a:r>
            <a:br>
              <a:rPr lang="ru-RU" sz="2800" smtClean="0"/>
            </a:br>
            <a:endParaRPr lang="ru-RU" sz="280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Глобус">
  <a:themeElements>
    <a:clrScheme name="Глобус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Глобус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Глобус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Globe</Template>
  <TotalTime>78</TotalTime>
  <Words>885</Words>
  <Application>Microsoft Office PowerPoint</Application>
  <PresentationFormat>Экран (4:3)</PresentationFormat>
  <Paragraphs>41</Paragraphs>
  <Slides>25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0" baseType="lpstr">
      <vt:lpstr>Verdana</vt:lpstr>
      <vt:lpstr>Arial</vt:lpstr>
      <vt:lpstr>Wingdings</vt:lpstr>
      <vt:lpstr>Calibri</vt:lpstr>
      <vt:lpstr>Глобус</vt:lpstr>
      <vt:lpstr>Эволюция взглядов на понятие времени в различных картинах мира: космологическая стрела времени; термодинамическая стрела времени; психологическая стрела времени.</vt:lpstr>
      <vt:lpstr>Актуальность</vt:lpstr>
      <vt:lpstr>Стрела времени</vt:lpstr>
      <vt:lpstr>Презентация PowerPoint</vt:lpstr>
      <vt:lpstr>Фрейд Хойл (1915-2001)</vt:lpstr>
      <vt:lpstr>Презентация PowerPoint</vt:lpstr>
      <vt:lpstr>А.Эддингтон</vt:lpstr>
      <vt:lpstr>Презентация PowerPoint</vt:lpstr>
      <vt:lpstr>Презентация PowerPoint</vt:lpstr>
      <vt:lpstr>Стивен Уильям Хокинг  (1942- н.в.)</vt:lpstr>
      <vt:lpstr>Эволюционно выделяют три стрелы времени: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Совпадение направления космологической, термолинамической и психологической стрел времени</vt:lpstr>
      <vt:lpstr>Психологическая стрела времени</vt:lpstr>
      <vt:lpstr>Психологическая стрела времени</vt:lpstr>
      <vt:lpstr>По теории С.Хокинга</vt:lpstr>
      <vt:lpstr>Презентация PowerPoint</vt:lpstr>
    </vt:vector>
  </TitlesOfParts>
  <Company>MoBIL GROUP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Эволюция взглядов на понятие времени в различных картинах мира. Космологическая стрела времени; термодинамическая стрела времени; психологическая стрела времени.</dc:title>
  <dc:creator>Admin</dc:creator>
  <cp:lastModifiedBy>admin</cp:lastModifiedBy>
  <cp:revision>23</cp:revision>
  <dcterms:created xsi:type="dcterms:W3CDTF">2010-01-05T14:22:44Z</dcterms:created>
  <dcterms:modified xsi:type="dcterms:W3CDTF">2015-04-08T14:36:33Z</dcterms:modified>
</cp:coreProperties>
</file>