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66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3005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DFCD25C-FA63-4AB2-B4C7-61372DE38B5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BCACAB-0DF5-4E65-82E9-C7E8F70826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9491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2F86F-4C5A-4EEE-B047-B6E50063817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6964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70FE5-2A4C-44E1-9C19-B6145FC447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4019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797FD-8FDA-4EE9-986E-120CCB1764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077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D0640-7895-4B28-B49F-1B27FDD245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0465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4F817-573C-4863-B7E0-50D2F3CB75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2303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DD578-89D8-4C9E-9347-226B05CCF3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503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37856-0C2E-4B02-BFB0-C409473B81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382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D4B7D-90AB-469B-99F2-1D725F1111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997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F38E9-BCE8-4C10-A2F9-29E086F319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697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E05DB026-1AB2-4784-963D-D9D08BAA3D7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292725" y="4875213"/>
            <a:ext cx="3713163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ru-RU" altLang="ru-RU" sz="2000">
                <a:solidFill>
                  <a:schemeClr val="folHlink"/>
                </a:solidFill>
                <a:latin typeface="Monotype Corsiva" panose="03010101010201010101" pitchFamily="66" charset="0"/>
              </a:rPr>
              <a:t>Практическая работа</a:t>
            </a:r>
          </a:p>
          <a:p>
            <a:pPr algn="r"/>
            <a:r>
              <a:rPr lang="ru-RU" altLang="ru-RU" sz="2000">
                <a:solidFill>
                  <a:schemeClr val="folHlink"/>
                </a:solidFill>
                <a:latin typeface="Monotype Corsiva" panose="03010101010201010101" pitchFamily="66" charset="0"/>
              </a:rPr>
              <a:t> по дисциплине «Индустрия гостеприимства»</a:t>
            </a:r>
          </a:p>
          <a:p>
            <a:pPr algn="r"/>
            <a:r>
              <a:rPr lang="ru-RU" altLang="ru-RU" sz="2000">
                <a:solidFill>
                  <a:schemeClr val="folHlink"/>
                </a:solidFill>
                <a:latin typeface="Monotype Corsiva" panose="03010101010201010101" pitchFamily="66" charset="0"/>
              </a:rPr>
              <a:t>Выполнила студентка 37 группы</a:t>
            </a:r>
          </a:p>
          <a:p>
            <a:pPr algn="r"/>
            <a:r>
              <a:rPr lang="ru-RU" altLang="ru-RU" sz="2000">
                <a:solidFill>
                  <a:schemeClr val="folHlink"/>
                </a:solidFill>
                <a:latin typeface="Monotype Corsiva" panose="03010101010201010101" pitchFamily="66" charset="0"/>
              </a:rPr>
              <a:t>Отделения «Туризм»</a:t>
            </a:r>
          </a:p>
          <a:p>
            <a:pPr algn="r"/>
            <a:r>
              <a:rPr lang="ru-RU" altLang="ru-RU" sz="2000">
                <a:solidFill>
                  <a:schemeClr val="folHlink"/>
                </a:solidFill>
                <a:latin typeface="Monotype Corsiva" panose="03010101010201010101" pitchFamily="66" charset="0"/>
              </a:rPr>
              <a:t>Миронова Наталья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712913" y="188913"/>
            <a:ext cx="6151562" cy="170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4400" b="1">
                <a:solidFill>
                  <a:srgbClr val="FF0000"/>
                </a:solidFill>
                <a:latin typeface="Monotype Corsiva" panose="03010101010201010101" pitchFamily="66" charset="0"/>
              </a:rPr>
              <a:t>Гостиница </a:t>
            </a:r>
          </a:p>
          <a:p>
            <a:pPr algn="ctr"/>
            <a:r>
              <a:rPr lang="ru-RU" altLang="ru-RU" sz="4400" b="1">
                <a:solidFill>
                  <a:srgbClr val="FF0000"/>
                </a:solidFill>
                <a:latin typeface="Monotype Corsiva" panose="03010101010201010101" pitchFamily="66" charset="0"/>
              </a:rPr>
              <a:t>Марриотт Роял Аврора </a:t>
            </a:r>
            <a:r>
              <a:rPr lang="ru-RU" altLang="ru-RU"/>
              <a:t>***** </a:t>
            </a:r>
            <a:endParaRPr lang="ru-RU" altLang="ru-RU" sz="4400" b="1">
              <a:solidFill>
                <a:srgbClr val="FF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altLang="ru-RU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2056" name="Picture 8" descr="marriott_avro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44675"/>
            <a:ext cx="5041900" cy="460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292" name="Picture 4" descr="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291512" cy="59801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Кремль – 15 минут пешком.</a:t>
            </a:r>
            <a:br>
              <a:rPr lang="ru-RU" altLang="ru-RU" sz="2400"/>
            </a:br>
            <a:r>
              <a:rPr lang="ru-RU" altLang="ru-RU" sz="2400"/>
              <a:t>Ближайшее метро – Театральная.</a:t>
            </a:r>
            <a:br>
              <a:rPr lang="ru-RU" altLang="ru-RU" sz="2400"/>
            </a:br>
            <a:r>
              <a:rPr lang="ru-RU" altLang="ru-RU" sz="2400"/>
              <a:t>Аэропорт «Шереметьево-2» – 1 час на машине.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Гостиница Марриотт Роял Аврора расположена по адресу: 103031, Россия, Москва, Петровка 11/20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www.marriott-royal.ru/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Центр Бронирования гостиниц Москвы</a:t>
            </a:r>
            <a:br>
              <a:rPr lang="ru-RU" altLang="ru-RU" sz="2400"/>
            </a:br>
            <a:r>
              <a:rPr lang="ru-RU" altLang="ru-RU" sz="2400"/>
              <a:t>(495) 585-96-52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Часы работы:</a:t>
            </a:r>
            <a:br>
              <a:rPr lang="ru-RU" altLang="ru-RU" sz="2400"/>
            </a:br>
            <a:r>
              <a:rPr lang="ru-RU" altLang="ru-RU" sz="2400"/>
              <a:t>Понедельник - пятница: с 10:00 до 19:00</a:t>
            </a:r>
            <a:br>
              <a:rPr lang="ru-RU" altLang="ru-RU" sz="2400"/>
            </a:br>
            <a:r>
              <a:rPr lang="ru-RU" altLang="ru-RU" sz="2400"/>
              <a:t>Суббота: с 10:00 до 16:00</a:t>
            </a:r>
            <a:br>
              <a:rPr lang="ru-RU" altLang="ru-RU" sz="2400"/>
            </a:br>
            <a:r>
              <a:rPr lang="ru-RU" altLang="ru-RU" sz="2400"/>
              <a:t>Воскресенье - выходной. </a:t>
            </a:r>
          </a:p>
          <a:p>
            <a:pPr>
              <a:lnSpc>
                <a:spcPct val="90000"/>
              </a:lnSpc>
            </a:pPr>
            <a:r>
              <a:rPr lang="ru-RU" altLang="ru-RU" sz="2400" b="1"/>
              <a:t>Категория:</a:t>
            </a:r>
            <a:r>
              <a:rPr lang="ru-RU" altLang="ru-RU" sz="2400"/>
              <a:t>5*</a:t>
            </a:r>
          </a:p>
          <a:p>
            <a:pPr>
              <a:lnSpc>
                <a:spcPct val="90000"/>
              </a:lnSpc>
            </a:pPr>
            <a:r>
              <a:rPr lang="ru-RU" altLang="ru-RU" sz="2400" b="1"/>
              <a:t>Питание:</a:t>
            </a:r>
            <a:r>
              <a:rPr lang="ru-RU" altLang="ru-RU" sz="2400"/>
              <a:t>BB</a:t>
            </a:r>
          </a:p>
          <a:p>
            <a:pPr>
              <a:lnSpc>
                <a:spcPct val="90000"/>
              </a:lnSpc>
            </a:pPr>
            <a:r>
              <a:rPr lang="ru-RU" altLang="ru-RU" sz="2400" b="1"/>
              <a:t>Номера:</a:t>
            </a:r>
            <a:r>
              <a:rPr lang="ru-RU" altLang="ru-RU" sz="2400"/>
              <a:t>Deluxe SGL, Deluxe DBL</a:t>
            </a:r>
          </a:p>
          <a:p>
            <a:pPr>
              <a:lnSpc>
                <a:spcPct val="90000"/>
              </a:lnSpc>
            </a:pPr>
            <a:r>
              <a:rPr lang="ru-RU" altLang="ru-RU" sz="2400" b="1"/>
              <a:t>Город:</a:t>
            </a:r>
            <a:r>
              <a:rPr lang="ru-RU" altLang="ru-RU" sz="2400"/>
              <a:t>Москва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71512"/>
          </a:xfrm>
        </p:spPr>
        <p:txBody>
          <a:bodyPr/>
          <a:lstStyle/>
          <a:p>
            <a:pPr algn="l"/>
            <a:r>
              <a:rPr lang="ru-RU" altLang="ru-RU" sz="2400" b="1"/>
              <a:t>Обзор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6880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     7-этажное здание отеля «Мариотт Ройял Аврора» было построено в 1999 году. В гостинице 230 номеров, среди которых 38 люксов.Отель расположен в самом центре Москвы, на углу Петровки и Столешникова переулка напротив Большого театра, в нескольких минутах ходьбы от Красной площади.«Мариотт Ройял Аврора» - единственная в Москве гостиница, предоставляющая персональные услуги дворецкого. Воспользоваться услугами дворецких может любой гость отеля, выкупивший номер по специальной цене. Каждое утро, по желанию клиента, дворецкий будит его и доставляет в номер утренний завтрак с соком и кофе. Он также может аспаковать и упаковать вещи, заказать билеты или доставить белье в прачечную.</a:t>
            </a:r>
            <a:r>
              <a:rPr lang="ru-RU" altLang="ru-RU" sz="1600" b="1"/>
              <a:t>Описание гостиницы «Мариотт Роял Аврора»</a:t>
            </a:r>
            <a:r>
              <a:rPr lang="ru-RU" altLang="ru-RU" sz="1600"/>
              <a:t/>
            </a:r>
            <a:br>
              <a:rPr lang="ru-RU" altLang="ru-RU" sz="1600"/>
            </a:br>
            <a:r>
              <a:rPr lang="ru-RU" altLang="ru-RU" sz="1600"/>
              <a:t>Входящая в прославленную гостиничную систему Марриотт гостиница Марриотт Роял Аврора (Marriott Royal Aurora) удобно расположена в историческом центре Москвы на перекрестке старинных улицы Петровка и Столешникова переулка.Гостиница Марриотт Роял Аврора работает с 1999 г., реконструирована в 2001 г. Особенностью гостиницы Марриотт Роял Аврора является тщательно продуманный сервис в номерах, отвечающий высоким стандартам компании Марриотт Интернэшнл. Гостям предлагаются номера для инвалидов и некурящих. Гостиница Марриотт Роял Аврора единственная в Москве предлагает индивидуальные услуги дворецкого.</a:t>
            </a:r>
            <a:r>
              <a:rPr lang="ru-RU" altLang="ru-RU" sz="1600" b="1"/>
              <a:t>Бронирование номера</a:t>
            </a:r>
            <a:r>
              <a:rPr lang="ru-RU" altLang="ru-RU" sz="1600"/>
              <a:t/>
            </a:r>
            <a:br>
              <a:rPr lang="ru-RU" altLang="ru-RU" sz="1600"/>
            </a:br>
            <a:r>
              <a:rPr lang="ru-RU" altLang="ru-RU" sz="1600"/>
              <a:t>Бронируя номер в гостинице у нас Вы экономите от 3 до 50% от цены самой гостиницы - за исключением "высоких сезонов", мы, как официальный представитель большинства гостиниц Москвы оперируем скидками, которые не предоставляются на стойке в гостинице! Также мы оказываем визовую поддержку иностранным гражданам и организуем трансфер по самой демократичной цене!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1166813" y="563563"/>
            <a:ext cx="7221537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/>
              <a:t>Номерной фонд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/>
              <a:t>Гостиница Марриотт Роял Аврора предлагает своим гостям более 230 фешенебельных номеров.В гостинице Марриотт Роял Аврора есть два VIP-этажа, на которых расположены 69 номеров с повышенный уровнем комфорта, гости которых получают таже дополнительный сервис. Например: бесплатное пользование VIP-гостинной, дворецкий и т.д. Помимо стандартных номеров категории Royal Butler Room, к услугам гостей Марриотт Роял Аврора предлагаются роскошные Президентские апартаменты, 2 номера категории Ambassador Suite, 10 номеров категории Corner Suite, 21 номер Junior Suite...</a:t>
            </a:r>
            <a:endParaRPr lang="ru-RU" altLang="ru-RU" b="1"/>
          </a:p>
          <a:p>
            <a:r>
              <a:rPr lang="ru-RU" altLang="ru-RU" b="1"/>
              <a:t>Описание номеров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/>
              <a:t>В любом изгостиницы Марриотт Роял Аврора номеров гостям предлагаются: рабочий стол с лампой; телефон с двумя линиями, автоответчиком и голосовой почтой, быстрый доступ в Интернет, ТВ с дистанционным управлением, кабельное и спутниковое телевидение, канал новостей, видеофильмы, доставка прессы, мини-бар, гостевые комнаты с кондиционерами, утюг и гладильная доска, сейф, детские кровати (при необходимости), фен, банные халаты.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3708400" cy="67421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 b="1"/>
              <a:t>Номер Делюкс</a:t>
            </a:r>
            <a:r>
              <a:rPr lang="ru-RU" altLang="ru-RU" sz="1600"/>
              <a:t/>
            </a:r>
            <a:br>
              <a:rPr lang="ru-RU" altLang="ru-RU" sz="1600"/>
            </a:br>
            <a:r>
              <a:rPr lang="ru-RU" altLang="ru-RU" sz="1600"/>
              <a:t>В каждом номере: удобная мебель, кондиционер, телевизор (спутниковое ТВ, платные каналы), телефон, доступ в Интернет, мини-бар, сейф, утюг и гладильная доска.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    В ванной комнате - фен, халат, тапочки, минеральная вода. К каждому номеру приписан свой дворецкий, который всегда готов прийти вам на помощь.</a:t>
            </a:r>
            <a:endParaRPr lang="ru-RU" altLang="ru-RU" sz="1600" b="1"/>
          </a:p>
          <a:p>
            <a:pPr>
              <a:lnSpc>
                <a:spcPct val="80000"/>
              </a:lnSpc>
            </a:pPr>
            <a:r>
              <a:rPr lang="ru-RU" altLang="ru-RU" sz="1600" b="1"/>
              <a:t>Номер Делюкс с двумя большими кроватями</a:t>
            </a:r>
            <a:r>
              <a:rPr lang="ru-RU" altLang="ru-RU" sz="1600"/>
              <a:t/>
            </a:r>
            <a:br>
              <a:rPr lang="ru-RU" altLang="ru-RU" sz="1600"/>
            </a:br>
            <a:r>
              <a:rPr lang="ru-RU" altLang="ru-RU" sz="1600"/>
              <a:t>Номера идеально подходят для размещения больших групп: так как стоимость указана за весь номер, соответственно, при проживании двух постояльцев цена номера снижается вдвое. В гостинице 34 таких номера, общей площадью 38 кв. м. каждый. В номере: красивая удобная мебель, кондиционер, телевизор (спутниковое ТВ, платные каналы), телефон, доступ в Интернет, мини-бар, сейф, утюг и гладильная доска, минеральная вода. В ванной комнате - фен, халат, тапочки.</a:t>
            </a:r>
          </a:p>
        </p:txBody>
      </p:sp>
      <p:pic>
        <p:nvPicPr>
          <p:cNvPr id="135173" name="Picture 5" descr="Делюкс (гостиница Марриотт Роял Аврора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15888"/>
            <a:ext cx="3024188" cy="207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175" name="Picture 7" descr="Делюкс (гостиница Марриотт Роял Аврора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620713"/>
            <a:ext cx="2327275" cy="310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177" name="Picture 9" descr="Делюкс (гостиница Марриотт Роял Аврора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565400"/>
            <a:ext cx="2884488" cy="216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179" name="Picture 11" descr="Полулюкс (гостиница Марриотт Роял Аврора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365625"/>
            <a:ext cx="3203575" cy="215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229600" cy="18716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 b="1"/>
              <a:t>Угловые апартаменты</a:t>
            </a:r>
            <a:r>
              <a:rPr lang="ru-RU" altLang="ru-RU" sz="1800"/>
              <a:t/>
            </a:r>
            <a:br>
              <a:rPr lang="ru-RU" altLang="ru-RU" sz="1800"/>
            </a:br>
            <a:r>
              <a:rPr lang="ru-RU" altLang="ru-RU" sz="1800"/>
              <a:t>Это просторные номера, окна которых выходят на улицу Петровка. Площадь апартаментов составляет 58 кв. м.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   В номере: красивая удобная мебель, кондиционер, спутниковое телевидение и платные каналы, телефон, доступ в Интернет, мини-бар, сейф, утюг и гладильная доска, минеральная вода. В ванной комнате - фен, халат, тапочки.</a:t>
            </a:r>
          </a:p>
        </p:txBody>
      </p:sp>
      <p:pic>
        <p:nvPicPr>
          <p:cNvPr id="136197" name="Picture 5" descr="Угловой люкс (гостиница Марриотт Роял Аврора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89138"/>
            <a:ext cx="3024187" cy="226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199" name="Picture 7" descr="Угловой люкс (гостиница Марриотт Роял Аврора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844675"/>
            <a:ext cx="3249613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201" name="Picture 9" descr="Угловой люкс (гостиница Марриотт Роял Аврора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581525"/>
            <a:ext cx="2376487" cy="215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203" name="Picture 11" descr="Угловой люкс (гостиница Марриотт Роял Аврора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133600"/>
            <a:ext cx="2233612" cy="431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205" name="Picture 13" descr="Угловой люкс (гостиница Марриотт Роял Аврора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508500"/>
            <a:ext cx="2886075" cy="216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91513" cy="23764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/>
              <a:t>Посольские апартаменты</a:t>
            </a:r>
            <a:r>
              <a:rPr lang="ru-RU" altLang="ru-RU" sz="2400"/>
              <a:t/>
            </a:r>
            <a:br>
              <a:rPr lang="ru-RU" altLang="ru-RU" sz="2400"/>
            </a:br>
            <a:r>
              <a:rPr lang="ru-RU" altLang="ru-RU" sz="2400"/>
              <a:t>Каждый номер имеет общую площадь 75 кв. м.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   В номере: красивая мебель, телевизор (спутниковое ТВ и платные каналы), телефон, доступ в Интернет, мини-бар, индивидуальная система климат-контроля, сейф, утюг и гладильная доска, минеральная вода. В ванной комнате - фен, халат, тапочки.</a:t>
            </a:r>
          </a:p>
        </p:txBody>
      </p:sp>
      <p:pic>
        <p:nvPicPr>
          <p:cNvPr id="137223" name="Picture 7" descr="Посольский люкс (гостиница Марриотт Роял Аврора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997200"/>
            <a:ext cx="7777163" cy="341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0"/>
            <a:ext cx="4105275" cy="35734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 b="1"/>
              <a:t>Президентские апартаменты</a:t>
            </a:r>
            <a:r>
              <a:rPr lang="ru-RU" altLang="ru-RU" sz="1600"/>
              <a:t/>
            </a:r>
            <a:br>
              <a:rPr lang="ru-RU" altLang="ru-RU" sz="1600"/>
            </a:br>
            <a:r>
              <a:rPr lang="ru-RU" altLang="ru-RU" sz="1600"/>
              <a:t>Просторный номер площадью 78 кв. м. - самый роскошный номер в гостинице, и, по уверениям, сотрудников, один из самых роскошных апартаментов в гостиницах Москвы.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    В номере: изящная мебель, спутниковое телевидение и платные каналы, телефон, доступ в Интернет, мини-бар, индивидуальная система климат-контроля, сейф, утюг и гладильная доска, минеральная вода. В ванной комнате - джакузи, фен, халат, тапочки.</a:t>
            </a:r>
          </a:p>
        </p:txBody>
      </p:sp>
      <p:pic>
        <p:nvPicPr>
          <p:cNvPr id="138245" name="Picture 5" descr="Президентский люкс (гостиница Марриотт Роял Аврора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500438"/>
            <a:ext cx="388937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249" name="Picture 9" descr="Президентский люкс (гостиница Марриотт Роял Аврора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333375"/>
            <a:ext cx="4356100" cy="287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251" name="Picture 11" descr="Президентский люкс (гостиница Марриотт Роял Аврора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3573463"/>
            <a:ext cx="3744913" cy="314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2916238" y="188913"/>
            <a:ext cx="34369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/>
              <a:t>Услуги, предлагаемые отелем:</a:t>
            </a:r>
          </a:p>
        </p:txBody>
      </p:sp>
      <p:pic>
        <p:nvPicPr>
          <p:cNvPr id="139270" name="Picture 6" descr="допуслуг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765175"/>
            <a:ext cx="8280400" cy="581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83</TotalTime>
  <Words>161</Words>
  <Application>Microsoft Office PowerPoint</Application>
  <PresentationFormat>Экран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Tahoma</vt:lpstr>
      <vt:lpstr>Wingdings</vt:lpstr>
      <vt:lpstr>Monotype Corsiva</vt:lpstr>
      <vt:lpstr>Текстура</vt:lpstr>
      <vt:lpstr>Презентация PowerPoint</vt:lpstr>
      <vt:lpstr>Презентация PowerPoint</vt:lpstr>
      <vt:lpstr>Обзор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2ук</dc:creator>
  <cp:lastModifiedBy>admin</cp:lastModifiedBy>
  <cp:revision>2</cp:revision>
  <dcterms:created xsi:type="dcterms:W3CDTF">2010-05-03T10:40:12Z</dcterms:created>
  <dcterms:modified xsi:type="dcterms:W3CDTF">2015-04-08T17:20:41Z</dcterms:modified>
</cp:coreProperties>
</file>