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5" r:id="rId1"/>
  </p:sldMasterIdLst>
  <p:sldIdLst>
    <p:sldId id="256" r:id="rId2"/>
    <p:sldId id="259" r:id="rId3"/>
    <p:sldId id="258" r:id="rId4"/>
    <p:sldId id="257" r:id="rId5"/>
    <p:sldId id="260" r:id="rId6"/>
    <p:sldId id="261" r:id="rId7"/>
    <p:sldId id="262" r:id="rId8"/>
    <p:sldId id="263" r:id="rId9"/>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94622" autoAdjust="0"/>
  </p:normalViewPr>
  <p:slideViewPr>
    <p:cSldViewPr>
      <p:cViewPr varScale="1">
        <p:scale>
          <a:sx n="43" d="100"/>
          <a:sy n="43" d="100"/>
        </p:scale>
        <p:origin x="129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381000" y="457200"/>
            <a:ext cx="8397875" cy="5562600"/>
            <a:chOff x="240" y="288"/>
            <a:chExt cx="5290" cy="3504"/>
          </a:xfrm>
        </p:grpSpPr>
        <p:sp>
          <p:nvSpPr>
            <p:cNvPr id="5" name="Rectangle 3"/>
            <p:cNvSpPr>
              <a:spLocks noChangeArrowheads="1"/>
            </p:cNvSpPr>
            <p:nvPr/>
          </p:nvSpPr>
          <p:spPr bwMode="blackWhite">
            <a:xfrm>
              <a:off x="240" y="288"/>
              <a:ext cx="5290" cy="3504"/>
            </a:xfrm>
            <a:prstGeom prst="rect">
              <a:avLst/>
            </a:prstGeom>
            <a:solidFill>
              <a:schemeClr val="bg1"/>
            </a:solidFill>
            <a:ln w="50800">
              <a:solidFill>
                <a:schemeClr val="folHlink"/>
              </a:solidFill>
              <a:miter lim="800000"/>
              <a:headEnd/>
              <a:tailEnd/>
            </a:ln>
            <a:effectLst/>
          </p:spPr>
          <p:txBody>
            <a:bodyPr wrap="none" anchor="ctr"/>
            <a:lstStyle/>
            <a:p>
              <a:pPr algn="ctr">
                <a:defRPr/>
              </a:pPr>
              <a:endParaRPr lang="ru-RU" sz="2400">
                <a:latin typeface="Times New Roman" pitchFamily="18" charset="0"/>
              </a:endParaRPr>
            </a:p>
          </p:txBody>
        </p:sp>
        <p:sp>
          <p:nvSpPr>
            <p:cNvPr id="6" name="Rectangle 4"/>
            <p:cNvSpPr>
              <a:spLocks noChangeArrowheads="1"/>
            </p:cNvSpPr>
            <p:nvPr/>
          </p:nvSpPr>
          <p:spPr bwMode="auto">
            <a:xfrm>
              <a:off x="285" y="336"/>
              <a:ext cx="5184" cy="3408"/>
            </a:xfrm>
            <a:prstGeom prst="rect">
              <a:avLst/>
            </a:prstGeom>
            <a:noFill/>
            <a:ln w="9525">
              <a:solidFill>
                <a:schemeClr val="folHlink"/>
              </a:solidFill>
              <a:miter lim="800000"/>
              <a:headEnd/>
              <a:tailEnd/>
            </a:ln>
            <a:effectLst/>
          </p:spPr>
          <p:txBody>
            <a:bodyPr wrap="none" anchor="ctr"/>
            <a:lstStyle/>
            <a:p>
              <a:pPr algn="ctr">
                <a:defRPr/>
              </a:pPr>
              <a:endParaRPr lang="ru-RU" sz="2400">
                <a:latin typeface="Times New Roman" pitchFamily="18" charset="0"/>
              </a:endParaRPr>
            </a:p>
          </p:txBody>
        </p:sp>
        <p:sp>
          <p:nvSpPr>
            <p:cNvPr id="7" name="Line 5"/>
            <p:cNvSpPr>
              <a:spLocks noChangeShapeType="1"/>
            </p:cNvSpPr>
            <p:nvPr/>
          </p:nvSpPr>
          <p:spPr bwMode="auto">
            <a:xfrm>
              <a:off x="576" y="2256"/>
              <a:ext cx="4608" cy="0"/>
            </a:xfrm>
            <a:prstGeom prst="line">
              <a:avLst/>
            </a:prstGeom>
            <a:noFill/>
            <a:ln w="19050">
              <a:solidFill>
                <a:schemeClr val="accent2"/>
              </a:solidFill>
              <a:round/>
              <a:headEnd/>
              <a:tailEnd/>
            </a:ln>
            <a:effectLst/>
          </p:spPr>
          <p:txBody>
            <a:bodyPr wrap="none" anchor="ctr"/>
            <a:lstStyle/>
            <a:p>
              <a:pPr>
                <a:defRPr/>
              </a:pPr>
              <a:endParaRPr lang="ru-RU">
                <a:latin typeface="Arial" charset="0"/>
              </a:endParaRPr>
            </a:p>
          </p:txBody>
        </p:sp>
      </p:grpSp>
      <p:sp>
        <p:nvSpPr>
          <p:cNvPr id="71686" name="Rectangle 6"/>
          <p:cNvSpPr>
            <a:spLocks noGrp="1" noChangeArrowheads="1"/>
          </p:cNvSpPr>
          <p:nvPr>
            <p:ph type="ctrTitle"/>
          </p:nvPr>
        </p:nvSpPr>
        <p:spPr>
          <a:xfrm>
            <a:off x="1219200" y="838200"/>
            <a:ext cx="6781800" cy="2559050"/>
          </a:xfrm>
        </p:spPr>
        <p:txBody>
          <a:bodyPr anchorCtr="1"/>
          <a:lstStyle>
            <a:lvl1pPr algn="ctr">
              <a:defRPr sz="6200"/>
            </a:lvl1pPr>
          </a:lstStyle>
          <a:p>
            <a:r>
              <a:rPr lang="ru-RU"/>
              <a:t>Образец заголовка</a:t>
            </a:r>
          </a:p>
        </p:txBody>
      </p:sp>
      <p:sp>
        <p:nvSpPr>
          <p:cNvPr id="71687" name="Rectangle 7"/>
          <p:cNvSpPr>
            <a:spLocks noGrp="1" noChangeArrowheads="1"/>
          </p:cNvSpPr>
          <p:nvPr>
            <p:ph type="subTitle" idx="1"/>
          </p:nvPr>
        </p:nvSpPr>
        <p:spPr>
          <a:xfrm>
            <a:off x="1371600" y="3733800"/>
            <a:ext cx="6400800" cy="1873250"/>
          </a:xfrm>
        </p:spPr>
        <p:txBody>
          <a:bodyPr/>
          <a:lstStyle>
            <a:lvl1pPr marL="0" indent="0" algn="ctr">
              <a:buFont typeface="Wingdings" pitchFamily="2" charset="2"/>
              <a:buNone/>
              <a:defRPr sz="3000"/>
            </a:lvl1pPr>
          </a:lstStyle>
          <a:p>
            <a:r>
              <a:rPr lang="ru-RU"/>
              <a:t>Образец подзаголовка</a:t>
            </a:r>
          </a:p>
        </p:txBody>
      </p:sp>
      <p:sp>
        <p:nvSpPr>
          <p:cNvPr id="8" name="Rectangle 8"/>
          <p:cNvSpPr>
            <a:spLocks noGrp="1" noChangeArrowheads="1"/>
          </p:cNvSpPr>
          <p:nvPr>
            <p:ph type="dt" sz="half" idx="10"/>
          </p:nvPr>
        </p:nvSpPr>
        <p:spPr>
          <a:xfrm>
            <a:off x="536575" y="6248400"/>
            <a:ext cx="2054225" cy="457200"/>
          </a:xfrm>
        </p:spPr>
        <p:txBody>
          <a:bodyPr/>
          <a:lstStyle>
            <a:lvl1pPr>
              <a:defRPr smtClean="0"/>
            </a:lvl1pPr>
          </a:lstStyle>
          <a:p>
            <a:pPr>
              <a:defRPr/>
            </a:pPr>
            <a:endParaRPr lang="ru-RU"/>
          </a:p>
        </p:txBody>
      </p:sp>
      <p:sp>
        <p:nvSpPr>
          <p:cNvPr id="9" name="Rectangle 9"/>
          <p:cNvSpPr>
            <a:spLocks noGrp="1" noChangeArrowheads="1"/>
          </p:cNvSpPr>
          <p:nvPr>
            <p:ph type="ftr" sz="quarter" idx="11"/>
          </p:nvPr>
        </p:nvSpPr>
        <p:spPr>
          <a:xfrm>
            <a:off x="3251200" y="6248400"/>
            <a:ext cx="2887663" cy="457200"/>
          </a:xfrm>
        </p:spPr>
        <p:txBody>
          <a:bodyPr/>
          <a:lstStyle>
            <a:lvl1pPr>
              <a:defRPr smtClean="0"/>
            </a:lvl1pPr>
          </a:lstStyle>
          <a:p>
            <a:pPr>
              <a:defRPr/>
            </a:pPr>
            <a:endParaRPr lang="ru-RU"/>
          </a:p>
        </p:txBody>
      </p:sp>
      <p:sp>
        <p:nvSpPr>
          <p:cNvPr id="10" name="Rectangle 10"/>
          <p:cNvSpPr>
            <a:spLocks noGrp="1" noChangeArrowheads="1"/>
          </p:cNvSpPr>
          <p:nvPr>
            <p:ph type="sldNum" sz="quarter" idx="12"/>
          </p:nvPr>
        </p:nvSpPr>
        <p:spPr>
          <a:xfrm>
            <a:off x="6788150" y="6257925"/>
            <a:ext cx="1905000" cy="457200"/>
          </a:xfrm>
        </p:spPr>
        <p:txBody>
          <a:bodyPr/>
          <a:lstStyle>
            <a:lvl1pPr>
              <a:defRPr/>
            </a:lvl1pPr>
          </a:lstStyle>
          <a:p>
            <a:fld id="{C1EFF96D-D4B4-42FE-8901-E845160E3136}" type="slidenum">
              <a:rPr lang="ru-RU" altLang="ru-RU"/>
              <a:pPr/>
              <a:t>‹#›</a:t>
            </a:fld>
            <a:endParaRPr lang="ru-RU" altLang="ru-RU"/>
          </a:p>
        </p:txBody>
      </p:sp>
    </p:spTree>
    <p:extLst>
      <p:ext uri="{BB962C8B-B14F-4D97-AF65-F5344CB8AC3E}">
        <p14:creationId xmlns:p14="http://schemas.microsoft.com/office/powerpoint/2010/main" val="1691002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8"/>
          <p:cNvSpPr>
            <a:spLocks noGrp="1" noChangeArrowheads="1"/>
          </p:cNvSpPr>
          <p:nvPr>
            <p:ph type="dt" sz="half" idx="10"/>
          </p:nvPr>
        </p:nvSpPr>
        <p:spPr>
          <a:ln/>
        </p:spPr>
        <p:txBody>
          <a:bodyPr/>
          <a:lstStyle>
            <a:lvl1pPr>
              <a:defRPr/>
            </a:lvl1pPr>
          </a:lstStyle>
          <a:p>
            <a:pPr>
              <a:defRPr/>
            </a:pPr>
            <a:endParaRPr lang="ru-RU"/>
          </a:p>
        </p:txBody>
      </p:sp>
      <p:sp>
        <p:nvSpPr>
          <p:cNvPr id="5" name="Rectangle 9"/>
          <p:cNvSpPr>
            <a:spLocks noGrp="1" noChangeArrowheads="1"/>
          </p:cNvSpPr>
          <p:nvPr>
            <p:ph type="ftr" sz="quarter" idx="11"/>
          </p:nvPr>
        </p:nvSpPr>
        <p:spPr>
          <a:ln/>
        </p:spPr>
        <p:txBody>
          <a:bodyPr/>
          <a:lstStyle>
            <a:lvl1pPr>
              <a:defRPr/>
            </a:lvl1pPr>
          </a:lstStyle>
          <a:p>
            <a:pPr>
              <a:defRPr/>
            </a:pPr>
            <a:endParaRPr lang="ru-RU"/>
          </a:p>
        </p:txBody>
      </p:sp>
      <p:sp>
        <p:nvSpPr>
          <p:cNvPr id="6" name="Rectangle 10"/>
          <p:cNvSpPr>
            <a:spLocks noGrp="1" noChangeArrowheads="1"/>
          </p:cNvSpPr>
          <p:nvPr>
            <p:ph type="sldNum" sz="quarter" idx="12"/>
          </p:nvPr>
        </p:nvSpPr>
        <p:spPr>
          <a:ln/>
        </p:spPr>
        <p:txBody>
          <a:bodyPr/>
          <a:lstStyle>
            <a:lvl1pPr>
              <a:defRPr/>
            </a:lvl1pPr>
          </a:lstStyle>
          <a:p>
            <a:fld id="{C4D3EEF1-DEF4-410A-866A-F2404BA9CD11}" type="slidenum">
              <a:rPr lang="ru-RU" altLang="ru-RU"/>
              <a:pPr/>
              <a:t>‹#›</a:t>
            </a:fld>
            <a:endParaRPr lang="ru-RU" altLang="ru-RU"/>
          </a:p>
        </p:txBody>
      </p:sp>
    </p:spTree>
    <p:extLst>
      <p:ext uri="{BB962C8B-B14F-4D97-AF65-F5344CB8AC3E}">
        <p14:creationId xmlns:p14="http://schemas.microsoft.com/office/powerpoint/2010/main" val="3863268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48450" y="473075"/>
            <a:ext cx="2038350" cy="53943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533400" y="473075"/>
            <a:ext cx="5962650" cy="53943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8"/>
          <p:cNvSpPr>
            <a:spLocks noGrp="1" noChangeArrowheads="1"/>
          </p:cNvSpPr>
          <p:nvPr>
            <p:ph type="dt" sz="half" idx="10"/>
          </p:nvPr>
        </p:nvSpPr>
        <p:spPr>
          <a:ln/>
        </p:spPr>
        <p:txBody>
          <a:bodyPr/>
          <a:lstStyle>
            <a:lvl1pPr>
              <a:defRPr/>
            </a:lvl1pPr>
          </a:lstStyle>
          <a:p>
            <a:pPr>
              <a:defRPr/>
            </a:pPr>
            <a:endParaRPr lang="ru-RU"/>
          </a:p>
        </p:txBody>
      </p:sp>
      <p:sp>
        <p:nvSpPr>
          <p:cNvPr id="5" name="Rectangle 9"/>
          <p:cNvSpPr>
            <a:spLocks noGrp="1" noChangeArrowheads="1"/>
          </p:cNvSpPr>
          <p:nvPr>
            <p:ph type="ftr" sz="quarter" idx="11"/>
          </p:nvPr>
        </p:nvSpPr>
        <p:spPr>
          <a:ln/>
        </p:spPr>
        <p:txBody>
          <a:bodyPr/>
          <a:lstStyle>
            <a:lvl1pPr>
              <a:defRPr/>
            </a:lvl1pPr>
          </a:lstStyle>
          <a:p>
            <a:pPr>
              <a:defRPr/>
            </a:pPr>
            <a:endParaRPr lang="ru-RU"/>
          </a:p>
        </p:txBody>
      </p:sp>
      <p:sp>
        <p:nvSpPr>
          <p:cNvPr id="6" name="Rectangle 10"/>
          <p:cNvSpPr>
            <a:spLocks noGrp="1" noChangeArrowheads="1"/>
          </p:cNvSpPr>
          <p:nvPr>
            <p:ph type="sldNum" sz="quarter" idx="12"/>
          </p:nvPr>
        </p:nvSpPr>
        <p:spPr>
          <a:ln/>
        </p:spPr>
        <p:txBody>
          <a:bodyPr/>
          <a:lstStyle>
            <a:lvl1pPr>
              <a:defRPr/>
            </a:lvl1pPr>
          </a:lstStyle>
          <a:p>
            <a:fld id="{0A3C24A9-09D9-43B3-9644-C2FCDBA05BC4}" type="slidenum">
              <a:rPr lang="ru-RU" altLang="ru-RU"/>
              <a:pPr/>
              <a:t>‹#›</a:t>
            </a:fld>
            <a:endParaRPr lang="ru-RU" altLang="ru-RU"/>
          </a:p>
        </p:txBody>
      </p:sp>
    </p:spTree>
    <p:extLst>
      <p:ext uri="{BB962C8B-B14F-4D97-AF65-F5344CB8AC3E}">
        <p14:creationId xmlns:p14="http://schemas.microsoft.com/office/powerpoint/2010/main" val="42849220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Заголовок, объект и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473075"/>
            <a:ext cx="8153400" cy="1143000"/>
          </a:xfrm>
        </p:spPr>
        <p:txBody>
          <a:bodyPr/>
          <a:lstStyle/>
          <a:p>
            <a:r>
              <a:rPr lang="ru-RU" smtClean="0"/>
              <a:t>Образец заголовка</a:t>
            </a:r>
            <a:endParaRPr lang="ru-RU"/>
          </a:p>
        </p:txBody>
      </p:sp>
      <p:sp>
        <p:nvSpPr>
          <p:cNvPr id="3" name="Содержимое 2"/>
          <p:cNvSpPr>
            <a:spLocks noGrp="1"/>
          </p:cNvSpPr>
          <p:nvPr>
            <p:ph sz="half" idx="1"/>
          </p:nvPr>
        </p:nvSpPr>
        <p:spPr>
          <a:xfrm>
            <a:off x="533400" y="1828800"/>
            <a:ext cx="4000500" cy="40386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686300" y="1828800"/>
            <a:ext cx="4000500" cy="40386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8"/>
          <p:cNvSpPr>
            <a:spLocks noGrp="1" noChangeArrowheads="1"/>
          </p:cNvSpPr>
          <p:nvPr>
            <p:ph type="dt" sz="half" idx="10"/>
          </p:nvPr>
        </p:nvSpPr>
        <p:spPr>
          <a:ln/>
        </p:spPr>
        <p:txBody>
          <a:bodyPr/>
          <a:lstStyle>
            <a:lvl1pPr>
              <a:defRPr/>
            </a:lvl1pPr>
          </a:lstStyle>
          <a:p>
            <a:pPr>
              <a:defRPr/>
            </a:pPr>
            <a:endParaRPr lang="ru-RU"/>
          </a:p>
        </p:txBody>
      </p:sp>
      <p:sp>
        <p:nvSpPr>
          <p:cNvPr id="6" name="Rectangle 9"/>
          <p:cNvSpPr>
            <a:spLocks noGrp="1" noChangeArrowheads="1"/>
          </p:cNvSpPr>
          <p:nvPr>
            <p:ph type="ftr" sz="quarter" idx="11"/>
          </p:nvPr>
        </p:nvSpPr>
        <p:spPr>
          <a:ln/>
        </p:spPr>
        <p:txBody>
          <a:bodyPr/>
          <a:lstStyle>
            <a:lvl1pPr>
              <a:defRPr/>
            </a:lvl1pPr>
          </a:lstStyle>
          <a:p>
            <a:pPr>
              <a:defRPr/>
            </a:pPr>
            <a:endParaRPr lang="ru-RU"/>
          </a:p>
        </p:txBody>
      </p:sp>
      <p:sp>
        <p:nvSpPr>
          <p:cNvPr id="7" name="Rectangle 10"/>
          <p:cNvSpPr>
            <a:spLocks noGrp="1" noChangeArrowheads="1"/>
          </p:cNvSpPr>
          <p:nvPr>
            <p:ph type="sldNum" sz="quarter" idx="12"/>
          </p:nvPr>
        </p:nvSpPr>
        <p:spPr>
          <a:ln/>
        </p:spPr>
        <p:txBody>
          <a:bodyPr/>
          <a:lstStyle>
            <a:lvl1pPr>
              <a:defRPr/>
            </a:lvl1pPr>
          </a:lstStyle>
          <a:p>
            <a:fld id="{752F8566-DEFA-4C5E-9379-F47F0CFB7D97}" type="slidenum">
              <a:rPr lang="ru-RU" altLang="ru-RU"/>
              <a:pPr/>
              <a:t>‹#›</a:t>
            </a:fld>
            <a:endParaRPr lang="ru-RU" altLang="ru-RU"/>
          </a:p>
        </p:txBody>
      </p:sp>
    </p:spTree>
    <p:extLst>
      <p:ext uri="{BB962C8B-B14F-4D97-AF65-F5344CB8AC3E}">
        <p14:creationId xmlns:p14="http://schemas.microsoft.com/office/powerpoint/2010/main" val="3765817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8"/>
          <p:cNvSpPr>
            <a:spLocks noGrp="1" noChangeArrowheads="1"/>
          </p:cNvSpPr>
          <p:nvPr>
            <p:ph type="dt" sz="half" idx="10"/>
          </p:nvPr>
        </p:nvSpPr>
        <p:spPr>
          <a:ln/>
        </p:spPr>
        <p:txBody>
          <a:bodyPr/>
          <a:lstStyle>
            <a:lvl1pPr>
              <a:defRPr/>
            </a:lvl1pPr>
          </a:lstStyle>
          <a:p>
            <a:pPr>
              <a:defRPr/>
            </a:pPr>
            <a:endParaRPr lang="ru-RU"/>
          </a:p>
        </p:txBody>
      </p:sp>
      <p:sp>
        <p:nvSpPr>
          <p:cNvPr id="5" name="Rectangle 9"/>
          <p:cNvSpPr>
            <a:spLocks noGrp="1" noChangeArrowheads="1"/>
          </p:cNvSpPr>
          <p:nvPr>
            <p:ph type="ftr" sz="quarter" idx="11"/>
          </p:nvPr>
        </p:nvSpPr>
        <p:spPr>
          <a:ln/>
        </p:spPr>
        <p:txBody>
          <a:bodyPr/>
          <a:lstStyle>
            <a:lvl1pPr>
              <a:defRPr/>
            </a:lvl1pPr>
          </a:lstStyle>
          <a:p>
            <a:pPr>
              <a:defRPr/>
            </a:pPr>
            <a:endParaRPr lang="ru-RU"/>
          </a:p>
        </p:txBody>
      </p:sp>
      <p:sp>
        <p:nvSpPr>
          <p:cNvPr id="6" name="Rectangle 10"/>
          <p:cNvSpPr>
            <a:spLocks noGrp="1" noChangeArrowheads="1"/>
          </p:cNvSpPr>
          <p:nvPr>
            <p:ph type="sldNum" sz="quarter" idx="12"/>
          </p:nvPr>
        </p:nvSpPr>
        <p:spPr>
          <a:ln/>
        </p:spPr>
        <p:txBody>
          <a:bodyPr/>
          <a:lstStyle>
            <a:lvl1pPr>
              <a:defRPr/>
            </a:lvl1pPr>
          </a:lstStyle>
          <a:p>
            <a:fld id="{B77CEEFE-B3D1-46B2-9C49-1327CCB7A1B1}" type="slidenum">
              <a:rPr lang="ru-RU" altLang="ru-RU"/>
              <a:pPr/>
              <a:t>‹#›</a:t>
            </a:fld>
            <a:endParaRPr lang="ru-RU" altLang="ru-RU"/>
          </a:p>
        </p:txBody>
      </p:sp>
    </p:spTree>
    <p:extLst>
      <p:ext uri="{BB962C8B-B14F-4D97-AF65-F5344CB8AC3E}">
        <p14:creationId xmlns:p14="http://schemas.microsoft.com/office/powerpoint/2010/main" val="4020975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8"/>
          <p:cNvSpPr>
            <a:spLocks noGrp="1" noChangeArrowheads="1"/>
          </p:cNvSpPr>
          <p:nvPr>
            <p:ph type="dt" sz="half" idx="10"/>
          </p:nvPr>
        </p:nvSpPr>
        <p:spPr>
          <a:ln/>
        </p:spPr>
        <p:txBody>
          <a:bodyPr/>
          <a:lstStyle>
            <a:lvl1pPr>
              <a:defRPr/>
            </a:lvl1pPr>
          </a:lstStyle>
          <a:p>
            <a:pPr>
              <a:defRPr/>
            </a:pPr>
            <a:endParaRPr lang="ru-RU"/>
          </a:p>
        </p:txBody>
      </p:sp>
      <p:sp>
        <p:nvSpPr>
          <p:cNvPr id="5" name="Rectangle 9"/>
          <p:cNvSpPr>
            <a:spLocks noGrp="1" noChangeArrowheads="1"/>
          </p:cNvSpPr>
          <p:nvPr>
            <p:ph type="ftr" sz="quarter" idx="11"/>
          </p:nvPr>
        </p:nvSpPr>
        <p:spPr>
          <a:ln/>
        </p:spPr>
        <p:txBody>
          <a:bodyPr/>
          <a:lstStyle>
            <a:lvl1pPr>
              <a:defRPr/>
            </a:lvl1pPr>
          </a:lstStyle>
          <a:p>
            <a:pPr>
              <a:defRPr/>
            </a:pPr>
            <a:endParaRPr lang="ru-RU"/>
          </a:p>
        </p:txBody>
      </p:sp>
      <p:sp>
        <p:nvSpPr>
          <p:cNvPr id="6" name="Rectangle 10"/>
          <p:cNvSpPr>
            <a:spLocks noGrp="1" noChangeArrowheads="1"/>
          </p:cNvSpPr>
          <p:nvPr>
            <p:ph type="sldNum" sz="quarter" idx="12"/>
          </p:nvPr>
        </p:nvSpPr>
        <p:spPr>
          <a:ln/>
        </p:spPr>
        <p:txBody>
          <a:bodyPr/>
          <a:lstStyle>
            <a:lvl1pPr>
              <a:defRPr/>
            </a:lvl1pPr>
          </a:lstStyle>
          <a:p>
            <a:fld id="{9C509A05-6166-4AF5-961F-A0027E419086}" type="slidenum">
              <a:rPr lang="ru-RU" altLang="ru-RU"/>
              <a:pPr/>
              <a:t>‹#›</a:t>
            </a:fld>
            <a:endParaRPr lang="ru-RU" altLang="ru-RU"/>
          </a:p>
        </p:txBody>
      </p:sp>
    </p:spTree>
    <p:extLst>
      <p:ext uri="{BB962C8B-B14F-4D97-AF65-F5344CB8AC3E}">
        <p14:creationId xmlns:p14="http://schemas.microsoft.com/office/powerpoint/2010/main" val="751880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533400" y="1828800"/>
            <a:ext cx="40005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86300" y="1828800"/>
            <a:ext cx="40005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8"/>
          <p:cNvSpPr>
            <a:spLocks noGrp="1" noChangeArrowheads="1"/>
          </p:cNvSpPr>
          <p:nvPr>
            <p:ph type="dt" sz="half" idx="10"/>
          </p:nvPr>
        </p:nvSpPr>
        <p:spPr>
          <a:ln/>
        </p:spPr>
        <p:txBody>
          <a:bodyPr/>
          <a:lstStyle>
            <a:lvl1pPr>
              <a:defRPr/>
            </a:lvl1pPr>
          </a:lstStyle>
          <a:p>
            <a:pPr>
              <a:defRPr/>
            </a:pPr>
            <a:endParaRPr lang="ru-RU"/>
          </a:p>
        </p:txBody>
      </p:sp>
      <p:sp>
        <p:nvSpPr>
          <p:cNvPr id="6" name="Rectangle 9"/>
          <p:cNvSpPr>
            <a:spLocks noGrp="1" noChangeArrowheads="1"/>
          </p:cNvSpPr>
          <p:nvPr>
            <p:ph type="ftr" sz="quarter" idx="11"/>
          </p:nvPr>
        </p:nvSpPr>
        <p:spPr>
          <a:ln/>
        </p:spPr>
        <p:txBody>
          <a:bodyPr/>
          <a:lstStyle>
            <a:lvl1pPr>
              <a:defRPr/>
            </a:lvl1pPr>
          </a:lstStyle>
          <a:p>
            <a:pPr>
              <a:defRPr/>
            </a:pPr>
            <a:endParaRPr lang="ru-RU"/>
          </a:p>
        </p:txBody>
      </p:sp>
      <p:sp>
        <p:nvSpPr>
          <p:cNvPr id="7" name="Rectangle 10"/>
          <p:cNvSpPr>
            <a:spLocks noGrp="1" noChangeArrowheads="1"/>
          </p:cNvSpPr>
          <p:nvPr>
            <p:ph type="sldNum" sz="quarter" idx="12"/>
          </p:nvPr>
        </p:nvSpPr>
        <p:spPr>
          <a:ln/>
        </p:spPr>
        <p:txBody>
          <a:bodyPr/>
          <a:lstStyle>
            <a:lvl1pPr>
              <a:defRPr/>
            </a:lvl1pPr>
          </a:lstStyle>
          <a:p>
            <a:fld id="{2183C019-56D4-460F-9F5B-FA6EDA10269B}" type="slidenum">
              <a:rPr lang="ru-RU" altLang="ru-RU"/>
              <a:pPr/>
              <a:t>‹#›</a:t>
            </a:fld>
            <a:endParaRPr lang="ru-RU" altLang="ru-RU"/>
          </a:p>
        </p:txBody>
      </p:sp>
    </p:spTree>
    <p:extLst>
      <p:ext uri="{BB962C8B-B14F-4D97-AF65-F5344CB8AC3E}">
        <p14:creationId xmlns:p14="http://schemas.microsoft.com/office/powerpoint/2010/main" val="2340768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8"/>
          <p:cNvSpPr>
            <a:spLocks noGrp="1" noChangeArrowheads="1"/>
          </p:cNvSpPr>
          <p:nvPr>
            <p:ph type="dt" sz="half" idx="10"/>
          </p:nvPr>
        </p:nvSpPr>
        <p:spPr>
          <a:ln/>
        </p:spPr>
        <p:txBody>
          <a:bodyPr/>
          <a:lstStyle>
            <a:lvl1pPr>
              <a:defRPr/>
            </a:lvl1pPr>
          </a:lstStyle>
          <a:p>
            <a:pPr>
              <a:defRPr/>
            </a:pPr>
            <a:endParaRPr lang="ru-RU"/>
          </a:p>
        </p:txBody>
      </p:sp>
      <p:sp>
        <p:nvSpPr>
          <p:cNvPr id="8" name="Rectangle 9"/>
          <p:cNvSpPr>
            <a:spLocks noGrp="1" noChangeArrowheads="1"/>
          </p:cNvSpPr>
          <p:nvPr>
            <p:ph type="ftr" sz="quarter" idx="11"/>
          </p:nvPr>
        </p:nvSpPr>
        <p:spPr>
          <a:ln/>
        </p:spPr>
        <p:txBody>
          <a:bodyPr/>
          <a:lstStyle>
            <a:lvl1pPr>
              <a:defRPr/>
            </a:lvl1pPr>
          </a:lstStyle>
          <a:p>
            <a:pPr>
              <a:defRPr/>
            </a:pPr>
            <a:endParaRPr lang="ru-RU"/>
          </a:p>
        </p:txBody>
      </p:sp>
      <p:sp>
        <p:nvSpPr>
          <p:cNvPr id="9" name="Rectangle 10"/>
          <p:cNvSpPr>
            <a:spLocks noGrp="1" noChangeArrowheads="1"/>
          </p:cNvSpPr>
          <p:nvPr>
            <p:ph type="sldNum" sz="quarter" idx="12"/>
          </p:nvPr>
        </p:nvSpPr>
        <p:spPr>
          <a:ln/>
        </p:spPr>
        <p:txBody>
          <a:bodyPr/>
          <a:lstStyle>
            <a:lvl1pPr>
              <a:defRPr/>
            </a:lvl1pPr>
          </a:lstStyle>
          <a:p>
            <a:fld id="{64E3B68F-0896-4482-81FC-06AC455C7D67}" type="slidenum">
              <a:rPr lang="ru-RU" altLang="ru-RU"/>
              <a:pPr/>
              <a:t>‹#›</a:t>
            </a:fld>
            <a:endParaRPr lang="ru-RU" altLang="ru-RU"/>
          </a:p>
        </p:txBody>
      </p:sp>
    </p:spTree>
    <p:extLst>
      <p:ext uri="{BB962C8B-B14F-4D97-AF65-F5344CB8AC3E}">
        <p14:creationId xmlns:p14="http://schemas.microsoft.com/office/powerpoint/2010/main" val="681039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8"/>
          <p:cNvSpPr>
            <a:spLocks noGrp="1" noChangeArrowheads="1"/>
          </p:cNvSpPr>
          <p:nvPr>
            <p:ph type="dt" sz="half" idx="10"/>
          </p:nvPr>
        </p:nvSpPr>
        <p:spPr>
          <a:ln/>
        </p:spPr>
        <p:txBody>
          <a:bodyPr/>
          <a:lstStyle>
            <a:lvl1pPr>
              <a:defRPr/>
            </a:lvl1pPr>
          </a:lstStyle>
          <a:p>
            <a:pPr>
              <a:defRPr/>
            </a:pPr>
            <a:endParaRPr lang="ru-RU"/>
          </a:p>
        </p:txBody>
      </p:sp>
      <p:sp>
        <p:nvSpPr>
          <p:cNvPr id="4" name="Rectangle 9"/>
          <p:cNvSpPr>
            <a:spLocks noGrp="1" noChangeArrowheads="1"/>
          </p:cNvSpPr>
          <p:nvPr>
            <p:ph type="ftr" sz="quarter" idx="11"/>
          </p:nvPr>
        </p:nvSpPr>
        <p:spPr>
          <a:ln/>
        </p:spPr>
        <p:txBody>
          <a:bodyPr/>
          <a:lstStyle>
            <a:lvl1pPr>
              <a:defRPr/>
            </a:lvl1pPr>
          </a:lstStyle>
          <a:p>
            <a:pPr>
              <a:defRPr/>
            </a:pPr>
            <a:endParaRPr lang="ru-RU"/>
          </a:p>
        </p:txBody>
      </p:sp>
      <p:sp>
        <p:nvSpPr>
          <p:cNvPr id="5" name="Rectangle 10"/>
          <p:cNvSpPr>
            <a:spLocks noGrp="1" noChangeArrowheads="1"/>
          </p:cNvSpPr>
          <p:nvPr>
            <p:ph type="sldNum" sz="quarter" idx="12"/>
          </p:nvPr>
        </p:nvSpPr>
        <p:spPr>
          <a:ln/>
        </p:spPr>
        <p:txBody>
          <a:bodyPr/>
          <a:lstStyle>
            <a:lvl1pPr>
              <a:defRPr/>
            </a:lvl1pPr>
          </a:lstStyle>
          <a:p>
            <a:fld id="{4D0F4D16-13B1-4C4D-A0F2-0D311E598295}" type="slidenum">
              <a:rPr lang="ru-RU" altLang="ru-RU"/>
              <a:pPr/>
              <a:t>‹#›</a:t>
            </a:fld>
            <a:endParaRPr lang="ru-RU" altLang="ru-RU"/>
          </a:p>
        </p:txBody>
      </p:sp>
    </p:spTree>
    <p:extLst>
      <p:ext uri="{BB962C8B-B14F-4D97-AF65-F5344CB8AC3E}">
        <p14:creationId xmlns:p14="http://schemas.microsoft.com/office/powerpoint/2010/main" val="2474224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ru-RU"/>
          </a:p>
        </p:txBody>
      </p:sp>
      <p:sp>
        <p:nvSpPr>
          <p:cNvPr id="3" name="Rectangle 9"/>
          <p:cNvSpPr>
            <a:spLocks noGrp="1" noChangeArrowheads="1"/>
          </p:cNvSpPr>
          <p:nvPr>
            <p:ph type="ftr" sz="quarter" idx="11"/>
          </p:nvPr>
        </p:nvSpPr>
        <p:spPr>
          <a:ln/>
        </p:spPr>
        <p:txBody>
          <a:bodyPr/>
          <a:lstStyle>
            <a:lvl1pPr>
              <a:defRPr/>
            </a:lvl1pPr>
          </a:lstStyle>
          <a:p>
            <a:pPr>
              <a:defRPr/>
            </a:pPr>
            <a:endParaRPr lang="ru-RU"/>
          </a:p>
        </p:txBody>
      </p:sp>
      <p:sp>
        <p:nvSpPr>
          <p:cNvPr id="4" name="Rectangle 10"/>
          <p:cNvSpPr>
            <a:spLocks noGrp="1" noChangeArrowheads="1"/>
          </p:cNvSpPr>
          <p:nvPr>
            <p:ph type="sldNum" sz="quarter" idx="12"/>
          </p:nvPr>
        </p:nvSpPr>
        <p:spPr>
          <a:ln/>
        </p:spPr>
        <p:txBody>
          <a:bodyPr/>
          <a:lstStyle>
            <a:lvl1pPr>
              <a:defRPr/>
            </a:lvl1pPr>
          </a:lstStyle>
          <a:p>
            <a:fld id="{7D3249B8-F0EE-4C3F-9CF2-9849BB480E34}" type="slidenum">
              <a:rPr lang="ru-RU" altLang="ru-RU"/>
              <a:pPr/>
              <a:t>‹#›</a:t>
            </a:fld>
            <a:endParaRPr lang="ru-RU" altLang="ru-RU"/>
          </a:p>
        </p:txBody>
      </p:sp>
    </p:spTree>
    <p:extLst>
      <p:ext uri="{BB962C8B-B14F-4D97-AF65-F5344CB8AC3E}">
        <p14:creationId xmlns:p14="http://schemas.microsoft.com/office/powerpoint/2010/main" val="1877542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8"/>
          <p:cNvSpPr>
            <a:spLocks noGrp="1" noChangeArrowheads="1"/>
          </p:cNvSpPr>
          <p:nvPr>
            <p:ph type="dt" sz="half" idx="10"/>
          </p:nvPr>
        </p:nvSpPr>
        <p:spPr>
          <a:ln/>
        </p:spPr>
        <p:txBody>
          <a:bodyPr/>
          <a:lstStyle>
            <a:lvl1pPr>
              <a:defRPr/>
            </a:lvl1pPr>
          </a:lstStyle>
          <a:p>
            <a:pPr>
              <a:defRPr/>
            </a:pPr>
            <a:endParaRPr lang="ru-RU"/>
          </a:p>
        </p:txBody>
      </p:sp>
      <p:sp>
        <p:nvSpPr>
          <p:cNvPr id="6" name="Rectangle 9"/>
          <p:cNvSpPr>
            <a:spLocks noGrp="1" noChangeArrowheads="1"/>
          </p:cNvSpPr>
          <p:nvPr>
            <p:ph type="ftr" sz="quarter" idx="11"/>
          </p:nvPr>
        </p:nvSpPr>
        <p:spPr>
          <a:ln/>
        </p:spPr>
        <p:txBody>
          <a:bodyPr/>
          <a:lstStyle>
            <a:lvl1pPr>
              <a:defRPr/>
            </a:lvl1pPr>
          </a:lstStyle>
          <a:p>
            <a:pPr>
              <a:defRPr/>
            </a:pPr>
            <a:endParaRPr lang="ru-RU"/>
          </a:p>
        </p:txBody>
      </p:sp>
      <p:sp>
        <p:nvSpPr>
          <p:cNvPr id="7" name="Rectangle 10"/>
          <p:cNvSpPr>
            <a:spLocks noGrp="1" noChangeArrowheads="1"/>
          </p:cNvSpPr>
          <p:nvPr>
            <p:ph type="sldNum" sz="quarter" idx="12"/>
          </p:nvPr>
        </p:nvSpPr>
        <p:spPr>
          <a:ln/>
        </p:spPr>
        <p:txBody>
          <a:bodyPr/>
          <a:lstStyle>
            <a:lvl1pPr>
              <a:defRPr/>
            </a:lvl1pPr>
          </a:lstStyle>
          <a:p>
            <a:fld id="{04C65883-3023-465D-80CC-59ED44DF69A6}" type="slidenum">
              <a:rPr lang="ru-RU" altLang="ru-RU"/>
              <a:pPr/>
              <a:t>‹#›</a:t>
            </a:fld>
            <a:endParaRPr lang="ru-RU" altLang="ru-RU"/>
          </a:p>
        </p:txBody>
      </p:sp>
    </p:spTree>
    <p:extLst>
      <p:ext uri="{BB962C8B-B14F-4D97-AF65-F5344CB8AC3E}">
        <p14:creationId xmlns:p14="http://schemas.microsoft.com/office/powerpoint/2010/main" val="2502857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8"/>
          <p:cNvSpPr>
            <a:spLocks noGrp="1" noChangeArrowheads="1"/>
          </p:cNvSpPr>
          <p:nvPr>
            <p:ph type="dt" sz="half" idx="10"/>
          </p:nvPr>
        </p:nvSpPr>
        <p:spPr>
          <a:ln/>
        </p:spPr>
        <p:txBody>
          <a:bodyPr/>
          <a:lstStyle>
            <a:lvl1pPr>
              <a:defRPr/>
            </a:lvl1pPr>
          </a:lstStyle>
          <a:p>
            <a:pPr>
              <a:defRPr/>
            </a:pPr>
            <a:endParaRPr lang="ru-RU"/>
          </a:p>
        </p:txBody>
      </p:sp>
      <p:sp>
        <p:nvSpPr>
          <p:cNvPr id="6" name="Rectangle 9"/>
          <p:cNvSpPr>
            <a:spLocks noGrp="1" noChangeArrowheads="1"/>
          </p:cNvSpPr>
          <p:nvPr>
            <p:ph type="ftr" sz="quarter" idx="11"/>
          </p:nvPr>
        </p:nvSpPr>
        <p:spPr>
          <a:ln/>
        </p:spPr>
        <p:txBody>
          <a:bodyPr/>
          <a:lstStyle>
            <a:lvl1pPr>
              <a:defRPr/>
            </a:lvl1pPr>
          </a:lstStyle>
          <a:p>
            <a:pPr>
              <a:defRPr/>
            </a:pPr>
            <a:endParaRPr lang="ru-RU"/>
          </a:p>
        </p:txBody>
      </p:sp>
      <p:sp>
        <p:nvSpPr>
          <p:cNvPr id="7" name="Rectangle 10"/>
          <p:cNvSpPr>
            <a:spLocks noGrp="1" noChangeArrowheads="1"/>
          </p:cNvSpPr>
          <p:nvPr>
            <p:ph type="sldNum" sz="quarter" idx="12"/>
          </p:nvPr>
        </p:nvSpPr>
        <p:spPr>
          <a:ln/>
        </p:spPr>
        <p:txBody>
          <a:bodyPr/>
          <a:lstStyle>
            <a:lvl1pPr>
              <a:defRPr/>
            </a:lvl1pPr>
          </a:lstStyle>
          <a:p>
            <a:fld id="{48BECABE-6F7F-4BCF-9363-6D758C8DCBF4}" type="slidenum">
              <a:rPr lang="ru-RU" altLang="ru-RU"/>
              <a:pPr/>
              <a:t>‹#›</a:t>
            </a:fld>
            <a:endParaRPr lang="ru-RU" altLang="ru-RU"/>
          </a:p>
        </p:txBody>
      </p:sp>
    </p:spTree>
    <p:extLst>
      <p:ext uri="{BB962C8B-B14F-4D97-AF65-F5344CB8AC3E}">
        <p14:creationId xmlns:p14="http://schemas.microsoft.com/office/powerpoint/2010/main" val="4176990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228600" y="228600"/>
            <a:ext cx="8686800" cy="5943600"/>
            <a:chOff x="144" y="144"/>
            <a:chExt cx="5472" cy="3744"/>
          </a:xfrm>
        </p:grpSpPr>
        <p:sp>
          <p:nvSpPr>
            <p:cNvPr id="70659" name="Rectangle 3"/>
            <p:cNvSpPr>
              <a:spLocks noChangeArrowheads="1"/>
            </p:cNvSpPr>
            <p:nvPr/>
          </p:nvSpPr>
          <p:spPr bwMode="auto">
            <a:xfrm>
              <a:off x="144" y="144"/>
              <a:ext cx="5472" cy="3744"/>
            </a:xfrm>
            <a:prstGeom prst="rect">
              <a:avLst/>
            </a:prstGeom>
            <a:solidFill>
              <a:schemeClr val="bg1"/>
            </a:solidFill>
            <a:ln w="44450">
              <a:solidFill>
                <a:schemeClr val="folHlink"/>
              </a:solidFill>
              <a:miter lim="800000"/>
              <a:headEnd/>
              <a:tailEnd/>
            </a:ln>
            <a:effectLst/>
          </p:spPr>
          <p:txBody>
            <a:bodyPr wrap="none" anchor="ctr"/>
            <a:lstStyle/>
            <a:p>
              <a:pPr algn="ctr">
                <a:defRPr/>
              </a:pPr>
              <a:endParaRPr lang="ru-RU" sz="2400">
                <a:latin typeface="Times New Roman" pitchFamily="18" charset="0"/>
              </a:endParaRPr>
            </a:p>
          </p:txBody>
        </p:sp>
        <p:sp>
          <p:nvSpPr>
            <p:cNvPr id="70660" name="Rectangle 4"/>
            <p:cNvSpPr>
              <a:spLocks noChangeArrowheads="1"/>
            </p:cNvSpPr>
            <p:nvPr/>
          </p:nvSpPr>
          <p:spPr bwMode="blackWhite">
            <a:xfrm>
              <a:off x="193" y="193"/>
              <a:ext cx="5373" cy="3635"/>
            </a:xfrm>
            <a:prstGeom prst="rect">
              <a:avLst/>
            </a:prstGeom>
            <a:solidFill>
              <a:schemeClr val="bg1"/>
            </a:solidFill>
            <a:ln w="9525">
              <a:solidFill>
                <a:schemeClr val="folHlink"/>
              </a:solidFill>
              <a:miter lim="800000"/>
              <a:headEnd/>
              <a:tailEnd/>
            </a:ln>
            <a:effectLst/>
          </p:spPr>
          <p:txBody>
            <a:bodyPr wrap="none" anchor="ctr"/>
            <a:lstStyle/>
            <a:p>
              <a:pPr algn="ctr">
                <a:defRPr/>
              </a:pPr>
              <a:endParaRPr lang="ru-RU" sz="2400">
                <a:latin typeface="Times New Roman" pitchFamily="18" charset="0"/>
              </a:endParaRPr>
            </a:p>
          </p:txBody>
        </p:sp>
        <p:sp>
          <p:nvSpPr>
            <p:cNvPr id="70661" name="Line 5"/>
            <p:cNvSpPr>
              <a:spLocks noChangeShapeType="1"/>
            </p:cNvSpPr>
            <p:nvPr/>
          </p:nvSpPr>
          <p:spPr bwMode="auto">
            <a:xfrm>
              <a:off x="336" y="1092"/>
              <a:ext cx="5136" cy="0"/>
            </a:xfrm>
            <a:prstGeom prst="line">
              <a:avLst/>
            </a:prstGeom>
            <a:noFill/>
            <a:ln w="12700">
              <a:solidFill>
                <a:schemeClr val="accent2"/>
              </a:solidFill>
              <a:round/>
              <a:headEnd/>
              <a:tailEnd/>
            </a:ln>
            <a:effectLst/>
          </p:spPr>
          <p:txBody>
            <a:bodyPr/>
            <a:lstStyle/>
            <a:p>
              <a:pPr>
                <a:defRPr/>
              </a:pPr>
              <a:endParaRPr lang="ru-RU">
                <a:latin typeface="Arial" charset="0"/>
              </a:endParaRPr>
            </a:p>
          </p:txBody>
        </p:sp>
      </p:grpSp>
      <p:sp>
        <p:nvSpPr>
          <p:cNvPr id="1027" name="Rectangle 6"/>
          <p:cNvSpPr>
            <a:spLocks noGrp="1" noChangeArrowheads="1"/>
          </p:cNvSpPr>
          <p:nvPr>
            <p:ph type="title"/>
          </p:nvPr>
        </p:nvSpPr>
        <p:spPr bwMode="auto">
          <a:xfrm>
            <a:off x="533400" y="473075"/>
            <a:ext cx="8153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ru-RU" altLang="ru-RU" smtClean="0"/>
              <a:t>Образец заголовка</a:t>
            </a:r>
          </a:p>
        </p:txBody>
      </p:sp>
      <p:sp>
        <p:nvSpPr>
          <p:cNvPr id="1028" name="Rectangle 7"/>
          <p:cNvSpPr>
            <a:spLocks noGrp="1" noChangeArrowheads="1"/>
          </p:cNvSpPr>
          <p:nvPr>
            <p:ph type="body" idx="1"/>
          </p:nvPr>
        </p:nvSpPr>
        <p:spPr bwMode="auto">
          <a:xfrm>
            <a:off x="533400" y="1828800"/>
            <a:ext cx="81534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70664" name="Rectangle 8"/>
          <p:cNvSpPr>
            <a:spLocks noGrp="1" noChangeArrowheads="1"/>
          </p:cNvSpPr>
          <p:nvPr>
            <p:ph type="dt" sz="half" idx="2"/>
          </p:nvPr>
        </p:nvSpPr>
        <p:spPr bwMode="auto">
          <a:xfrm>
            <a:off x="533400" y="6248400"/>
            <a:ext cx="2057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latin typeface="Arial" charset="0"/>
              </a:defRPr>
            </a:lvl1pPr>
          </a:lstStyle>
          <a:p>
            <a:pPr>
              <a:defRPr/>
            </a:pPr>
            <a:endParaRPr lang="ru-RU"/>
          </a:p>
        </p:txBody>
      </p:sp>
      <p:sp>
        <p:nvSpPr>
          <p:cNvPr id="70665" name="Rectangle 9"/>
          <p:cNvSpPr>
            <a:spLocks noGrp="1" noChangeArrowheads="1"/>
          </p:cNvSpPr>
          <p:nvPr>
            <p:ph type="ftr" sz="quarter" idx="3"/>
          </p:nvPr>
        </p:nvSpPr>
        <p:spPr bwMode="auto">
          <a:xfrm>
            <a:off x="32385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000" smtClean="0">
                <a:latin typeface="Arial" charset="0"/>
              </a:defRPr>
            </a:lvl1pPr>
          </a:lstStyle>
          <a:p>
            <a:pPr>
              <a:defRPr/>
            </a:pPr>
            <a:endParaRPr lang="ru-RU"/>
          </a:p>
        </p:txBody>
      </p:sp>
      <p:sp>
        <p:nvSpPr>
          <p:cNvPr id="70666" name="Rectangle 10"/>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000"/>
            </a:lvl1pPr>
          </a:lstStyle>
          <a:p>
            <a:fld id="{92DB61D6-61DD-40B1-8070-FBBBFD48B287}" type="slidenum">
              <a:rPr lang="ru-RU" altLang="ru-RU"/>
              <a:pPr/>
              <a:t>‹#›</a:t>
            </a:fld>
            <a:endParaRPr lang="ru-RU" altLang="ru-RU"/>
          </a:p>
        </p:txBody>
      </p:sp>
    </p:spTree>
  </p:cSld>
  <p:clrMap bg1="dk2" tx1="lt1" bg2="dk1" tx2="lt2" accent1="accent1" accent2="accent2" accent3="accent3" accent4="accent4" accent5="accent5" accent6="accent6" hlink="hlink" folHlink="folHlink"/>
  <p:sldLayoutIdLst>
    <p:sldLayoutId id="2147483730"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 id="2147483729" r:id="rId12"/>
  </p:sldLayoutIdLst>
  <p:txStyles>
    <p:titleStyle>
      <a:lvl1pPr algn="l" rtl="0" eaLnBrk="0" fontAlgn="base" hangingPunct="0">
        <a:lnSpc>
          <a:spcPct val="80000"/>
        </a:lnSpc>
        <a:spcBef>
          <a:spcPct val="0"/>
        </a:spcBef>
        <a:spcAft>
          <a:spcPct val="0"/>
        </a:spcAft>
        <a:defRPr sz="4400">
          <a:solidFill>
            <a:schemeClr val="tx2"/>
          </a:solidFill>
          <a:latin typeface="+mj-lt"/>
          <a:ea typeface="+mj-ea"/>
          <a:cs typeface="+mj-cs"/>
        </a:defRPr>
      </a:lvl1pPr>
      <a:lvl2pPr algn="l" rtl="0" eaLnBrk="0" fontAlgn="base" hangingPunct="0">
        <a:lnSpc>
          <a:spcPct val="80000"/>
        </a:lnSpc>
        <a:spcBef>
          <a:spcPct val="0"/>
        </a:spcBef>
        <a:spcAft>
          <a:spcPct val="0"/>
        </a:spcAft>
        <a:defRPr sz="4400">
          <a:solidFill>
            <a:schemeClr val="tx2"/>
          </a:solidFill>
          <a:latin typeface="Times New Roman" pitchFamily="18" charset="0"/>
        </a:defRPr>
      </a:lvl2pPr>
      <a:lvl3pPr algn="l" rtl="0" eaLnBrk="0" fontAlgn="base" hangingPunct="0">
        <a:lnSpc>
          <a:spcPct val="80000"/>
        </a:lnSpc>
        <a:spcBef>
          <a:spcPct val="0"/>
        </a:spcBef>
        <a:spcAft>
          <a:spcPct val="0"/>
        </a:spcAft>
        <a:defRPr sz="4400">
          <a:solidFill>
            <a:schemeClr val="tx2"/>
          </a:solidFill>
          <a:latin typeface="Times New Roman" pitchFamily="18" charset="0"/>
        </a:defRPr>
      </a:lvl3pPr>
      <a:lvl4pPr algn="l" rtl="0" eaLnBrk="0" fontAlgn="base" hangingPunct="0">
        <a:lnSpc>
          <a:spcPct val="80000"/>
        </a:lnSpc>
        <a:spcBef>
          <a:spcPct val="0"/>
        </a:spcBef>
        <a:spcAft>
          <a:spcPct val="0"/>
        </a:spcAft>
        <a:defRPr sz="4400">
          <a:solidFill>
            <a:schemeClr val="tx2"/>
          </a:solidFill>
          <a:latin typeface="Times New Roman" pitchFamily="18" charset="0"/>
        </a:defRPr>
      </a:lvl4pPr>
      <a:lvl5pPr algn="l" rtl="0" eaLnBrk="0" fontAlgn="base" hangingPunct="0">
        <a:lnSpc>
          <a:spcPct val="80000"/>
        </a:lnSpc>
        <a:spcBef>
          <a:spcPct val="0"/>
        </a:spcBef>
        <a:spcAft>
          <a:spcPct val="0"/>
        </a:spcAft>
        <a:defRPr sz="4400">
          <a:solidFill>
            <a:schemeClr val="tx2"/>
          </a:solidFill>
          <a:latin typeface="Times New Roman" pitchFamily="18" charset="0"/>
        </a:defRPr>
      </a:lvl5pPr>
      <a:lvl6pPr marL="457200" algn="l" rtl="0" fontAlgn="base">
        <a:lnSpc>
          <a:spcPct val="80000"/>
        </a:lnSpc>
        <a:spcBef>
          <a:spcPct val="0"/>
        </a:spcBef>
        <a:spcAft>
          <a:spcPct val="0"/>
        </a:spcAft>
        <a:defRPr sz="4400">
          <a:solidFill>
            <a:schemeClr val="tx2"/>
          </a:solidFill>
          <a:latin typeface="Times New Roman" pitchFamily="18" charset="0"/>
        </a:defRPr>
      </a:lvl6pPr>
      <a:lvl7pPr marL="914400" algn="l" rtl="0" fontAlgn="base">
        <a:lnSpc>
          <a:spcPct val="80000"/>
        </a:lnSpc>
        <a:spcBef>
          <a:spcPct val="0"/>
        </a:spcBef>
        <a:spcAft>
          <a:spcPct val="0"/>
        </a:spcAft>
        <a:defRPr sz="4400">
          <a:solidFill>
            <a:schemeClr val="tx2"/>
          </a:solidFill>
          <a:latin typeface="Times New Roman" pitchFamily="18" charset="0"/>
        </a:defRPr>
      </a:lvl7pPr>
      <a:lvl8pPr marL="1371600" algn="l" rtl="0" fontAlgn="base">
        <a:lnSpc>
          <a:spcPct val="80000"/>
        </a:lnSpc>
        <a:spcBef>
          <a:spcPct val="0"/>
        </a:spcBef>
        <a:spcAft>
          <a:spcPct val="0"/>
        </a:spcAft>
        <a:defRPr sz="4400">
          <a:solidFill>
            <a:schemeClr val="tx2"/>
          </a:solidFill>
          <a:latin typeface="Times New Roman" pitchFamily="18" charset="0"/>
        </a:defRPr>
      </a:lvl8pPr>
      <a:lvl9pPr marL="1828800" algn="l" rtl="0" fontAlgn="base">
        <a:lnSpc>
          <a:spcPct val="80000"/>
        </a:lnSpc>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accent2"/>
        </a:buClr>
        <a:buSzPct val="75000"/>
        <a:buFont typeface="Wingdings" panose="05000000000000000000" pitchFamily="2" charset="2"/>
        <a:buChar char="n"/>
        <a:defRPr sz="31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65000"/>
        <a:buFont typeface="Wingdings" panose="05000000000000000000"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hlink"/>
        </a:buClr>
        <a:buSzPct val="55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Font typeface="Wingdings" panose="05000000000000000000"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85000"/>
        <a:buFont typeface="Wingdings" panose="05000000000000000000" pitchFamily="2" charset="2"/>
        <a:buChar char="§"/>
        <a:defRPr sz="2000">
          <a:solidFill>
            <a:schemeClr val="tx1"/>
          </a:solidFill>
          <a:latin typeface="+mn-lt"/>
        </a:defRPr>
      </a:lvl5pPr>
      <a:lvl6pPr marL="25146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9"/>
          <p:cNvSpPr>
            <a:spLocks noGrp="1" noChangeArrowheads="1"/>
          </p:cNvSpPr>
          <p:nvPr>
            <p:ph type="ctrTitle"/>
          </p:nvPr>
        </p:nvSpPr>
        <p:spPr/>
        <p:txBody>
          <a:bodyPr/>
          <a:lstStyle/>
          <a:p>
            <a:pPr eaLnBrk="1" hangingPunct="1"/>
            <a:r>
              <a:rPr lang="ru-RU" altLang="ru-RU" smtClean="0"/>
              <a:t>Можем ли мы увидеть звук?</a:t>
            </a:r>
          </a:p>
        </p:txBody>
      </p:sp>
      <p:sp>
        <p:nvSpPr>
          <p:cNvPr id="3075" name="Rectangle 20"/>
          <p:cNvSpPr>
            <a:spLocks noGrp="1" noChangeArrowheads="1"/>
          </p:cNvSpPr>
          <p:nvPr>
            <p:ph type="subTitle" idx="1"/>
          </p:nvPr>
        </p:nvSpPr>
        <p:spPr/>
        <p:txBody>
          <a:bodyPr/>
          <a:lstStyle/>
          <a:p>
            <a:pPr eaLnBrk="1" hangingPunct="1"/>
            <a:r>
              <a:rPr lang="ru-RU" altLang="ru-RU" smtClean="0"/>
              <a:t>Презентация по физике </a:t>
            </a:r>
          </a:p>
          <a:p>
            <a:pPr eaLnBrk="1" hangingPunct="1"/>
            <a:r>
              <a:rPr lang="ru-RU" altLang="ru-RU" smtClean="0"/>
              <a:t>Ученицы 8 «м» класса</a:t>
            </a:r>
          </a:p>
          <a:p>
            <a:pPr eaLnBrk="1" hangingPunct="1"/>
            <a:r>
              <a:rPr lang="ru-RU" altLang="ru-RU" smtClean="0"/>
              <a:t>Глушко Виктории</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title"/>
          </p:nvPr>
        </p:nvSpPr>
        <p:spPr/>
        <p:txBody>
          <a:bodyPr/>
          <a:lstStyle/>
          <a:p>
            <a:pPr algn="ctr" eaLnBrk="1" hangingPunct="1"/>
            <a:r>
              <a:rPr lang="ru-RU" altLang="ru-RU" smtClean="0"/>
              <a:t>Можем ли мы увидеть звук?</a:t>
            </a:r>
          </a:p>
        </p:txBody>
      </p:sp>
      <p:sp>
        <p:nvSpPr>
          <p:cNvPr id="4099" name="Rectangle 9"/>
          <p:cNvSpPr>
            <a:spLocks noGrp="1" noChangeArrowheads="1"/>
          </p:cNvSpPr>
          <p:nvPr>
            <p:ph type="body" sz="half" idx="2"/>
          </p:nvPr>
        </p:nvSpPr>
        <p:spPr/>
        <p:txBody>
          <a:bodyPr/>
          <a:lstStyle/>
          <a:p>
            <a:pPr eaLnBrk="1" hangingPunct="1">
              <a:lnSpc>
                <a:spcPct val="90000"/>
              </a:lnSpc>
            </a:pPr>
            <a:r>
              <a:rPr lang="ru-RU" altLang="ru-RU" sz="2000" smtClean="0"/>
              <a:t>Основы нейронауки гласят: слуховая система воспринимает звук, зрительная система отвечает за восприятие визуальных образов. Системы работают независимо друг от друга. </a:t>
            </a:r>
          </a:p>
          <a:p>
            <a:pPr eaLnBrk="1" hangingPunct="1">
              <a:lnSpc>
                <a:spcPct val="90000"/>
              </a:lnSpc>
            </a:pPr>
            <a:r>
              <a:rPr lang="ru-RU" altLang="ru-RU" sz="2000" smtClean="0"/>
              <a:t>Согласно новому исследованию мозг может напрямую воспринимать звук, что помогает лучше видеть. </a:t>
            </a:r>
          </a:p>
        </p:txBody>
      </p:sp>
      <p:pic>
        <p:nvPicPr>
          <p:cNvPr id="4100" name="Picture 17" descr="stariki"/>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990600" y="2286000"/>
            <a:ext cx="3108325" cy="3133725"/>
          </a:xfr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Grp="1" noChangeArrowheads="1"/>
          </p:cNvSpPr>
          <p:nvPr>
            <p:ph type="title"/>
          </p:nvPr>
        </p:nvSpPr>
        <p:spPr/>
        <p:txBody>
          <a:bodyPr/>
          <a:lstStyle/>
          <a:p>
            <a:pPr algn="ctr" eaLnBrk="1" hangingPunct="1"/>
            <a:r>
              <a:rPr lang="ru-RU" altLang="ru-RU" smtClean="0"/>
              <a:t>Можем ли мы увидеть звук?</a:t>
            </a:r>
          </a:p>
        </p:txBody>
      </p:sp>
      <p:sp>
        <p:nvSpPr>
          <p:cNvPr id="5123" name="Rectangle 6"/>
          <p:cNvSpPr>
            <a:spLocks noGrp="1" noChangeArrowheads="1"/>
          </p:cNvSpPr>
          <p:nvPr>
            <p:ph type="body" sz="half" idx="2"/>
          </p:nvPr>
        </p:nvSpPr>
        <p:spPr/>
        <p:txBody>
          <a:bodyPr/>
          <a:lstStyle/>
          <a:p>
            <a:pPr eaLnBrk="1" hangingPunct="1">
              <a:lnSpc>
                <a:spcPct val="80000"/>
              </a:lnSpc>
            </a:pPr>
            <a:r>
              <a:rPr lang="ru-RU" altLang="ru-RU" sz="1800" smtClean="0"/>
              <a:t>Исследователи провели эксперимент на обезьянках. Обезьян научили указывать на световые пятна на экране. При яркой вспышке света обезьянки без труда указывали на световое пятно; при тусклой вспышке, обезьянки с трудом определяли световое пятно. Но когда тусклая вспышка света сопровождалась звуком, обезьянки мгновенно указывали на место вспышки, настолько быстро, что традиционная теория вряд ли сможет это объяснить.</a:t>
            </a:r>
          </a:p>
        </p:txBody>
      </p:sp>
      <p:pic>
        <p:nvPicPr>
          <p:cNvPr id="5124" name="Picture 7" descr="1b30007d019bc20a5bd193886b5024f2"/>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022350" y="1828800"/>
            <a:ext cx="3021013" cy="4038600"/>
          </a:xfr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noChangeArrowheads="1"/>
          </p:cNvSpPr>
          <p:nvPr>
            <p:ph type="title"/>
          </p:nvPr>
        </p:nvSpPr>
        <p:spPr/>
        <p:txBody>
          <a:bodyPr/>
          <a:lstStyle/>
          <a:p>
            <a:pPr algn="ctr" eaLnBrk="1" hangingPunct="1"/>
            <a:r>
              <a:rPr lang="ru-RU" altLang="ru-RU" smtClean="0"/>
              <a:t>Можем ли мы увидеть звук?</a:t>
            </a:r>
          </a:p>
        </p:txBody>
      </p:sp>
      <p:sp>
        <p:nvSpPr>
          <p:cNvPr id="6147" name="Rectangle 6"/>
          <p:cNvSpPr>
            <a:spLocks noGrp="1" noChangeArrowheads="1"/>
          </p:cNvSpPr>
          <p:nvPr>
            <p:ph type="body" sz="half" idx="2"/>
          </p:nvPr>
        </p:nvSpPr>
        <p:spPr/>
        <p:txBody>
          <a:bodyPr/>
          <a:lstStyle/>
          <a:p>
            <a:pPr eaLnBrk="1" hangingPunct="1">
              <a:lnSpc>
                <a:spcPct val="80000"/>
              </a:lnSpc>
            </a:pPr>
            <a:r>
              <a:rPr lang="ru-RU" altLang="ru-RU" sz="2000" smtClean="0"/>
              <a:t>Исследователь Йе Ванг из Техасского университета в г. Хьюстон поясняет, что за самые ранние стадии визуального восприятия отвечают 49 нейронов. В эксперименте с обезьянками нейроны реагировали на звонкий звук точно так же как на яркий свет, и реагировали с такой скоростью, которую можно объяснить только прямой связью между долями мозга, отвечающими за слуховое и зрительное восприятие.</a:t>
            </a:r>
          </a:p>
        </p:txBody>
      </p:sp>
      <p:pic>
        <p:nvPicPr>
          <p:cNvPr id="6148" name="Picture 7" descr="06"/>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093788" y="2019300"/>
            <a:ext cx="2879725" cy="3657600"/>
          </a:xfr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Grp="1" noChangeArrowheads="1"/>
          </p:cNvSpPr>
          <p:nvPr>
            <p:ph type="title"/>
          </p:nvPr>
        </p:nvSpPr>
        <p:spPr/>
        <p:txBody>
          <a:bodyPr/>
          <a:lstStyle/>
          <a:p>
            <a:pPr algn="ctr" eaLnBrk="1" hangingPunct="1"/>
            <a:r>
              <a:rPr lang="ru-RU" altLang="ru-RU" smtClean="0"/>
              <a:t>Можем ли мы увидеть звук?</a:t>
            </a:r>
          </a:p>
        </p:txBody>
      </p:sp>
      <p:sp>
        <p:nvSpPr>
          <p:cNvPr id="7171" name="Rectangle 6"/>
          <p:cNvSpPr>
            <a:spLocks noGrp="1" noChangeArrowheads="1"/>
          </p:cNvSpPr>
          <p:nvPr>
            <p:ph type="body" sz="half" idx="2"/>
          </p:nvPr>
        </p:nvSpPr>
        <p:spPr/>
        <p:txBody>
          <a:bodyPr/>
          <a:lstStyle/>
          <a:p>
            <a:pPr eaLnBrk="1" hangingPunct="1">
              <a:lnSpc>
                <a:spcPct val="80000"/>
              </a:lnSpc>
            </a:pPr>
            <a:r>
              <a:rPr lang="ru-RU" altLang="ru-RU" sz="1800" smtClean="0"/>
              <a:t>По словам Бароне результаты исследования могут иметь практическое применение. Например, слепые люди не имеют возможность использовать зрительную систему, чтобы видеть. Но они могут, предполагает исследование, использовать зрительную систему для того, чтобы слышать. Это предположение может объяснить тонкий слух у слепых людей и великолепное зрение у глухих. </a:t>
            </a:r>
          </a:p>
        </p:txBody>
      </p:sp>
      <p:pic>
        <p:nvPicPr>
          <p:cNvPr id="7172" name="Picture 7" descr="080818-see-hear-speak-02-thumb"/>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914400" y="2514600"/>
            <a:ext cx="3733800" cy="2509838"/>
          </a:xfr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Grp="1" noChangeArrowheads="1"/>
          </p:cNvSpPr>
          <p:nvPr>
            <p:ph type="title"/>
          </p:nvPr>
        </p:nvSpPr>
        <p:spPr/>
        <p:txBody>
          <a:bodyPr/>
          <a:lstStyle/>
          <a:p>
            <a:pPr algn="ctr" eaLnBrk="1" hangingPunct="1"/>
            <a:r>
              <a:rPr lang="ru-RU" altLang="ru-RU" smtClean="0"/>
              <a:t>Можем ли мы увидеть звук?</a:t>
            </a:r>
          </a:p>
        </p:txBody>
      </p:sp>
      <p:sp>
        <p:nvSpPr>
          <p:cNvPr id="8195" name="Rectangle 6"/>
          <p:cNvSpPr>
            <a:spLocks noGrp="1" noChangeArrowheads="1"/>
          </p:cNvSpPr>
          <p:nvPr>
            <p:ph type="body" sz="half" idx="2"/>
          </p:nvPr>
        </p:nvSpPr>
        <p:spPr/>
        <p:txBody>
          <a:bodyPr/>
          <a:lstStyle/>
          <a:p>
            <a:pPr eaLnBrk="1" hangingPunct="1">
              <a:lnSpc>
                <a:spcPct val="80000"/>
              </a:lnSpc>
            </a:pPr>
            <a:r>
              <a:rPr lang="ru-RU" altLang="ru-RU" sz="2000" smtClean="0"/>
              <a:t>Открытие возможно не связано с редкими случаями синестезии, странного состояния, свойственного некоторым людям, которые могут чувствовать и слышать цвета и даже ощущать их на вкус. При синестезии ощущения сливаются воедино на более ранних стадиях мозговых процессов, так что даже упоминание о цвете может автоматически спровоцировать восприятие определённого звука. </a:t>
            </a:r>
          </a:p>
        </p:txBody>
      </p:sp>
      <p:pic>
        <p:nvPicPr>
          <p:cNvPr id="8196" name="Picture 7" descr="12"/>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985838" y="2176463"/>
            <a:ext cx="3095625" cy="3343275"/>
          </a:xfr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9"/>
          <p:cNvSpPr>
            <a:spLocks noGrp="1" noChangeArrowheads="1"/>
          </p:cNvSpPr>
          <p:nvPr>
            <p:ph type="title"/>
          </p:nvPr>
        </p:nvSpPr>
        <p:spPr/>
        <p:txBody>
          <a:bodyPr/>
          <a:lstStyle/>
          <a:p>
            <a:pPr algn="ctr" eaLnBrk="1" hangingPunct="1"/>
            <a:r>
              <a:rPr lang="ru-RU" altLang="ru-RU" smtClean="0"/>
              <a:t>Можем ли мы увидеть звук?</a:t>
            </a:r>
          </a:p>
        </p:txBody>
      </p:sp>
      <p:pic>
        <p:nvPicPr>
          <p:cNvPr id="9219" name="Picture 7" descr="154"/>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533400" y="2344738"/>
            <a:ext cx="4000500" cy="3005137"/>
          </a:xfrm>
          <a:noFill/>
        </p:spPr>
      </p:pic>
      <p:sp>
        <p:nvSpPr>
          <p:cNvPr id="9220" name="Rectangle 6"/>
          <p:cNvSpPr>
            <a:spLocks noGrp="1" noChangeArrowheads="1"/>
          </p:cNvSpPr>
          <p:nvPr>
            <p:ph type="body" sz="half" idx="2"/>
          </p:nvPr>
        </p:nvSpPr>
        <p:spPr/>
        <p:txBody>
          <a:bodyPr/>
          <a:lstStyle/>
          <a:p>
            <a:pPr eaLnBrk="1" hangingPunct="1"/>
            <a:r>
              <a:rPr lang="ru-RU" altLang="ru-RU" sz="2700" smtClean="0"/>
              <a:t>Результаты проведённого исследования опубликованы в августе 2008 г. в журнале </a:t>
            </a:r>
            <a:r>
              <a:rPr lang="ru-RU" altLang="ru-RU" sz="2700" i="1" smtClean="0"/>
              <a:t>BMC Neuroscience</a:t>
            </a:r>
            <a:r>
              <a:rPr lang="ru-RU" altLang="ru-RU" sz="2700" smtClean="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WordArt 4"/>
          <p:cNvSpPr>
            <a:spLocks noChangeArrowheads="1" noChangeShapeType="1" noTextEdit="1"/>
          </p:cNvSpPr>
          <p:nvPr/>
        </p:nvSpPr>
        <p:spPr bwMode="auto">
          <a:xfrm>
            <a:off x="2286000" y="2057400"/>
            <a:ext cx="4495800" cy="2700338"/>
          </a:xfrm>
          <a:prstGeom prst="rect">
            <a:avLst/>
          </a:prstGeom>
        </p:spPr>
        <p:txBody>
          <a:bodyPr wrap="none" fromWordArt="1">
            <a:prstTxWarp prst="textPlain">
              <a:avLst>
                <a:gd name="adj" fmla="val 50000"/>
              </a:avLst>
            </a:prstTxWarp>
          </a:bodyPr>
          <a:lstStyle/>
          <a:p>
            <a:pPr algn="ctr"/>
            <a:r>
              <a:rPr lang="ru-RU" sz="3600" kern="10">
                <a:ln w="9525">
                  <a:solidFill>
                    <a:srgbClr val="000000"/>
                  </a:solidFill>
                  <a:round/>
                  <a:headEnd/>
                  <a:tailEnd/>
                </a:ln>
                <a:solidFill>
                  <a:srgbClr val="FFFFFF"/>
                </a:solidFill>
                <a:cs typeface="Arial" panose="020B0604020202020204" pitchFamily="34" charset="0"/>
              </a:rPr>
              <a:t>КОНЕЦ</a:t>
            </a:r>
          </a:p>
        </p:txBody>
      </p:sp>
    </p:spTree>
  </p:cSld>
  <p:clrMapOvr>
    <a:masterClrMapping/>
  </p:clrMapOvr>
</p:sld>
</file>

<file path=ppt/theme/theme1.xml><?xml version="1.0" encoding="utf-8"?>
<a:theme xmlns:a="http://schemas.openxmlformats.org/drawingml/2006/main" name="Контрастный">
  <a:themeElements>
    <a:clrScheme name="Контрастный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fontScheme name="Контрастный">
      <a:majorFont>
        <a:latin typeface="Times New Roman"/>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Контрастный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clrMap bg1="dk2" tx1="lt1" bg2="dk1" tx2="lt2" accent1="accent1" accent2="accent2" accent3="accent3" accent4="accent4" accent5="accent5" accent6="accent6" hlink="hlink" folHlink="folHlink"/>
    </a:extraClrScheme>
    <a:extraClrScheme>
      <a:clrScheme name="Контрастный 2">
        <a:dk1>
          <a:srgbClr val="4D4D4D"/>
        </a:dk1>
        <a:lt1>
          <a:srgbClr val="FFFFFF"/>
        </a:lt1>
        <a:dk2>
          <a:srgbClr val="4A1102"/>
        </a:dk2>
        <a:lt2>
          <a:srgbClr val="FFFFFF"/>
        </a:lt2>
        <a:accent1>
          <a:srgbClr val="CC3300"/>
        </a:accent1>
        <a:accent2>
          <a:srgbClr val="666699"/>
        </a:accent2>
        <a:accent3>
          <a:srgbClr val="B1AAAA"/>
        </a:accent3>
        <a:accent4>
          <a:srgbClr val="DADADA"/>
        </a:accent4>
        <a:accent5>
          <a:srgbClr val="E2ADAA"/>
        </a:accent5>
        <a:accent6>
          <a:srgbClr val="5C5C8A"/>
        </a:accent6>
        <a:hlink>
          <a:srgbClr val="FF9900"/>
        </a:hlink>
        <a:folHlink>
          <a:srgbClr val="FFFFFF"/>
        </a:folHlink>
      </a:clrScheme>
      <a:clrMap bg1="dk2" tx1="lt1" bg2="dk1" tx2="lt2" accent1="accent1" accent2="accent2" accent3="accent3" accent4="accent4" accent5="accent5" accent6="accent6" hlink="hlink" folHlink="folHlink"/>
    </a:extraClrScheme>
    <a:extraClrScheme>
      <a:clrScheme name="Контрастный 3">
        <a:dk1>
          <a:srgbClr val="666699"/>
        </a:dk1>
        <a:lt1>
          <a:srgbClr val="FFFFFF"/>
        </a:lt1>
        <a:dk2>
          <a:srgbClr val="400040"/>
        </a:dk2>
        <a:lt2>
          <a:srgbClr val="FFFFFF"/>
        </a:lt2>
        <a:accent1>
          <a:srgbClr val="FFCC00"/>
        </a:accent1>
        <a:accent2>
          <a:srgbClr val="FF3300"/>
        </a:accent2>
        <a:accent3>
          <a:srgbClr val="AFAAAF"/>
        </a:accent3>
        <a:accent4>
          <a:srgbClr val="DADADA"/>
        </a:accent4>
        <a:accent5>
          <a:srgbClr val="FFE2AA"/>
        </a:accent5>
        <a:accent6>
          <a:srgbClr val="E72D00"/>
        </a:accent6>
        <a:hlink>
          <a:srgbClr val="CC9900"/>
        </a:hlink>
        <a:folHlink>
          <a:srgbClr val="CC3300"/>
        </a:folHlink>
      </a:clrScheme>
      <a:clrMap bg1="dk2" tx1="lt1" bg2="dk1" tx2="lt2" accent1="accent1" accent2="accent2" accent3="accent3" accent4="accent4" accent5="accent5" accent6="accent6" hlink="hlink" folHlink="folHlink"/>
    </a:extraClrScheme>
    <a:extraClrScheme>
      <a:clrScheme name="Контрастный 4">
        <a:dk1>
          <a:srgbClr val="4D4D4D"/>
        </a:dk1>
        <a:lt1>
          <a:srgbClr val="FFFFFF"/>
        </a:lt1>
        <a:dk2>
          <a:srgbClr val="006699"/>
        </a:dk2>
        <a:lt2>
          <a:srgbClr val="CCECFF"/>
        </a:lt2>
        <a:accent1>
          <a:srgbClr val="339966"/>
        </a:accent1>
        <a:accent2>
          <a:srgbClr val="3366FF"/>
        </a:accent2>
        <a:accent3>
          <a:srgbClr val="AAB8CA"/>
        </a:accent3>
        <a:accent4>
          <a:srgbClr val="DADADA"/>
        </a:accent4>
        <a:accent5>
          <a:srgbClr val="ADCAB8"/>
        </a:accent5>
        <a:accent6>
          <a:srgbClr val="2D5CE7"/>
        </a:accent6>
        <a:hlink>
          <a:srgbClr val="33CCFF"/>
        </a:hlink>
        <a:folHlink>
          <a:srgbClr val="FFFFFF"/>
        </a:folHlink>
      </a:clrScheme>
      <a:clrMap bg1="dk2" tx1="lt1" bg2="dk1" tx2="lt2" accent1="accent1" accent2="accent2" accent3="accent3" accent4="accent4" accent5="accent5" accent6="accent6" hlink="hlink" folHlink="folHlink"/>
    </a:extraClrScheme>
    <a:extraClrScheme>
      <a:clrScheme name="Контрастный 5">
        <a:dk1>
          <a:srgbClr val="000000"/>
        </a:dk1>
        <a:lt1>
          <a:srgbClr val="FFFFFF"/>
        </a:lt1>
        <a:dk2>
          <a:srgbClr val="CC0000"/>
        </a:dk2>
        <a:lt2>
          <a:srgbClr val="666699"/>
        </a:lt2>
        <a:accent1>
          <a:srgbClr val="FF6600"/>
        </a:accent1>
        <a:accent2>
          <a:srgbClr val="FF9933"/>
        </a:accent2>
        <a:accent3>
          <a:srgbClr val="FFFFFF"/>
        </a:accent3>
        <a:accent4>
          <a:srgbClr val="000000"/>
        </a:accent4>
        <a:accent5>
          <a:srgbClr val="FFB8AA"/>
        </a:accent5>
        <a:accent6>
          <a:srgbClr val="E78A2D"/>
        </a:accent6>
        <a:hlink>
          <a:srgbClr val="FFCC00"/>
        </a:hlink>
        <a:folHlink>
          <a:srgbClr val="333399"/>
        </a:folHlink>
      </a:clrScheme>
      <a:clrMap bg1="lt1" tx1="dk1" bg2="lt2" tx2="dk2" accent1="accent1" accent2="accent2" accent3="accent3" accent4="accent4" accent5="accent5" accent6="accent6" hlink="hlink" folHlink="folHlink"/>
    </a:extraClrScheme>
    <a:extraClrScheme>
      <a:clrScheme name="Контрастный 6">
        <a:dk1>
          <a:srgbClr val="000000"/>
        </a:dk1>
        <a:lt1>
          <a:srgbClr val="FFFFFF"/>
        </a:lt1>
        <a:dk2>
          <a:srgbClr val="000000"/>
        </a:dk2>
        <a:lt2>
          <a:srgbClr val="C0C0C0"/>
        </a:lt2>
        <a:accent1>
          <a:srgbClr val="CC3300"/>
        </a:accent1>
        <a:accent2>
          <a:srgbClr val="666699"/>
        </a:accent2>
        <a:accent3>
          <a:srgbClr val="FFFFFF"/>
        </a:accent3>
        <a:accent4>
          <a:srgbClr val="000000"/>
        </a:accent4>
        <a:accent5>
          <a:srgbClr val="E2ADAA"/>
        </a:accent5>
        <a:accent6>
          <a:srgbClr val="5C5C8A"/>
        </a:accent6>
        <a:hlink>
          <a:srgbClr val="999900"/>
        </a:hlink>
        <a:folHlink>
          <a:srgbClr val="4D4D4D"/>
        </a:folHlink>
      </a:clrScheme>
      <a:clrMap bg1="lt1" tx1="dk1" bg2="lt2" tx2="dk2" accent1="accent1" accent2="accent2" accent3="accent3" accent4="accent4" accent5="accent5" accent6="accent6" hlink="hlink" folHlink="folHlink"/>
    </a:extraClrScheme>
    <a:extraClrScheme>
      <a:clrScheme name="Контрастный 7">
        <a:dk1>
          <a:srgbClr val="000000"/>
        </a:dk1>
        <a:lt1>
          <a:srgbClr val="FFFFFF"/>
        </a:lt1>
        <a:dk2>
          <a:srgbClr val="000066"/>
        </a:dk2>
        <a:lt2>
          <a:srgbClr val="333399"/>
        </a:lt2>
        <a:accent1>
          <a:srgbClr val="3399FF"/>
        </a:accent1>
        <a:accent2>
          <a:srgbClr val="9999FF"/>
        </a:accent2>
        <a:accent3>
          <a:srgbClr val="FFFFFF"/>
        </a:accent3>
        <a:accent4>
          <a:srgbClr val="000000"/>
        </a:accent4>
        <a:accent5>
          <a:srgbClr val="ADCAFF"/>
        </a:accent5>
        <a:accent6>
          <a:srgbClr val="8A8AE7"/>
        </a:accent6>
        <a:hlink>
          <a:srgbClr val="00CCFF"/>
        </a:hlink>
        <a:folHlink>
          <a:srgbClr val="5F5F5F"/>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Refined</Template>
  <TotalTime>68</TotalTime>
  <Words>343</Words>
  <Application>Microsoft Office PowerPoint</Application>
  <PresentationFormat>Экран (4:3)</PresentationFormat>
  <Paragraphs>18</Paragraphs>
  <Slides>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Times New Roman</vt:lpstr>
      <vt:lpstr>Wingdings</vt:lpstr>
      <vt:lpstr>Calibri</vt:lpstr>
      <vt:lpstr>Контрастный</vt:lpstr>
      <vt:lpstr>Можем ли мы увидеть звук?</vt:lpstr>
      <vt:lpstr>Можем ли мы увидеть звук?</vt:lpstr>
      <vt:lpstr>Можем ли мы увидеть звук?</vt:lpstr>
      <vt:lpstr>Можем ли мы увидеть звук?</vt:lpstr>
      <vt:lpstr>Можем ли мы увидеть звук?</vt:lpstr>
      <vt:lpstr>Можем ли мы увидеть звук?</vt:lpstr>
      <vt:lpstr>Можем ли мы увидеть звук?</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admin</cp:lastModifiedBy>
  <cp:revision>1</cp:revision>
  <cp:lastPrinted>1601-01-01T00:00:00Z</cp:lastPrinted>
  <dcterms:created xsi:type="dcterms:W3CDTF">1601-01-01T00:00:00Z</dcterms:created>
  <dcterms:modified xsi:type="dcterms:W3CDTF">2015-04-08T17:15:11Z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