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42D90-A8A8-4958-AC9F-32CA143AE372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A9558C15-BCBB-4D16-891C-39CA4895AB4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60895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AEDF1-6E09-4F4B-8AF2-205BE13D8CDC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42B0BB-48E0-4135-9FD1-D8D03F5FBA4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3482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A599E-A188-4748-9711-5C9EE8413AE1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CBB02-5BF0-4107-A459-4C19B91810E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54401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89D1F-B17B-457D-B877-F4B90738189C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7E749A-C796-44CC-93C9-3FDD8A8913B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33449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1F6AE-756D-4FF0-A582-6A17AD509138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A1731C8B-D6FD-47A5-AA97-1181F79C726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96343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AA5AB-AA3A-4593-A98E-1BC35BA80329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29C42F-2B36-45E2-A524-3E8E236420D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4708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61A31-5A8A-43B7-8A22-9C70C5FFBDDA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E2014-F32D-4DA1-A351-2138B67D26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70306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AE53A-78E8-4449-9FB5-0830CE8183D3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40A8F9-099E-4C5A-86FB-E8506EEA849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9748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F4EF7-6AA1-4D3C-8DE1-6A37F9D58209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FB97FF-16D2-407E-A7C3-368A911F2F1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00384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33346-5777-4222-BB43-4577877E7BA0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CFFAD0-677E-4CC4-AD5A-C446403CEA9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33886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5CA12-616A-4823-AC41-39841C1C235F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9CC3C2B7-65E1-48B3-A211-D3BD60E42CB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15234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850334-C24D-4B55-94F1-7CB688A3FE85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panose="02030602050306030303" pitchFamily="18" charset="0"/>
              </a:defRPr>
            </a:lvl1pPr>
          </a:lstStyle>
          <a:p>
            <a:fld id="{A9190C94-5B2E-49D9-A819-F24EA76F032D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5" r:id="rId2"/>
    <p:sldLayoutId id="2147483684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5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Взаимодействие тел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/>
            <a:r>
              <a:rPr lang="ru-RU" altLang="ru-RU" smtClean="0"/>
              <a:t>Подготовила</a:t>
            </a:r>
            <a:r>
              <a:rPr lang="en-US" altLang="ru-RU" smtClean="0"/>
              <a:t>:</a:t>
            </a:r>
            <a:r>
              <a:rPr lang="ru-RU" altLang="ru-RU" smtClean="0"/>
              <a:t> </a:t>
            </a:r>
          </a:p>
          <a:p>
            <a:pPr marR="0"/>
            <a:r>
              <a:rPr lang="ru-RU" altLang="ru-RU" smtClean="0"/>
              <a:t>Анисимова Анастасия Андреевна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753100"/>
          </a:xfrm>
        </p:spPr>
        <p:txBody>
          <a:bodyPr/>
          <a:lstStyle/>
          <a:p>
            <a:r>
              <a:rPr lang="ru-RU" alt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Простые наблюдения и опыты, например с тележками (рис. 3), приводят к следующим качественным заключениям: а) тело, на которое другие тела не действуют, сохраняет свою скорость неизменной; б) ускорение тела возникает под действием других тел, но зависит и от самого тела; в) действия тел друг на друга всегда носят характер взаимодействия. Эти выводы подтверждаются при наблюдении явлений в природе, технике, космическом пространстве только в инерциальных системах отсчета.</a:t>
            </a:r>
          </a:p>
        </p:txBody>
      </p:sp>
      <p:pic>
        <p:nvPicPr>
          <p:cNvPr id="1026" name="Picture 2" descr="http://www.fmclass.ru/pic/485a669e72f58/pic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88" y="2732088"/>
            <a:ext cx="5357812" cy="412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75"/>
            <a:ext cx="8229600" cy="5610225"/>
          </a:xfrm>
        </p:spPr>
        <p:txBody>
          <a:bodyPr/>
          <a:lstStyle/>
          <a:p>
            <a:pPr algn="just"/>
            <a:r>
              <a:rPr lang="ru-RU" alt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 отличаются друг от друга и количественно, и качественно. Например, ясно, что чем больше деформируется пружина, тем больше взаимодействие ее витков. Или чем ближе два одноименных заряда, тем сильнее они будут притягиваться. В простейших случаях взаимодействия количественной характеристикой является сила. Сила — причина ускорения тел (в инерциальной системе отсчета). Сила — это векторная физическая величина, являющаяся мерой ускорения, приобретаемого телами при взаимодействии. Сила характеризуется: а) модулем; б) точкой приложения; в) направлением.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5824537"/>
          </a:xfrm>
        </p:spPr>
        <p:txBody>
          <a:bodyPr/>
          <a:lstStyle/>
          <a:p>
            <a:r>
              <a:rPr lang="ru-RU" alt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Единица силы — ньютон (Н). 1 ньютон — это сила, которая телу массой 1 кг сообщает ускорение 1 м/с</a:t>
            </a:r>
            <a:r>
              <a:rPr lang="ru-RU" altLang="ru-RU" sz="2000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в направлении действия этой силы, если другие тела на него не действуют. Равнодействующей нескольких сил называют силу, действие которой эквивалентно действию тех сил, которые она заменяет. </a:t>
            </a:r>
            <a:r>
              <a:rPr lang="ru-RU" altLang="ru-RU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Равнодействующая</a:t>
            </a:r>
            <a:r>
              <a:rPr lang="ru-RU" alt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является векторной суммой всех сил, приложенных к телу:</a:t>
            </a:r>
          </a:p>
        </p:txBody>
      </p:sp>
      <p:pic>
        <p:nvPicPr>
          <p:cNvPr id="27650" name="Picture 2" descr="C:\Users\Ростик\Desktop\ vec R = vec F_1 + vec F_2 + ...+ vec F_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3429000"/>
            <a:ext cx="4811713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500063" y="857250"/>
            <a:ext cx="8229600" cy="4389438"/>
          </a:xfrm>
        </p:spPr>
        <p:txBody>
          <a:bodyPr/>
          <a:lstStyle/>
          <a:p>
            <a:r>
              <a:rPr lang="ru-RU" alt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Качественно по своим свойствам взаимодействия также различны. Например, электрическое и магнитное взаимодействия связаны с наличием зарядов у частиц либо с движением заряженных частиц. Наиболее просто рассчитать силы в электродинамике: сила Ампера —                          , сила Лоренца —                        , кулоновская сила —                           и гравитационные силы: закон всемирного тяготения —                          . Такие механические силы, как сила упругости и сила трения, возникают в результате электромагнитного взаимодействия частиц вещества. Для их расчета необходимо использовать формулы:                     (закон Гука),                    — сила трения.</a:t>
            </a:r>
          </a:p>
        </p:txBody>
      </p:sp>
      <p:pic>
        <p:nvPicPr>
          <p:cNvPr id="9219" name="Picture 2" descr="C:\Users\Ростик\Desktop\ F_A = I l B sin {alpha} 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2143125"/>
            <a:ext cx="1500187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3" descr="C:\Users\Ростик\Desktop\ F_л = qvB sin {alpha} 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2214563"/>
            <a:ext cx="14097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4" descr="C:\Users\Ростик\Desktop\ F = k q_1 q_2r^2 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2428875"/>
            <a:ext cx="157162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5" descr="C:\Users\Ростик\Desktop\ F = G m_1 m_2R^2 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786063"/>
            <a:ext cx="1603375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6" descr="C:\Users\Ростик\Desktop\ F_{ynp} = -kx 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714750"/>
            <a:ext cx="1292225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7" descr="C:\Users\Ростик\Desktop\ F_{Tp} = - mu N 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63" y="3714750"/>
            <a:ext cx="12287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4429125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основании обобщения огромного числа опытных фактов и наблюдений были сформулированы законы динамики. Такое обобщение было выполнено Исааком Ньютоном.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538787"/>
          </a:xfrm>
        </p:spPr>
        <p:txBody>
          <a:bodyPr/>
          <a:lstStyle/>
          <a:p>
            <a:r>
              <a:rPr lang="ru-RU" altLang="ru-RU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закон Ньютона</a:t>
            </a: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постулирует существование инерционных систем отсчета и дает признак, пользуясь которым такие системы можно выделить из всего разнообразия систем отсчета: </a:t>
            </a:r>
            <a:r>
              <a:rPr lang="ru-RU" altLang="ru-RU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существуют такие системы отсчета, относительно которых поступательно движущееся тело сохраняет свою скорость постоянной, если на него не действуют другие тела (или действия других тел компенсируются).</a:t>
            </a:r>
            <a:endParaRPr lang="ru-RU" alt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895975"/>
          </a:xfrm>
        </p:spPr>
        <p:txBody>
          <a:bodyPr/>
          <a:lstStyle/>
          <a:p>
            <a:r>
              <a:rPr lang="ru-RU" altLang="ru-RU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закон Ньютона</a:t>
            </a: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отражает фундаментальное свойство материального мира, в соответствии с которым относительно инерциальных систем отсчета ускорение тел возникает только под действием сил. Этот закон формулируется следующим образом.</a:t>
            </a:r>
          </a:p>
          <a:p>
            <a:r>
              <a:rPr lang="ru-RU" altLang="ru-RU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Ускорение, с которым движется тело, прямо пропорционально равнодействующей всех сил, действующих на тело, обратно пропорционально его массе и направлено так же, как и равнодействующая сила:</a:t>
            </a:r>
            <a:endParaRPr lang="ru-RU" alt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698" name="Picture 2" descr="C:\Users\Ростик\Desktop\ vec a = frac{vec F}{m} 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5" y="4714875"/>
            <a:ext cx="1428750" cy="140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28625" y="928688"/>
            <a:ext cx="8229600" cy="4389437"/>
          </a:xfrm>
        </p:spPr>
        <p:txBody>
          <a:bodyPr/>
          <a:lstStyle/>
          <a:p>
            <a:r>
              <a:rPr lang="ru-RU" altLang="ru-RU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закон Ньютона</a:t>
            </a: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является обобщением громадного количества опытных фактов, показывающих, что силы — результат взаимодействия тел. Он формулируется следующим образом: </a:t>
            </a:r>
            <a:r>
              <a:rPr lang="ru-RU" altLang="ru-RU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тела действуют друг на друга с силами, равными по модулю и противоположными по направлению.</a:t>
            </a:r>
            <a:endParaRPr lang="ru-RU" alt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260</TotalTime>
  <Words>270</Words>
  <Application>Microsoft Office PowerPoint</Application>
  <PresentationFormat>Экран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Constantia</vt:lpstr>
      <vt:lpstr>Arial</vt:lpstr>
      <vt:lpstr>Calibri</vt:lpstr>
      <vt:lpstr>Wingdings 2</vt:lpstr>
      <vt:lpstr>Times New Roman</vt:lpstr>
      <vt:lpstr>Поток</vt:lpstr>
      <vt:lpstr>Взаимодействие тел</vt:lpstr>
      <vt:lpstr>Презентация PowerPoint</vt:lpstr>
      <vt:lpstr>Презентация PowerPoint</vt:lpstr>
      <vt:lpstr>Презентация PowerPoint</vt:lpstr>
      <vt:lpstr>Презентация PowerPoint</vt:lpstr>
      <vt:lpstr>На основании обобщения огромного числа опытных фактов и наблюдений были сформулированы законы динамики. Такое обобщение было выполнено Исааком Ньютоном.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Взаимодействие тел</dc:title>
  <dc:creator>Ростик</dc:creator>
  <cp:lastModifiedBy>admin</cp:lastModifiedBy>
  <cp:revision>28</cp:revision>
  <dcterms:created xsi:type="dcterms:W3CDTF">2010-12-08T15:53:13Z</dcterms:created>
  <dcterms:modified xsi:type="dcterms:W3CDTF">2015-04-08T16:53:39Z</dcterms:modified>
</cp:coreProperties>
</file>