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9E5EC748-452A-439B-909A-ACC4F930F36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21865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C251D-5AB0-41CC-BFB8-86EC8F60F9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64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42275-26B4-488C-8B01-CC56AB47B3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690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C3B209F4-5223-47BB-AEA4-84A3A321C0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54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6611-04FF-4E58-8AF7-6B1A287978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14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5FDD7-6609-4E8B-A9EF-CB1A30FBCA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74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50A32-AEEC-41F0-B9EA-C9E0367892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65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76BD7-1FDE-40FD-B8B3-E6CCB4C4C9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52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4F67F-7C76-4607-BF31-2ABCE7C378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4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AE45F-1651-4FA8-8689-82ECA23ECC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EBB61-A402-4203-9708-63AD0F49F7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98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1A867-F1C8-4C8D-80DD-FBBAC0D32C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26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C3CF4FEC-E68C-4A07-8739-BF7A7055E0D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2084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260350"/>
            <a:ext cx="6769100" cy="2663825"/>
          </a:xfrm>
        </p:spPr>
        <p:txBody>
          <a:bodyPr/>
          <a:lstStyle/>
          <a:p>
            <a:r>
              <a:rPr lang="ru-RU" altLang="ru-RU" sz="2800">
                <a:solidFill>
                  <a:schemeClr val="tx1"/>
                </a:solidFill>
              </a:rPr>
              <a:t>Использование электронного ресурса </a:t>
            </a:r>
            <a:br>
              <a:rPr lang="ru-RU" altLang="ru-RU" sz="2800">
                <a:solidFill>
                  <a:schemeClr val="tx1"/>
                </a:solidFill>
              </a:rPr>
            </a:br>
            <a:r>
              <a:rPr lang="ru-RU" altLang="ru-RU" sz="2800">
                <a:solidFill>
                  <a:schemeClr val="tx1"/>
                </a:solidFill>
              </a:rPr>
              <a:t>«Библиотека электронных наглядных пособий» Физика 7 – 11 класс</a:t>
            </a:r>
            <a:br>
              <a:rPr lang="ru-RU" altLang="ru-RU" sz="2800">
                <a:solidFill>
                  <a:schemeClr val="tx1"/>
                </a:solidFill>
              </a:rPr>
            </a:br>
            <a:endParaRPr lang="ru-RU" altLang="ru-RU" sz="480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2600"/>
              <a:t>Кабинет физики</a:t>
            </a:r>
          </a:p>
          <a:p>
            <a:r>
              <a:rPr lang="ru-RU" altLang="ru-RU" sz="2600"/>
              <a:t>МОУ СОШ с. Вязовка</a:t>
            </a:r>
          </a:p>
          <a:p>
            <a:r>
              <a:rPr lang="ru-RU" altLang="ru-RU" sz="2600"/>
              <a:t>Учитель физики</a:t>
            </a:r>
          </a:p>
          <a:p>
            <a:r>
              <a:rPr lang="ru-RU" altLang="ru-RU" sz="2600"/>
              <a:t>Харитонов Г.В.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935038"/>
          </a:xfrm>
        </p:spPr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Отформатируем заголовок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Строение атома: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8135938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296150" cy="115093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altLang="ru-RU" sz="2400">
                <a:latin typeface="Comic Sans MS" panose="030F0702030302020204" pitchFamily="66" charset="0"/>
              </a:rPr>
              <a:t>Щелкнем правой мышкой на второй позиции и левой на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Создать текстовой объект.</a:t>
            </a:r>
            <a:r>
              <a:rPr lang="ru-RU" altLang="ru-RU"/>
              <a:t>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8135938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006475"/>
          </a:xfrm>
        </p:spPr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Введём необходимый текст и отформатируем его: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07375" cy="5113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7440613" cy="1816100"/>
          </a:xfrm>
        </p:spPr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Щёлкнем левой мышкой на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Слайды – Свойства слайда.</a:t>
            </a:r>
            <a:r>
              <a:rPr lang="ru-RU" altLang="ru-RU" sz="2400">
                <a:latin typeface="Comic Sans MS" panose="030F0702030302020204" pitchFamily="66" charset="0"/>
              </a:rPr>
              <a:t> Откроется окно, где мы выберем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Эффекты появления слайда, Ручной режим, Предмет (Физика), Цветовая схема (Зелёная Вариант 2)</a:t>
            </a:r>
            <a:endParaRPr lang="ru-RU" altLang="ru-RU" sz="3800" b="1">
              <a:solidFill>
                <a:schemeClr val="hlink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205038"/>
            <a:ext cx="7921625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293813"/>
          </a:xfrm>
        </p:spPr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Получим оформленный слайд №1.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8775"/>
            <a:ext cx="7921625" cy="482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Создадим второй слайд. Для этого левой мышкой нажмём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Слайды – Вставить: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28775"/>
            <a:ext cx="7775575" cy="482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293813"/>
          </a:xfrm>
        </p:spPr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В появившемся окне выберем шаблон слайда с тремя позициями: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8064500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Создаём заголовок и вставляем информационный объект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Планетарная модель атома</a:t>
            </a:r>
            <a:r>
              <a:rPr lang="ru-RU" altLang="ru-RU" sz="2400">
                <a:latin typeface="Comic Sans MS" panose="030F0702030302020204" pitchFamily="66" charset="0"/>
              </a:rPr>
              <a:t> во вторую позицию аналогично тому, как вставили объект в первый слайд: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4392613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133600"/>
            <a:ext cx="4033837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Затем выберем и вставим информационный объект в третью позицию:</a:t>
            </a:r>
          </a:p>
        </p:txBody>
      </p:sp>
      <p:pic>
        <p:nvPicPr>
          <p:cNvPr id="59400" name="Picture 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89138"/>
            <a:ext cx="4608513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07" name="Rectangle 15"/>
          <p:cNvSpPr>
            <a:spLocks noGrp="1" noChangeArrowheads="1"/>
          </p:cNvSpPr>
          <p:nvPr>
            <p:ph sz="half" idx="2"/>
          </p:nvPr>
        </p:nvSpPr>
        <p:spPr>
          <a:xfrm>
            <a:off x="5094288" y="1905000"/>
            <a:ext cx="3798887" cy="4114800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    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Comic Sans MS" panose="030F0702030302020204" pitchFamily="66" charset="0"/>
              </a:rPr>
              <a:t>Подобным образом  создаём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Comic Sans MS" panose="030F0702030302020204" pitchFamily="66" charset="0"/>
              </a:rPr>
              <a:t>ещё несколько слайдов по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Comic Sans MS" panose="030F0702030302020204" pitchFamily="66" charset="0"/>
              </a:rPr>
              <a:t>теме урока и вставляем в них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Comic Sans MS" panose="030F0702030302020204" pitchFamily="66" charset="0"/>
              </a:rPr>
              <a:t>из хранилища необходимые информационные объекты (текст, анимация, видеофрагменты, интерактивные модели и т.д.). Презентация к уроку готова.</a:t>
            </a:r>
          </a:p>
          <a:p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4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Чтобы посмотреть созданную презентацию, надо двойным щелчком запустить плеер презентаций и в открывшемся окне выбрать нужную презентацию.</a:t>
            </a:r>
          </a:p>
        </p:txBody>
      </p:sp>
      <p:pic>
        <p:nvPicPr>
          <p:cNvPr id="125962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989138"/>
            <a:ext cx="4249737" cy="4032250"/>
          </a:xfrm>
        </p:spPr>
      </p:pic>
      <p:pic>
        <p:nvPicPr>
          <p:cNvPr id="125959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4176713" cy="39608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Откроем программу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Пуск – Все программы – Кирилл и Мефодий – Учебные электронные издания – БЭНП Физика: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25" name="Picture 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16113"/>
            <a:ext cx="8066087" cy="4548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29381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altLang="ru-RU" sz="2400">
                <a:latin typeface="Comic Sans MS" panose="030F0702030302020204" pitchFamily="66" charset="0"/>
              </a:rPr>
              <a:t>Указываем имя пользователя и пароль и нажимаем ОК:</a:t>
            </a:r>
            <a:r>
              <a:rPr lang="ru-RU" altLang="ru-RU"/>
              <a:t> 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534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15093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altLang="ru-RU" sz="2400">
                <a:latin typeface="Comic Sans MS" panose="030F0702030302020204" pitchFamily="66" charset="0"/>
              </a:rPr>
              <a:t>Делаем двойной щелчок на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Конструктор презентаций</a:t>
            </a:r>
            <a:r>
              <a:rPr lang="ru-RU" altLang="ru-RU" sz="2400" b="1">
                <a:solidFill>
                  <a:schemeClr val="hlink"/>
                </a:solidFill>
                <a:latin typeface="Comic Sans MS" panose="030F0702030302020204" pitchFamily="66" charset="0"/>
              </a:rPr>
              <a:t>:</a:t>
            </a:r>
            <a:r>
              <a:rPr lang="ru-RU" altLang="ru-RU"/>
              <a:t> 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07375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Сохраняем презентацию, для чего нажимаем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Файл – Создать – Строение атома – Сохранить.</a:t>
            </a:r>
            <a:r>
              <a:rPr lang="ru-RU" altLang="ru-RU" sz="2400">
                <a:latin typeface="Comic Sans MS" panose="030F0702030302020204" pitchFamily="66" charset="0"/>
              </a:rPr>
              <a:t> (Презентации даётся название, соответствующее теме, которую хотим раскрыть, например, </a:t>
            </a:r>
            <a:r>
              <a:rPr lang="ru-RU" altLang="ru-RU" sz="2400" i="1">
                <a:latin typeface="Comic Sans MS" panose="030F0702030302020204" pitchFamily="66" charset="0"/>
              </a:rPr>
              <a:t>Строение атома</a:t>
            </a:r>
            <a:r>
              <a:rPr lang="ru-RU" altLang="ru-RU" sz="2400"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133600"/>
            <a:ext cx="8207375" cy="439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0" y="287338"/>
            <a:ext cx="6434138" cy="1430337"/>
          </a:xfrm>
        </p:spPr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Появляется окно, где мы выбираем шаблон слайда (предлагаются три варианта: две позиции, три позиции, четыре позиции). Для титульного слайда выбираем вариант с двумя позициями: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133600"/>
            <a:ext cx="82073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Заполним позиции: щёлкнем правой мышкой на поле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Заголовок </a:t>
            </a:r>
            <a:r>
              <a:rPr lang="ru-RU" altLang="ru-RU" sz="2400" i="1">
                <a:latin typeface="Comic Sans MS" panose="030F0702030302020204" pitchFamily="66" charset="0"/>
              </a:rPr>
              <a:t> </a:t>
            </a:r>
            <a:r>
              <a:rPr lang="ru-RU" altLang="ru-RU" sz="2400">
                <a:latin typeface="Comic Sans MS" panose="030F0702030302020204" pitchFamily="66" charset="0"/>
              </a:rPr>
              <a:t>и левой на 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Вставить объект.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28800"/>
            <a:ext cx="8280400" cy="4768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222375"/>
          </a:xfrm>
        </p:spPr>
        <p:txBody>
          <a:bodyPr/>
          <a:lstStyle/>
          <a:p>
            <a:r>
              <a:rPr lang="ru-RU" altLang="ru-RU" sz="2100">
                <a:latin typeface="Comic Sans MS" panose="030F0702030302020204" pitchFamily="66" charset="0"/>
              </a:rPr>
              <a:t>Откроется окно с объектами по разным темам курса физики. Выберем, например, </a:t>
            </a:r>
            <a:r>
              <a:rPr lang="ru-RU" altLang="ru-RU" sz="2100" b="1" i="1">
                <a:solidFill>
                  <a:schemeClr val="hlink"/>
                </a:solidFill>
                <a:latin typeface="Comic Sans MS" panose="030F0702030302020204" pitchFamily="66" charset="0"/>
              </a:rPr>
              <a:t>Строение атома.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8135938" cy="504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latin typeface="Comic Sans MS" panose="030F0702030302020204" pitchFamily="66" charset="0"/>
              </a:rPr>
              <a:t>Затем на правой половине пометим левой мышкой пункт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Тема «Строение атома»</a:t>
            </a:r>
            <a:r>
              <a:rPr lang="ru-RU" altLang="ru-RU" sz="2400">
                <a:latin typeface="Comic Sans MS" panose="030F0702030302020204" pitchFamily="66" charset="0"/>
              </a:rPr>
              <a:t> и левой же мышкой нажмём </a:t>
            </a:r>
            <a:r>
              <a:rPr lang="ru-RU" altLang="ru-RU" sz="2400" b="1" i="1">
                <a:solidFill>
                  <a:schemeClr val="hlink"/>
                </a:solidFill>
                <a:latin typeface="Comic Sans MS" panose="030F0702030302020204" pitchFamily="66" charset="0"/>
              </a:rPr>
              <a:t>Выбрать и вернуться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16113"/>
            <a:ext cx="8064500" cy="4619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theme/theme1.xml><?xml version="1.0" encoding="utf-8"?>
<a:theme xmlns:a="http://schemas.openxmlformats.org/drawingml/2006/main" name="Эхо">
  <a:themeElements>
    <a:clrScheme name="Эхо 4">
      <a:dk1>
        <a:srgbClr val="194349"/>
      </a:dk1>
      <a:lt1>
        <a:srgbClr val="FFFFCC"/>
      </a:lt1>
      <a:dk2>
        <a:srgbClr val="0000FF"/>
      </a:dk2>
      <a:lt2>
        <a:srgbClr val="FFFFFF"/>
      </a:lt2>
      <a:accent1>
        <a:srgbClr val="0099FF"/>
      </a:accent1>
      <a:accent2>
        <a:srgbClr val="33CC33"/>
      </a:accent2>
      <a:accent3>
        <a:srgbClr val="AAAAFF"/>
      </a:accent3>
      <a:accent4>
        <a:srgbClr val="DADAAE"/>
      </a:accent4>
      <a:accent5>
        <a:srgbClr val="AACAFF"/>
      </a:accent5>
      <a:accent6>
        <a:srgbClr val="2DB92D"/>
      </a:accent6>
      <a:hlink>
        <a:srgbClr val="CC9900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239</TotalTime>
  <Words>339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Wingdings</vt:lpstr>
      <vt:lpstr>Comic Sans MS</vt:lpstr>
      <vt:lpstr>Эхо</vt:lpstr>
      <vt:lpstr>Использование электронного ресурса  «Библиотека электронных наглядных пособий» Физика 7 – 11 класс </vt:lpstr>
      <vt:lpstr>Откроем программу Пуск – Все программы – Кирилл и Мефодий – Учебные электронные издания – БЭНП Физика:</vt:lpstr>
      <vt:lpstr>Указываем имя пользователя и пароль и нажимаем ОК: </vt:lpstr>
      <vt:lpstr>Делаем двойной щелчок на Конструктор презентаций: </vt:lpstr>
      <vt:lpstr>Сохраняем презентацию, для чего нажимаем Файл – Создать – Строение атома – Сохранить. (Презентации даётся название, соответствующее теме, которую хотим раскрыть, например, Строение атома).</vt:lpstr>
      <vt:lpstr>Появляется окно, где мы выбираем шаблон слайда (предлагаются три варианта: две позиции, три позиции, четыре позиции). Для титульного слайда выбираем вариант с двумя позициями:</vt:lpstr>
      <vt:lpstr>Заполним позиции: щёлкнем правой мышкой на поле Заголовок  и левой на  Вставить объект.</vt:lpstr>
      <vt:lpstr>Откроется окно с объектами по разным темам курса физики. Выберем, например, Строение атома.</vt:lpstr>
      <vt:lpstr>Затем на правой половине пометим левой мышкой пункт Тема «Строение атома» и левой же мышкой нажмём Выбрать и вернуться</vt:lpstr>
      <vt:lpstr>Отформатируем заголовок Строение атома:</vt:lpstr>
      <vt:lpstr>Щелкнем правой мышкой на второй позиции и левой на Создать текстовой объект. </vt:lpstr>
      <vt:lpstr>Введём необходимый текст и отформатируем его:</vt:lpstr>
      <vt:lpstr>Щёлкнем левой мышкой на Слайды – Свойства слайда. Откроется окно, где мы выберем Эффекты появления слайда, Ручной режим, Предмет (Физика), Цветовая схема (Зелёная Вариант 2)</vt:lpstr>
      <vt:lpstr>Получим оформленный слайд №1.</vt:lpstr>
      <vt:lpstr>Создадим второй слайд. Для этого левой мышкой нажмём Слайды – Вставить:</vt:lpstr>
      <vt:lpstr>В появившемся окне выберем шаблон слайда с тремя позициями:</vt:lpstr>
      <vt:lpstr>Создаём заголовок и вставляем информационный объект Планетарная модель атома во вторую позицию аналогично тому, как вставили объект в первый слайд:</vt:lpstr>
      <vt:lpstr>Затем выберем и вставим информационный объект в третью позицию:</vt:lpstr>
      <vt:lpstr>Чтобы посмотреть созданную презентацию, надо двойным щелчком запустить плеер презентаций и в открывшемся окне выбрать нужную презентацию.</vt:lpstr>
    </vt:vector>
  </TitlesOfParts>
  <Company>Школа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электронного ресурса  «Библиотека электронных наглядных пособий»  Физика 7 – 11 класс для создания учебной презентации </dc:title>
  <dc:creator>МОУ - СОШ с. Вязовка</dc:creator>
  <cp:lastModifiedBy>admin</cp:lastModifiedBy>
  <cp:revision>12</cp:revision>
  <dcterms:created xsi:type="dcterms:W3CDTF">2009-05-05T07:44:26Z</dcterms:created>
  <dcterms:modified xsi:type="dcterms:W3CDTF">2015-04-08T16:07:37Z</dcterms:modified>
</cp:coreProperties>
</file>