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4"/>
  </p:notesMasterIdLst>
  <p:sldIdLst>
    <p:sldId id="256" r:id="rId2"/>
    <p:sldId id="272" r:id="rId3"/>
    <p:sldId id="261" r:id="rId4"/>
    <p:sldId id="258" r:id="rId5"/>
    <p:sldId id="262" r:id="rId6"/>
    <p:sldId id="263" r:id="rId7"/>
    <p:sldId id="264" r:id="rId8"/>
    <p:sldId id="265" r:id="rId9"/>
    <p:sldId id="266" r:id="rId10"/>
    <p:sldId id="269" r:id="rId11"/>
    <p:sldId id="270" r:id="rId12"/>
    <p:sldId id="271" r:id="rId13"/>
    <p:sldId id="268" r:id="rId14"/>
    <p:sldId id="267"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0" autoAdjust="0"/>
    <p:restoredTop sz="99511" autoAdjust="0"/>
  </p:normalViewPr>
  <p:slideViewPr>
    <p:cSldViewPr>
      <p:cViewPr varScale="1">
        <p:scale>
          <a:sx n="106" d="100"/>
          <a:sy n="106"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2.xml"/><Relationship Id="rId1" Type="http://schemas.openxmlformats.org/officeDocument/2006/relationships/slide" Target="../slides/slide15.xml"/><Relationship Id="rId6" Type="http://schemas.openxmlformats.org/officeDocument/2006/relationships/slide" Target="../slides/slide30.xml"/><Relationship Id="rId5" Type="http://schemas.openxmlformats.org/officeDocument/2006/relationships/slide" Target="../slides/slide29.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120C9-2DB0-41C8-A40C-784E05EDFF02}" type="doc">
      <dgm:prSet loTypeId="urn:microsoft.com/office/officeart/2005/8/layout/orgChart1" loCatId="hierarchy" qsTypeId="urn:microsoft.com/office/officeart/2005/8/quickstyle/simple1" qsCatId="simple" csTypeId="urn:microsoft.com/office/officeart/2005/8/colors/accent1_2" csCatId="accent1"/>
      <dgm:spPr/>
    </dgm:pt>
    <dgm:pt modelId="{683147EE-9165-449C-B205-8C7179D9F4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изучения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клетки</a:t>
          </a:r>
        </a:p>
      </dgm:t>
    </dgm:pt>
    <dgm:pt modelId="{EAC2E265-7946-4D3F-A9A9-752304012473}" type="parTrans" cxnId="{05F39CF8-54B7-4449-AF5D-702ABDE05FDF}">
      <dgm:prSet/>
      <dgm:spPr/>
    </dgm:pt>
    <dgm:pt modelId="{3EDD5D47-01F2-4FF0-8602-E63A1DCF0CB3}" type="sibTrans" cxnId="{05F39CF8-54B7-4449-AF5D-702ABDE05FDF}">
      <dgm:prSet/>
      <dgm:spPr/>
    </dgm:pt>
    <dgm:pt modelId="{E463E45A-1857-4BA3-8FE9-A742CE0B5C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Световой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микроскопии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59397F3B-1C4C-4E9B-943C-3F9AD214C863}" type="parTrans" cxnId="{40DD41AC-11E5-4892-8C4E-B8F862520C14}">
      <dgm:prSet/>
      <dgm:spPr/>
    </dgm:pt>
    <dgm:pt modelId="{92F4B444-AB1B-4E6B-9D6D-48BAFF29F49C}" type="sibTrans" cxnId="{40DD41AC-11E5-4892-8C4E-B8F862520C14}">
      <dgm:prSet/>
      <dgm:spPr/>
    </dgm:pt>
    <dgm:pt modelId="{44892420-1AFA-4A71-B12B-0D0985143F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светлого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разновидности</a:t>
          </a:r>
        </a:p>
      </dgm:t>
    </dgm:pt>
    <dgm:pt modelId="{63597AB4-B77A-4A8F-B56A-9CD9C6D4E8F9}" type="parTrans" cxnId="{C14769BB-601B-44AD-9D3B-0B6657311BEE}">
      <dgm:prSet/>
      <dgm:spPr/>
    </dgm:pt>
    <dgm:pt modelId="{0A9F4713-52CC-4716-B4D0-77D176527EDC}" type="sibTrans" cxnId="{C14769BB-601B-44AD-9D3B-0B6657311BEE}">
      <dgm:prSet/>
      <dgm:spPr/>
    </dgm:pt>
    <dgm:pt modelId="{2CAF6B8C-BB4E-4854-9DFD-EE4A5BA0D1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темного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разновидности</a:t>
          </a:r>
        </a:p>
      </dgm:t>
    </dgm:pt>
    <dgm:pt modelId="{4E62B1ED-CF16-4CF4-9098-B3BD614A08ED}" type="parTrans" cxnId="{D48E964F-6DC0-49EB-A1FB-EE19C2E40469}">
      <dgm:prSet/>
      <dgm:spPr/>
    </dgm:pt>
    <dgm:pt modelId="{4B2CD008-8980-45BA-BAFB-678F0C3F3756}" type="sibTrans" cxnId="{D48E964F-6DC0-49EB-A1FB-EE19C2E40469}">
      <dgm:prSet/>
      <dgm:spPr/>
    </dgm:pt>
    <dgm:pt modelId="{2A557560-B1DE-498A-83D4-822D8A6BDC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Поляризацион-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микроскопия</a:t>
          </a:r>
        </a:p>
      </dgm:t>
    </dgm:pt>
    <dgm:pt modelId="{BB23EA6C-C1B4-48EE-85EE-63274557B281}" type="parTrans" cxnId="{3210B665-7A11-4B6D-A9B2-FFD9C9FDB51B}">
      <dgm:prSet/>
      <dgm:spPr/>
    </dgm:pt>
    <dgm:pt modelId="{BC20C850-D776-4A1A-97E7-3D7D4E379257}" type="sibTrans" cxnId="{3210B665-7A11-4B6D-A9B2-FFD9C9FDB51B}">
      <dgm:prSet/>
      <dgm:spPr/>
    </dgm:pt>
    <dgm:pt modelId="{6169A93C-3EDD-47CD-9A1C-AE4DA1391F4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фазового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контраста</a:t>
          </a:r>
        </a:p>
      </dgm:t>
    </dgm:pt>
    <dgm:pt modelId="{BB746A38-A4A4-44A4-BFE9-D163BAA91976}" type="parTrans" cxnId="{B9B0BCEF-A455-4C0E-986C-2AD1D5776B9D}">
      <dgm:prSet/>
      <dgm:spPr/>
    </dgm:pt>
    <dgm:pt modelId="{9D09AEFF-8B41-4A4E-A028-464F745B1638}" type="sibTrans" cxnId="{B9B0BCEF-A455-4C0E-986C-2AD1D5776B9D}">
      <dgm:prSet/>
      <dgm:spPr/>
    </dgm:pt>
    <dgm:pt modelId="{7D037D0C-72D7-4BE4-A5BF-F032719497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Наблюдение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инфракрасных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лучах</a:t>
          </a:r>
        </a:p>
      </dgm:t>
    </dgm:pt>
    <dgm:pt modelId="{C0318EAC-29CD-43B9-A2B0-74C123D7A405}" type="parTrans" cxnId="{CF34AB5E-FE36-4374-A4E4-BF5ADBB7B1FC}">
      <dgm:prSet/>
      <dgm:spPr/>
    </dgm:pt>
    <dgm:pt modelId="{CEC25A81-F428-426D-B7EC-03FF54856625}" type="sibTrans" cxnId="{CF34AB5E-FE36-4374-A4E4-BF5ADBB7B1FC}">
      <dgm:prSet/>
      <dgm:spPr/>
    </dgm:pt>
    <dgm:pt modelId="{FFBDAC7F-0D71-443F-994E-9DAEFDF9E8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наблюдения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Ультрафиолето-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вых лучах</a:t>
          </a:r>
        </a:p>
      </dgm:t>
    </dgm:pt>
    <dgm:pt modelId="{8EF2ADB7-CD02-4945-92A3-54A0828B25E9}" type="parTrans" cxnId="{56AF1D42-6286-4CBB-A715-3D3CBEE25CCD}">
      <dgm:prSet/>
      <dgm:spPr/>
    </dgm:pt>
    <dgm:pt modelId="{554928EB-4EA8-440F-924F-0BA6FAE67D13}" type="sibTrans" cxnId="{56AF1D42-6286-4CBB-A715-3D3CBEE25CCD}">
      <dgm:prSet/>
      <dgm:spPr/>
    </dgm:pt>
    <dgm:pt modelId="{7205EE32-0522-4E66-96AB-B3C9954671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Микрофотогра-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фирование 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микрокиносъёмка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E56A3510-90EB-4755-A9F9-D4F30FF18592}" type="parTrans" cxnId="{44323C05-E160-47AA-92B5-12C46AC45096}">
      <dgm:prSet/>
      <dgm:spPr/>
    </dgm:pt>
    <dgm:pt modelId="{C8E34E88-1ADB-4FF7-B230-75A43C6598DE}" type="sibTrans" cxnId="{44323C05-E160-47AA-92B5-12C46AC45096}">
      <dgm:prSet/>
      <dgm:spPr/>
    </dgm:pt>
    <dgm:pt modelId="{90DD3678-BD7F-4E77-8BC9-604F03B9C6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Интерференцион-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ного контраста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34914E14-0B36-49E7-89EC-38C011A3A3C7}" type="parTrans" cxnId="{C2ECE8DC-9F1E-458E-AD2B-3E614691DE50}">
      <dgm:prSet/>
      <dgm:spPr/>
    </dgm:pt>
    <dgm:pt modelId="{8E93942C-53D2-4E88-9309-DED18C1CF2D4}" type="sibTrans" cxnId="{C2ECE8DC-9F1E-458E-AD2B-3E614691DE50}">
      <dgm:prSet/>
      <dgm:spPr/>
    </dgm:pt>
    <dgm:pt modelId="{166EF61D-6102-46E9-94DA-BA993D20EA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исследования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в свете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люминесценции</a:t>
          </a:r>
        </a:p>
      </dgm:t>
    </dgm:pt>
    <dgm:pt modelId="{E3C42330-507B-4CEB-B253-D219956B0C7F}" type="parTrans" cxnId="{12F57FD3-337A-4257-BD56-48B2F6915E2E}">
      <dgm:prSet/>
      <dgm:spPr/>
    </dgm:pt>
    <dgm:pt modelId="{D50DAE3C-5889-4F46-B14C-3F798FFE02B8}" type="sibTrans" cxnId="{12F57FD3-337A-4257-BD56-48B2F6915E2E}">
      <dgm:prSet/>
      <dgm:spPr/>
    </dgm:pt>
    <dgm:pt modelId="{70D3BB29-B5E3-4148-BF71-814E663213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1" action="ppaction://hlinksldjump"/>
            </a:rPr>
            <a:t>Электронной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1" action="ppaction://hlinksldjump"/>
            </a:rPr>
            <a:t>микроскопии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2F2BE22A-8E5B-4B56-BB8D-C955248ADF9A}" type="parTrans" cxnId="{8FC81BF4-889C-4419-AF8E-9C50DF808561}">
      <dgm:prSet/>
      <dgm:spPr/>
    </dgm:pt>
    <dgm:pt modelId="{962B51D7-46A7-49C2-ACD5-01F822186FC1}" type="sibTrans" cxnId="{8FC81BF4-889C-4419-AF8E-9C50DF808561}">
      <dgm:prSet/>
      <dgm:spPr/>
    </dgm:pt>
    <dgm:pt modelId="{CFCE4F16-66EE-4657-A613-BB5422A079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реплик</a:t>
          </a:r>
        </a:p>
      </dgm:t>
    </dgm:pt>
    <dgm:pt modelId="{0E0CC5ED-B7D4-47D5-9D1B-55392DBCBE71}" type="parTrans" cxnId="{C4F46BBC-A4FB-45C0-854A-017CE83D6E09}">
      <dgm:prSet/>
      <dgm:spPr/>
    </dgm:pt>
    <dgm:pt modelId="{7402C255-AFA0-4299-A294-98069C640C82}" type="sibTrans" cxnId="{C4F46BBC-A4FB-45C0-854A-017CE83D6E09}">
      <dgm:prSet/>
      <dgm:spPr/>
    </dgm:pt>
    <dgm:pt modelId="{040706C6-F9DF-4005-9F0F-9AB7E009E3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декорирования</a:t>
          </a:r>
        </a:p>
      </dgm:t>
    </dgm:pt>
    <dgm:pt modelId="{56722E24-6174-4003-8CB9-0FC005DECE16}" type="parTrans" cxnId="{8F274036-C618-4DA5-8793-901F5F6782AE}">
      <dgm:prSet/>
      <dgm:spPr/>
    </dgm:pt>
    <dgm:pt modelId="{40AFE044-A6FB-4866-B9A7-9B0F3B6945AF}" type="sibTrans" cxnId="{8F274036-C618-4DA5-8793-901F5F6782AE}">
      <dgm:prSet/>
      <dgm:spPr/>
    </dgm:pt>
    <dgm:pt modelId="{6106A118-DD85-4D01-8F7B-98D6A0BF3B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Амплитудная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микроскопия</a:t>
          </a:r>
        </a:p>
      </dgm:t>
    </dgm:pt>
    <dgm:pt modelId="{5D1086C4-39EF-4F60-B105-44D937B81F7C}" type="parTrans" cxnId="{2688C027-6B13-4D5A-905B-3681572DA732}">
      <dgm:prSet/>
      <dgm:spPr/>
    </dgm:pt>
    <dgm:pt modelId="{CB3F7C72-DBC1-47EF-B066-DB28BCFDD78F}" type="sibTrans" cxnId="{2688C027-6B13-4D5A-905B-3681572DA732}">
      <dgm:prSet/>
      <dgm:spPr/>
    </dgm:pt>
    <dgm:pt modelId="{EA8A91B1-D163-41D2-A297-C583E4ADD7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Фазовая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p>
      </dgm:t>
    </dgm:pt>
    <dgm:pt modelId="{E9F9E3EC-D79C-459B-9B49-1495365F320B}" type="parTrans" cxnId="{F5EB4141-ACEE-4D7E-8771-F0B1AB0DA4A0}">
      <dgm:prSet/>
      <dgm:spPr/>
    </dgm:pt>
    <dgm:pt modelId="{F4C7F7CE-89C1-4E7E-B552-83B1643ADE6D}" type="sibTrans" cxnId="{F5EB4141-ACEE-4D7E-8771-F0B1AB0DA4A0}">
      <dgm:prSet/>
      <dgm:spPr/>
    </dgm:pt>
    <dgm:pt modelId="{79D1BE5D-F5CD-449B-AE6E-9D6D816F1B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Лоренцова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p>
      </dgm:t>
    </dgm:pt>
    <dgm:pt modelId="{DCA96234-15DC-4723-B9B3-D3F9C82FFC9F}" type="parTrans" cxnId="{0FC1A004-19F9-4575-993E-564B4B653101}">
      <dgm:prSet/>
      <dgm:spPr/>
    </dgm:pt>
    <dgm:pt modelId="{D3B95430-9499-4956-9950-55FA8F60AC3A}" type="sibTrans" cxnId="{0FC1A004-19F9-4575-993E-564B4B653101}">
      <dgm:prSet/>
      <dgm:spPr/>
    </dgm:pt>
    <dgm:pt modelId="{06826D9B-6EE7-45C8-B70A-73DFCCE981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Количественная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p>
      </dgm:t>
    </dgm:pt>
    <dgm:pt modelId="{5B6BF88F-3F9E-444F-B9C7-92CF1E4EBA83}" type="parTrans" cxnId="{553337E5-8EA3-483D-BCD2-CD9FBED78ED8}">
      <dgm:prSet/>
      <dgm:spPr/>
    </dgm:pt>
    <dgm:pt modelId="{4239ED8F-2267-4BBB-ADE3-DBFC99BB4593}" type="sibTrans" cxnId="{553337E5-8EA3-483D-BCD2-CD9FBED78ED8}">
      <dgm:prSet/>
      <dgm:spPr/>
    </dgm:pt>
    <dgm:pt modelId="{8E290683-A58A-4EAA-8732-1E5DC93EB0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2" action="ppaction://hlinksldjump"/>
            </a:rPr>
            <a:t>Фракциони-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2" action="ppaction://hlinksldjump"/>
            </a:rPr>
            <a:t>рования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C63057FD-215A-4D1B-BDA5-AC94CBBC9C48}" type="parTrans" cxnId="{140E51CD-E9F4-4DB5-A27A-FD1E5D1F164F}">
      <dgm:prSet/>
      <dgm:spPr/>
    </dgm:pt>
    <dgm:pt modelId="{679D92CE-6692-41B9-B310-AF0A6A7CC7A2}" type="sibTrans" cxnId="{140E51CD-E9F4-4DB5-A27A-FD1E5D1F164F}">
      <dgm:prSet/>
      <dgm:spPr/>
    </dgm:pt>
    <dgm:pt modelId="{59E55A83-7C6A-456D-812A-DF427250B8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Дифференциаль</a:t>
          </a:r>
          <a:r>
            <a:rPr kumimoji="0" lang="en-US" altLang="ru-RU" b="0" i="0" u="none" strike="noStrike" cap="none" normalizeH="0" baseline="0" smtClean="0">
              <a:ln>
                <a:noFill/>
              </a:ln>
              <a:solidFill>
                <a:schemeClr val="tx1"/>
              </a:solidFill>
              <a:effectLst/>
              <a:latin typeface="Comic Sans MS" panose="030F0702030302020204" pitchFamily="66"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ное</a:t>
          </a:r>
          <a:r>
            <a:rPr kumimoji="0" lang="en-US" altLang="ru-RU" b="0" i="0" u="none" strike="noStrike" cap="none" normalizeH="0" baseline="0" smtClean="0">
              <a:ln>
                <a:noFill/>
              </a:ln>
              <a:solidFill>
                <a:schemeClr val="tx1"/>
              </a:solidFill>
              <a:effectLst/>
              <a:latin typeface="Comic Sans MS" panose="030F0702030302020204" pitchFamily="66" charset="0"/>
            </a:rPr>
            <a:t> </a:t>
          </a:r>
          <a:r>
            <a:rPr kumimoji="0" lang="ru-RU" altLang="ru-RU" b="0" i="0" u="none" strike="noStrike"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рование</a:t>
          </a:r>
        </a:p>
      </dgm:t>
    </dgm:pt>
    <dgm:pt modelId="{BEA97984-FBF0-4357-8F82-83F52B1DA0C0}" type="parTrans" cxnId="{86C52ED8-4C70-459F-A0E3-CBD6DA5514CB}">
      <dgm:prSet/>
      <dgm:spPr/>
    </dgm:pt>
    <dgm:pt modelId="{74D2B6C1-232D-4033-A53F-9EA180C22C69}" type="sibTrans" cxnId="{86C52ED8-4C70-459F-A0E3-CBD6DA5514CB}">
      <dgm:prSet/>
      <dgm:spPr/>
    </dgm:pt>
    <dgm:pt modelId="{B10A8437-BDAB-454D-AF3F-F99F61C4B8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Зональное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рование</a:t>
          </a:r>
        </a:p>
      </dgm:t>
    </dgm:pt>
    <dgm:pt modelId="{73F6FAA1-67B9-4557-AE8D-1DFE44539457}" type="parTrans" cxnId="{F495ECCC-9684-4324-BC4D-63351DF995E9}">
      <dgm:prSet/>
      <dgm:spPr/>
    </dgm:pt>
    <dgm:pt modelId="{414FA895-55FE-4499-8E9A-3D9F7B9D1F48}" type="sibTrans" cxnId="{F495ECCC-9684-4324-BC4D-63351DF995E9}">
      <dgm:prSet/>
      <dgm:spPr/>
    </dgm:pt>
    <dgm:pt modelId="{79D034A0-FC91-4820-8977-A278FC3FBC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3" action="ppaction://hlinksldjump"/>
            </a:rPr>
            <a:t>Рентгенострук-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3" action="ppaction://hlinksldjump"/>
            </a:rPr>
            <a:t>турного анализа</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F087DD3E-59FA-4120-B4CF-096E536EEF3B}" type="parTrans" cxnId="{6C306433-1AC4-4ED9-9E82-A3D7C585A4D5}">
      <dgm:prSet/>
      <dgm:spPr/>
    </dgm:pt>
    <dgm:pt modelId="{9C7805F9-F9B5-4F4D-AE05-12B8A3810383}" type="sibTrans" cxnId="{6C306433-1AC4-4ED9-9E82-A3D7C585A4D5}">
      <dgm:prSet/>
      <dgm:spPr/>
    </dgm:pt>
    <dgm:pt modelId="{573E0E5A-81C0-4284-B09F-776E6B372C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Лауэ</a:t>
          </a:r>
        </a:p>
      </dgm:t>
    </dgm:pt>
    <dgm:pt modelId="{42FA52CA-3236-4017-8929-540D6C5B0AE4}" type="parTrans" cxnId="{5519E2E2-609E-4ABA-924E-33D6D42FA3C9}">
      <dgm:prSet/>
      <dgm:spPr/>
    </dgm:pt>
    <dgm:pt modelId="{C23D9655-1300-487A-97AF-7C1669402871}" type="sibTrans" cxnId="{5519E2E2-609E-4ABA-924E-33D6D42FA3C9}">
      <dgm:prSet/>
      <dgm:spPr/>
    </dgm:pt>
    <dgm:pt modelId="{7CBB93D8-3DD2-4A0F-8B48-6F74F4DC54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Дебая-Шеррера</a:t>
          </a:r>
        </a:p>
      </dgm:t>
    </dgm:pt>
    <dgm:pt modelId="{DF633E3E-0210-4034-80FE-381CB7F14CAA}" type="parTrans" cxnId="{4D5C8199-70BD-4ADB-BACA-4FFA1BB9EFF5}">
      <dgm:prSet/>
      <dgm:spPr/>
    </dgm:pt>
    <dgm:pt modelId="{1ECC3E03-6E86-43B7-8A30-8DFD1ED4BC08}" type="sibTrans" cxnId="{4D5C8199-70BD-4ADB-BACA-4FFA1BB9EFF5}">
      <dgm:prSet/>
      <dgm:spPr/>
    </dgm:pt>
    <dgm:pt modelId="{FFF9F565-6F8B-44BA-9E75-4C8328E970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4" action="ppaction://hlinksldjump"/>
            </a:rPr>
            <a:t>Клеточных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4" action="ppaction://hlinksldjump"/>
            </a:rPr>
            <a:t>культур</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AD011DDC-BC53-4C26-8B2E-1A7FD05BB033}" type="parTrans" cxnId="{D1CCAF80-4C32-40C1-B27E-131161CAC187}">
      <dgm:prSet/>
      <dgm:spPr/>
    </dgm:pt>
    <dgm:pt modelId="{BDE909FF-E665-43D0-BC49-80877106C700}" type="sibTrans" cxnId="{D1CCAF80-4C32-40C1-B27E-131161CAC187}">
      <dgm:prSet/>
      <dgm:spPr/>
    </dgm:pt>
    <dgm:pt modelId="{26C6A2A8-9EF1-40C3-BBD1-A46BFCA307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5" action="ppaction://hlinksldjump"/>
            </a:rPr>
            <a:t>Микрохирургии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7D4381B8-FF94-49B0-B443-FA89D019D9FE}" type="parTrans" cxnId="{9425B35C-F999-49B0-B8B7-3B5626629A40}">
      <dgm:prSet/>
      <dgm:spPr/>
    </dgm:pt>
    <dgm:pt modelId="{C14150FA-CD91-4A98-895C-25BF9A4D528E}" type="sibTrans" cxnId="{9425B35C-F999-49B0-B8B7-3B5626629A40}">
      <dgm:prSet/>
      <dgm:spPr/>
    </dgm:pt>
    <dgm:pt modelId="{F5EF61DC-42AB-4B08-B512-29258F56CA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6" action="ppaction://hlinksldjump"/>
            </a:rPr>
            <a:t>Слияние клеток</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73E5966C-6A4B-4C9F-8953-4DCBD6BD9CBF}" type="parTrans" cxnId="{F9D79D33-00A1-430B-A33C-DA45CBA00144}">
      <dgm:prSet/>
      <dgm:spPr/>
    </dgm:pt>
    <dgm:pt modelId="{663A6C58-AC2A-49E0-914D-6A8AC961E2A4}" type="sibTrans" cxnId="{F9D79D33-00A1-430B-A33C-DA45CBA00144}">
      <dgm:prSet/>
      <dgm:spPr/>
    </dgm:pt>
    <dgm:pt modelId="{FDD69F3D-FC02-4EB8-BF95-FE3A7220761A}" type="pres">
      <dgm:prSet presAssocID="{EA2120C9-2DB0-41C8-A40C-784E05EDFF02}" presName="hierChild1" presStyleCnt="0">
        <dgm:presLayoutVars>
          <dgm:orgChart val="1"/>
          <dgm:chPref val="1"/>
          <dgm:dir/>
          <dgm:animOne val="branch"/>
          <dgm:animLvl val="lvl"/>
          <dgm:resizeHandles/>
        </dgm:presLayoutVars>
      </dgm:prSet>
      <dgm:spPr/>
    </dgm:pt>
    <dgm:pt modelId="{488ED3E8-4EF4-4664-B8B4-5A20737BBA85}" type="pres">
      <dgm:prSet presAssocID="{683147EE-9165-449C-B205-8C7179D9F4B3}" presName="hierRoot1" presStyleCnt="0">
        <dgm:presLayoutVars>
          <dgm:hierBranch/>
        </dgm:presLayoutVars>
      </dgm:prSet>
      <dgm:spPr/>
    </dgm:pt>
    <dgm:pt modelId="{00FD39E2-5D19-404C-934D-2EEFEA89CE5A}" type="pres">
      <dgm:prSet presAssocID="{683147EE-9165-449C-B205-8C7179D9F4B3}" presName="rootComposite1" presStyleCnt="0"/>
      <dgm:spPr/>
    </dgm:pt>
    <dgm:pt modelId="{CC425806-D4A0-4C68-9827-49AD6BD9BA6A}" type="pres">
      <dgm:prSet presAssocID="{683147EE-9165-449C-B205-8C7179D9F4B3}" presName="rootText1" presStyleLbl="node0" presStyleIdx="0" presStyleCnt="1">
        <dgm:presLayoutVars>
          <dgm:chPref val="3"/>
        </dgm:presLayoutVars>
      </dgm:prSet>
      <dgm:spPr/>
      <dgm:t>
        <a:bodyPr/>
        <a:lstStyle/>
        <a:p>
          <a:endParaRPr lang="ru-RU"/>
        </a:p>
      </dgm:t>
    </dgm:pt>
    <dgm:pt modelId="{71183AA5-8EA0-4938-BBF3-732C2EBF566A}" type="pres">
      <dgm:prSet presAssocID="{683147EE-9165-449C-B205-8C7179D9F4B3}" presName="rootConnector1" presStyleLbl="node1" presStyleIdx="0" presStyleCnt="0"/>
      <dgm:spPr/>
      <dgm:t>
        <a:bodyPr/>
        <a:lstStyle/>
        <a:p>
          <a:endParaRPr lang="ru-RU"/>
        </a:p>
      </dgm:t>
    </dgm:pt>
    <dgm:pt modelId="{E06B06C8-FB7A-43A1-A20D-A016101103BF}" type="pres">
      <dgm:prSet presAssocID="{683147EE-9165-449C-B205-8C7179D9F4B3}" presName="hierChild2" presStyleCnt="0"/>
      <dgm:spPr/>
    </dgm:pt>
    <dgm:pt modelId="{8692A7E8-3C38-4228-99D1-25F8B18DADBF}" type="pres">
      <dgm:prSet presAssocID="{59397F3B-1C4C-4E9B-943C-3F9AD214C863}" presName="Name35" presStyleLbl="parChTrans1D2" presStyleIdx="0" presStyleCnt="7"/>
      <dgm:spPr/>
    </dgm:pt>
    <dgm:pt modelId="{ED9623C3-99F5-4D5E-91D5-DD78CA08AB69}" type="pres">
      <dgm:prSet presAssocID="{E463E45A-1857-4BA3-8FE9-A742CE0B5CEC}" presName="hierRoot2" presStyleCnt="0">
        <dgm:presLayoutVars>
          <dgm:hierBranch val="hang"/>
        </dgm:presLayoutVars>
      </dgm:prSet>
      <dgm:spPr/>
    </dgm:pt>
    <dgm:pt modelId="{0EAC1DC0-9768-4653-A6C8-E7DE09D7A802}" type="pres">
      <dgm:prSet presAssocID="{E463E45A-1857-4BA3-8FE9-A742CE0B5CEC}" presName="rootComposite" presStyleCnt="0"/>
      <dgm:spPr/>
    </dgm:pt>
    <dgm:pt modelId="{63DAC857-08C4-41AF-926A-98CE1297EA29}" type="pres">
      <dgm:prSet presAssocID="{E463E45A-1857-4BA3-8FE9-A742CE0B5CEC}" presName="rootText" presStyleLbl="node2" presStyleIdx="0" presStyleCnt="7">
        <dgm:presLayoutVars>
          <dgm:chPref val="3"/>
        </dgm:presLayoutVars>
      </dgm:prSet>
      <dgm:spPr/>
      <dgm:t>
        <a:bodyPr/>
        <a:lstStyle/>
        <a:p>
          <a:endParaRPr lang="ru-RU"/>
        </a:p>
      </dgm:t>
    </dgm:pt>
    <dgm:pt modelId="{25FC1792-03C4-4A54-8591-D743CF59F0A3}" type="pres">
      <dgm:prSet presAssocID="{E463E45A-1857-4BA3-8FE9-A742CE0B5CEC}" presName="rootConnector" presStyleLbl="node2" presStyleIdx="0" presStyleCnt="7"/>
      <dgm:spPr/>
      <dgm:t>
        <a:bodyPr/>
        <a:lstStyle/>
        <a:p>
          <a:endParaRPr lang="ru-RU"/>
        </a:p>
      </dgm:t>
    </dgm:pt>
    <dgm:pt modelId="{E48EA530-5A91-40FC-BB8A-6D585F441AB0}" type="pres">
      <dgm:prSet presAssocID="{E463E45A-1857-4BA3-8FE9-A742CE0B5CEC}" presName="hierChild4" presStyleCnt="0"/>
      <dgm:spPr/>
    </dgm:pt>
    <dgm:pt modelId="{C6CEA855-147A-45C9-8625-4061B439CD31}" type="pres">
      <dgm:prSet presAssocID="{63597AB4-B77A-4A8F-B56A-9CD9C6D4E8F9}" presName="Name48" presStyleLbl="parChTrans1D3" presStyleIdx="0" presStyleCnt="19"/>
      <dgm:spPr/>
    </dgm:pt>
    <dgm:pt modelId="{333AA3FC-A92E-40C8-880A-DB572503B41F}" type="pres">
      <dgm:prSet presAssocID="{44892420-1AFA-4A71-B12B-0D0985143F5F}" presName="hierRoot2" presStyleCnt="0">
        <dgm:presLayoutVars>
          <dgm:hierBranch val="r"/>
        </dgm:presLayoutVars>
      </dgm:prSet>
      <dgm:spPr/>
    </dgm:pt>
    <dgm:pt modelId="{53759146-1520-40FF-AC2B-B8481C30E597}" type="pres">
      <dgm:prSet presAssocID="{44892420-1AFA-4A71-B12B-0D0985143F5F}" presName="rootComposite" presStyleCnt="0"/>
      <dgm:spPr/>
    </dgm:pt>
    <dgm:pt modelId="{A6D0F664-64E2-4F0E-BF59-5A27D3C9AD65}" type="pres">
      <dgm:prSet presAssocID="{44892420-1AFA-4A71-B12B-0D0985143F5F}" presName="rootText" presStyleLbl="node3" presStyleIdx="0" presStyleCnt="19">
        <dgm:presLayoutVars>
          <dgm:chPref val="3"/>
        </dgm:presLayoutVars>
      </dgm:prSet>
      <dgm:spPr/>
      <dgm:t>
        <a:bodyPr/>
        <a:lstStyle/>
        <a:p>
          <a:endParaRPr lang="ru-RU"/>
        </a:p>
      </dgm:t>
    </dgm:pt>
    <dgm:pt modelId="{40272079-E914-4933-BF58-78EBCFD3C34C}" type="pres">
      <dgm:prSet presAssocID="{44892420-1AFA-4A71-B12B-0D0985143F5F}" presName="rootConnector" presStyleLbl="node3" presStyleIdx="0" presStyleCnt="19"/>
      <dgm:spPr/>
      <dgm:t>
        <a:bodyPr/>
        <a:lstStyle/>
        <a:p>
          <a:endParaRPr lang="ru-RU"/>
        </a:p>
      </dgm:t>
    </dgm:pt>
    <dgm:pt modelId="{6B7D0056-6883-4D23-A49E-6890288FE7D9}" type="pres">
      <dgm:prSet presAssocID="{44892420-1AFA-4A71-B12B-0D0985143F5F}" presName="hierChild4" presStyleCnt="0"/>
      <dgm:spPr/>
    </dgm:pt>
    <dgm:pt modelId="{E912B35A-CE58-49E3-823D-A78E9238BAAB}" type="pres">
      <dgm:prSet presAssocID="{44892420-1AFA-4A71-B12B-0D0985143F5F}" presName="hierChild5" presStyleCnt="0"/>
      <dgm:spPr/>
    </dgm:pt>
    <dgm:pt modelId="{782C83FF-6FDF-4B88-91DB-98D00CAFE231}" type="pres">
      <dgm:prSet presAssocID="{4E62B1ED-CF16-4CF4-9098-B3BD614A08ED}" presName="Name48" presStyleLbl="parChTrans1D3" presStyleIdx="1" presStyleCnt="19"/>
      <dgm:spPr/>
    </dgm:pt>
    <dgm:pt modelId="{5E094475-E092-4D4A-A1ED-D5A2E7F6F500}" type="pres">
      <dgm:prSet presAssocID="{2CAF6B8C-BB4E-4854-9DFD-EE4A5BA0D19A}" presName="hierRoot2" presStyleCnt="0">
        <dgm:presLayoutVars>
          <dgm:hierBranch val="r"/>
        </dgm:presLayoutVars>
      </dgm:prSet>
      <dgm:spPr/>
    </dgm:pt>
    <dgm:pt modelId="{BF5C0593-DD1C-4B4C-B3B6-AC2BCD6A0CB5}" type="pres">
      <dgm:prSet presAssocID="{2CAF6B8C-BB4E-4854-9DFD-EE4A5BA0D19A}" presName="rootComposite" presStyleCnt="0"/>
      <dgm:spPr/>
    </dgm:pt>
    <dgm:pt modelId="{1F7F248D-75D6-42FD-B9C6-3664BCAF9EED}" type="pres">
      <dgm:prSet presAssocID="{2CAF6B8C-BB4E-4854-9DFD-EE4A5BA0D19A}" presName="rootText" presStyleLbl="node3" presStyleIdx="1" presStyleCnt="19">
        <dgm:presLayoutVars>
          <dgm:chPref val="3"/>
        </dgm:presLayoutVars>
      </dgm:prSet>
      <dgm:spPr/>
      <dgm:t>
        <a:bodyPr/>
        <a:lstStyle/>
        <a:p>
          <a:endParaRPr lang="ru-RU"/>
        </a:p>
      </dgm:t>
    </dgm:pt>
    <dgm:pt modelId="{C715A924-F3C5-4D5E-9C3E-B942A5AE8B29}" type="pres">
      <dgm:prSet presAssocID="{2CAF6B8C-BB4E-4854-9DFD-EE4A5BA0D19A}" presName="rootConnector" presStyleLbl="node3" presStyleIdx="1" presStyleCnt="19"/>
      <dgm:spPr/>
      <dgm:t>
        <a:bodyPr/>
        <a:lstStyle/>
        <a:p>
          <a:endParaRPr lang="ru-RU"/>
        </a:p>
      </dgm:t>
    </dgm:pt>
    <dgm:pt modelId="{34E6BCC7-B6A1-46CA-83FE-7FBBB0B02133}" type="pres">
      <dgm:prSet presAssocID="{2CAF6B8C-BB4E-4854-9DFD-EE4A5BA0D19A}" presName="hierChild4" presStyleCnt="0"/>
      <dgm:spPr/>
    </dgm:pt>
    <dgm:pt modelId="{C83E4325-1F8E-4917-AF24-CC1F742A27A6}" type="pres">
      <dgm:prSet presAssocID="{2CAF6B8C-BB4E-4854-9DFD-EE4A5BA0D19A}" presName="hierChild5" presStyleCnt="0"/>
      <dgm:spPr/>
    </dgm:pt>
    <dgm:pt modelId="{7268C921-4E9E-4FCE-A552-99B3FD4A5D6E}" type="pres">
      <dgm:prSet presAssocID="{BB23EA6C-C1B4-48EE-85EE-63274557B281}" presName="Name48" presStyleLbl="parChTrans1D3" presStyleIdx="2" presStyleCnt="19"/>
      <dgm:spPr/>
    </dgm:pt>
    <dgm:pt modelId="{8224D91A-98C2-4F99-B6F1-6D5A394D302D}" type="pres">
      <dgm:prSet presAssocID="{2A557560-B1DE-498A-83D4-822D8A6BDC54}" presName="hierRoot2" presStyleCnt="0">
        <dgm:presLayoutVars>
          <dgm:hierBranch val="r"/>
        </dgm:presLayoutVars>
      </dgm:prSet>
      <dgm:spPr/>
    </dgm:pt>
    <dgm:pt modelId="{97D5B62E-670E-4374-A57E-282A2DDBEFB3}" type="pres">
      <dgm:prSet presAssocID="{2A557560-B1DE-498A-83D4-822D8A6BDC54}" presName="rootComposite" presStyleCnt="0"/>
      <dgm:spPr/>
    </dgm:pt>
    <dgm:pt modelId="{ABD582A6-0149-4753-B446-E909022AFF54}" type="pres">
      <dgm:prSet presAssocID="{2A557560-B1DE-498A-83D4-822D8A6BDC54}" presName="rootText" presStyleLbl="node3" presStyleIdx="2" presStyleCnt="19">
        <dgm:presLayoutVars>
          <dgm:chPref val="3"/>
        </dgm:presLayoutVars>
      </dgm:prSet>
      <dgm:spPr/>
      <dgm:t>
        <a:bodyPr/>
        <a:lstStyle/>
        <a:p>
          <a:endParaRPr lang="ru-RU"/>
        </a:p>
      </dgm:t>
    </dgm:pt>
    <dgm:pt modelId="{5DA95CDA-254B-4593-91E4-4D48AF74F28F}" type="pres">
      <dgm:prSet presAssocID="{2A557560-B1DE-498A-83D4-822D8A6BDC54}" presName="rootConnector" presStyleLbl="node3" presStyleIdx="2" presStyleCnt="19"/>
      <dgm:spPr/>
      <dgm:t>
        <a:bodyPr/>
        <a:lstStyle/>
        <a:p>
          <a:endParaRPr lang="ru-RU"/>
        </a:p>
      </dgm:t>
    </dgm:pt>
    <dgm:pt modelId="{48981008-A8A5-4D62-8963-FFE5E6D5AC9A}" type="pres">
      <dgm:prSet presAssocID="{2A557560-B1DE-498A-83D4-822D8A6BDC54}" presName="hierChild4" presStyleCnt="0"/>
      <dgm:spPr/>
    </dgm:pt>
    <dgm:pt modelId="{9AB0AEA7-F0B5-40CB-9492-3F1614B8F6F0}" type="pres">
      <dgm:prSet presAssocID="{2A557560-B1DE-498A-83D4-822D8A6BDC54}" presName="hierChild5" presStyleCnt="0"/>
      <dgm:spPr/>
    </dgm:pt>
    <dgm:pt modelId="{8C1EB210-1D51-40E4-8BC7-382FC345BD6B}" type="pres">
      <dgm:prSet presAssocID="{BB746A38-A4A4-44A4-BFE9-D163BAA91976}" presName="Name48" presStyleLbl="parChTrans1D3" presStyleIdx="3" presStyleCnt="19"/>
      <dgm:spPr/>
    </dgm:pt>
    <dgm:pt modelId="{33BB3964-0C1C-4C14-8115-C0E73C8874BF}" type="pres">
      <dgm:prSet presAssocID="{6169A93C-3EDD-47CD-9A1C-AE4DA1391F41}" presName="hierRoot2" presStyleCnt="0">
        <dgm:presLayoutVars>
          <dgm:hierBranch val="r"/>
        </dgm:presLayoutVars>
      </dgm:prSet>
      <dgm:spPr/>
    </dgm:pt>
    <dgm:pt modelId="{AC46EBDA-4A9E-4F87-96C2-0DEA3F1C2BCF}" type="pres">
      <dgm:prSet presAssocID="{6169A93C-3EDD-47CD-9A1C-AE4DA1391F41}" presName="rootComposite" presStyleCnt="0"/>
      <dgm:spPr/>
    </dgm:pt>
    <dgm:pt modelId="{B2A07222-D99F-4A94-B1CD-516C70093464}" type="pres">
      <dgm:prSet presAssocID="{6169A93C-3EDD-47CD-9A1C-AE4DA1391F41}" presName="rootText" presStyleLbl="node3" presStyleIdx="3" presStyleCnt="19">
        <dgm:presLayoutVars>
          <dgm:chPref val="3"/>
        </dgm:presLayoutVars>
      </dgm:prSet>
      <dgm:spPr/>
      <dgm:t>
        <a:bodyPr/>
        <a:lstStyle/>
        <a:p>
          <a:endParaRPr lang="ru-RU"/>
        </a:p>
      </dgm:t>
    </dgm:pt>
    <dgm:pt modelId="{31981167-08A9-4762-8ACF-14A6CC44FA21}" type="pres">
      <dgm:prSet presAssocID="{6169A93C-3EDD-47CD-9A1C-AE4DA1391F41}" presName="rootConnector" presStyleLbl="node3" presStyleIdx="3" presStyleCnt="19"/>
      <dgm:spPr/>
      <dgm:t>
        <a:bodyPr/>
        <a:lstStyle/>
        <a:p>
          <a:endParaRPr lang="ru-RU"/>
        </a:p>
      </dgm:t>
    </dgm:pt>
    <dgm:pt modelId="{87D255D8-382D-4335-91D7-A052510E75EC}" type="pres">
      <dgm:prSet presAssocID="{6169A93C-3EDD-47CD-9A1C-AE4DA1391F41}" presName="hierChild4" presStyleCnt="0"/>
      <dgm:spPr/>
    </dgm:pt>
    <dgm:pt modelId="{2BB476A9-FA94-4D96-ADBF-06DE74712174}" type="pres">
      <dgm:prSet presAssocID="{6169A93C-3EDD-47CD-9A1C-AE4DA1391F41}" presName="hierChild5" presStyleCnt="0"/>
      <dgm:spPr/>
    </dgm:pt>
    <dgm:pt modelId="{306F960C-7027-4D24-A172-5810ACDF6346}" type="pres">
      <dgm:prSet presAssocID="{C0318EAC-29CD-43B9-A2B0-74C123D7A405}" presName="Name48" presStyleLbl="parChTrans1D3" presStyleIdx="4" presStyleCnt="19"/>
      <dgm:spPr/>
    </dgm:pt>
    <dgm:pt modelId="{780D2100-AC92-42C6-9BE6-D5A25A0AE6D4}" type="pres">
      <dgm:prSet presAssocID="{7D037D0C-72D7-4BE4-A5BF-F032719497F7}" presName="hierRoot2" presStyleCnt="0">
        <dgm:presLayoutVars>
          <dgm:hierBranch val="l"/>
        </dgm:presLayoutVars>
      </dgm:prSet>
      <dgm:spPr/>
    </dgm:pt>
    <dgm:pt modelId="{C6BB58F2-C6A7-4127-B9A3-6CB8C70E9A4B}" type="pres">
      <dgm:prSet presAssocID="{7D037D0C-72D7-4BE4-A5BF-F032719497F7}" presName="rootComposite" presStyleCnt="0"/>
      <dgm:spPr/>
    </dgm:pt>
    <dgm:pt modelId="{1A131EF9-BFDC-4BFE-905B-6B166EF155BF}" type="pres">
      <dgm:prSet presAssocID="{7D037D0C-72D7-4BE4-A5BF-F032719497F7}" presName="rootText" presStyleLbl="node3" presStyleIdx="4" presStyleCnt="19">
        <dgm:presLayoutVars>
          <dgm:chPref val="3"/>
        </dgm:presLayoutVars>
      </dgm:prSet>
      <dgm:spPr/>
      <dgm:t>
        <a:bodyPr/>
        <a:lstStyle/>
        <a:p>
          <a:endParaRPr lang="ru-RU"/>
        </a:p>
      </dgm:t>
    </dgm:pt>
    <dgm:pt modelId="{7D5B9558-6EAD-4BAC-A62F-6644B863628C}" type="pres">
      <dgm:prSet presAssocID="{7D037D0C-72D7-4BE4-A5BF-F032719497F7}" presName="rootConnector" presStyleLbl="node3" presStyleIdx="4" presStyleCnt="19"/>
      <dgm:spPr/>
      <dgm:t>
        <a:bodyPr/>
        <a:lstStyle/>
        <a:p>
          <a:endParaRPr lang="ru-RU"/>
        </a:p>
      </dgm:t>
    </dgm:pt>
    <dgm:pt modelId="{B7A27B7C-28F6-452F-B36A-107D04012FD1}" type="pres">
      <dgm:prSet presAssocID="{7D037D0C-72D7-4BE4-A5BF-F032719497F7}" presName="hierChild4" presStyleCnt="0"/>
      <dgm:spPr/>
    </dgm:pt>
    <dgm:pt modelId="{9AE28EC2-BDA7-4804-9EEF-EA9F60A73750}" type="pres">
      <dgm:prSet presAssocID="{7D037D0C-72D7-4BE4-A5BF-F032719497F7}" presName="hierChild5" presStyleCnt="0"/>
      <dgm:spPr/>
    </dgm:pt>
    <dgm:pt modelId="{F6648E79-C2FE-44D1-97F5-7843182927A7}" type="pres">
      <dgm:prSet presAssocID="{8EF2ADB7-CD02-4945-92A3-54A0828B25E9}" presName="Name48" presStyleLbl="parChTrans1D3" presStyleIdx="5" presStyleCnt="19"/>
      <dgm:spPr/>
    </dgm:pt>
    <dgm:pt modelId="{2D759627-FDA5-45A6-9652-09B84336A7DD}" type="pres">
      <dgm:prSet presAssocID="{FFBDAC7F-0D71-443F-994E-9DAEFDF9E826}" presName="hierRoot2" presStyleCnt="0">
        <dgm:presLayoutVars>
          <dgm:hierBranch val="l"/>
        </dgm:presLayoutVars>
      </dgm:prSet>
      <dgm:spPr/>
    </dgm:pt>
    <dgm:pt modelId="{047C66E5-9DA9-432D-B59D-E96D37CCFCC8}" type="pres">
      <dgm:prSet presAssocID="{FFBDAC7F-0D71-443F-994E-9DAEFDF9E826}" presName="rootComposite" presStyleCnt="0"/>
      <dgm:spPr/>
    </dgm:pt>
    <dgm:pt modelId="{FAC9B5C0-BEA7-457C-9A18-A53D611F674F}" type="pres">
      <dgm:prSet presAssocID="{FFBDAC7F-0D71-443F-994E-9DAEFDF9E826}" presName="rootText" presStyleLbl="node3" presStyleIdx="5" presStyleCnt="19">
        <dgm:presLayoutVars>
          <dgm:chPref val="3"/>
        </dgm:presLayoutVars>
      </dgm:prSet>
      <dgm:spPr/>
      <dgm:t>
        <a:bodyPr/>
        <a:lstStyle/>
        <a:p>
          <a:endParaRPr lang="ru-RU"/>
        </a:p>
      </dgm:t>
    </dgm:pt>
    <dgm:pt modelId="{0E5D1B20-CE5C-420B-8C18-2AEE0B3FF26D}" type="pres">
      <dgm:prSet presAssocID="{FFBDAC7F-0D71-443F-994E-9DAEFDF9E826}" presName="rootConnector" presStyleLbl="node3" presStyleIdx="5" presStyleCnt="19"/>
      <dgm:spPr/>
      <dgm:t>
        <a:bodyPr/>
        <a:lstStyle/>
        <a:p>
          <a:endParaRPr lang="ru-RU"/>
        </a:p>
      </dgm:t>
    </dgm:pt>
    <dgm:pt modelId="{4D7EF66D-2D9E-44B7-8888-486759693225}" type="pres">
      <dgm:prSet presAssocID="{FFBDAC7F-0D71-443F-994E-9DAEFDF9E826}" presName="hierChild4" presStyleCnt="0"/>
      <dgm:spPr/>
    </dgm:pt>
    <dgm:pt modelId="{E4764E40-F07B-4C09-9B65-758A246AFC4C}" type="pres">
      <dgm:prSet presAssocID="{FFBDAC7F-0D71-443F-994E-9DAEFDF9E826}" presName="hierChild5" presStyleCnt="0"/>
      <dgm:spPr/>
    </dgm:pt>
    <dgm:pt modelId="{1368448A-257E-423C-9AE7-325C9757F35C}" type="pres">
      <dgm:prSet presAssocID="{E56A3510-90EB-4755-A9F9-D4F30FF18592}" presName="Name48" presStyleLbl="parChTrans1D3" presStyleIdx="6" presStyleCnt="19"/>
      <dgm:spPr/>
    </dgm:pt>
    <dgm:pt modelId="{94D777B6-5609-4444-87E3-6CDFCD06FB60}" type="pres">
      <dgm:prSet presAssocID="{7205EE32-0522-4E66-96AB-B3C995467194}" presName="hierRoot2" presStyleCnt="0">
        <dgm:presLayoutVars>
          <dgm:hierBranch val="l"/>
        </dgm:presLayoutVars>
      </dgm:prSet>
      <dgm:spPr/>
    </dgm:pt>
    <dgm:pt modelId="{51D28211-FD56-4A61-A907-12E43A189BA1}" type="pres">
      <dgm:prSet presAssocID="{7205EE32-0522-4E66-96AB-B3C995467194}" presName="rootComposite" presStyleCnt="0"/>
      <dgm:spPr/>
    </dgm:pt>
    <dgm:pt modelId="{ED6909D0-34F3-486F-9A18-E155D219A516}" type="pres">
      <dgm:prSet presAssocID="{7205EE32-0522-4E66-96AB-B3C995467194}" presName="rootText" presStyleLbl="node3" presStyleIdx="6" presStyleCnt="19">
        <dgm:presLayoutVars>
          <dgm:chPref val="3"/>
        </dgm:presLayoutVars>
      </dgm:prSet>
      <dgm:spPr/>
      <dgm:t>
        <a:bodyPr/>
        <a:lstStyle/>
        <a:p>
          <a:endParaRPr lang="ru-RU"/>
        </a:p>
      </dgm:t>
    </dgm:pt>
    <dgm:pt modelId="{C19300A4-F41C-42BE-9113-EF7F9EFAF223}" type="pres">
      <dgm:prSet presAssocID="{7205EE32-0522-4E66-96AB-B3C995467194}" presName="rootConnector" presStyleLbl="node3" presStyleIdx="6" presStyleCnt="19"/>
      <dgm:spPr/>
      <dgm:t>
        <a:bodyPr/>
        <a:lstStyle/>
        <a:p>
          <a:endParaRPr lang="ru-RU"/>
        </a:p>
      </dgm:t>
    </dgm:pt>
    <dgm:pt modelId="{69C30801-818E-4F63-B3BE-120CA755164A}" type="pres">
      <dgm:prSet presAssocID="{7205EE32-0522-4E66-96AB-B3C995467194}" presName="hierChild4" presStyleCnt="0"/>
      <dgm:spPr/>
    </dgm:pt>
    <dgm:pt modelId="{F11395D0-1AB6-4ED3-B26F-25A0AA8A7841}" type="pres">
      <dgm:prSet presAssocID="{7205EE32-0522-4E66-96AB-B3C995467194}" presName="hierChild5" presStyleCnt="0"/>
      <dgm:spPr/>
    </dgm:pt>
    <dgm:pt modelId="{C3560D14-A4CF-4808-B96F-E48714F42170}" type="pres">
      <dgm:prSet presAssocID="{34914E14-0B36-49E7-89EC-38C011A3A3C7}" presName="Name48" presStyleLbl="parChTrans1D3" presStyleIdx="7" presStyleCnt="19"/>
      <dgm:spPr/>
    </dgm:pt>
    <dgm:pt modelId="{92A8D1E7-8985-4B0A-83A9-0A669C2E9E63}" type="pres">
      <dgm:prSet presAssocID="{90DD3678-BD7F-4E77-8BC9-604F03B9C683}" presName="hierRoot2" presStyleCnt="0">
        <dgm:presLayoutVars>
          <dgm:hierBranch val="l"/>
        </dgm:presLayoutVars>
      </dgm:prSet>
      <dgm:spPr/>
    </dgm:pt>
    <dgm:pt modelId="{79CA3BEE-1C1F-40F0-A927-FD77F92690AC}" type="pres">
      <dgm:prSet presAssocID="{90DD3678-BD7F-4E77-8BC9-604F03B9C683}" presName="rootComposite" presStyleCnt="0"/>
      <dgm:spPr/>
    </dgm:pt>
    <dgm:pt modelId="{F95CE19F-42F4-4408-AFC7-47578F8488F4}" type="pres">
      <dgm:prSet presAssocID="{90DD3678-BD7F-4E77-8BC9-604F03B9C683}" presName="rootText" presStyleLbl="node3" presStyleIdx="7" presStyleCnt="19">
        <dgm:presLayoutVars>
          <dgm:chPref val="3"/>
        </dgm:presLayoutVars>
      </dgm:prSet>
      <dgm:spPr/>
      <dgm:t>
        <a:bodyPr/>
        <a:lstStyle/>
        <a:p>
          <a:endParaRPr lang="ru-RU"/>
        </a:p>
      </dgm:t>
    </dgm:pt>
    <dgm:pt modelId="{1BC713AA-7E34-42D0-AADD-434DEEA0F6D3}" type="pres">
      <dgm:prSet presAssocID="{90DD3678-BD7F-4E77-8BC9-604F03B9C683}" presName="rootConnector" presStyleLbl="node3" presStyleIdx="7" presStyleCnt="19"/>
      <dgm:spPr/>
      <dgm:t>
        <a:bodyPr/>
        <a:lstStyle/>
        <a:p>
          <a:endParaRPr lang="ru-RU"/>
        </a:p>
      </dgm:t>
    </dgm:pt>
    <dgm:pt modelId="{3862A10F-651E-4917-8B0C-AC10A2FEA81D}" type="pres">
      <dgm:prSet presAssocID="{90DD3678-BD7F-4E77-8BC9-604F03B9C683}" presName="hierChild4" presStyleCnt="0"/>
      <dgm:spPr/>
    </dgm:pt>
    <dgm:pt modelId="{CA3D141A-6DAD-444A-8CA2-101CE8A030D9}" type="pres">
      <dgm:prSet presAssocID="{90DD3678-BD7F-4E77-8BC9-604F03B9C683}" presName="hierChild5" presStyleCnt="0"/>
      <dgm:spPr/>
    </dgm:pt>
    <dgm:pt modelId="{7507C1A9-83EC-4342-8FF4-94F30B1120B9}" type="pres">
      <dgm:prSet presAssocID="{E3C42330-507B-4CEB-B253-D219956B0C7F}" presName="Name48" presStyleLbl="parChTrans1D3" presStyleIdx="8" presStyleCnt="19"/>
      <dgm:spPr/>
    </dgm:pt>
    <dgm:pt modelId="{80A4C548-2F5D-496A-84D0-5090BE8E04BC}" type="pres">
      <dgm:prSet presAssocID="{166EF61D-6102-46E9-94DA-BA993D20EAB4}" presName="hierRoot2" presStyleCnt="0">
        <dgm:presLayoutVars>
          <dgm:hierBranch val="l"/>
        </dgm:presLayoutVars>
      </dgm:prSet>
      <dgm:spPr/>
    </dgm:pt>
    <dgm:pt modelId="{57729BE5-046B-4018-8154-F7835650A566}" type="pres">
      <dgm:prSet presAssocID="{166EF61D-6102-46E9-94DA-BA993D20EAB4}" presName="rootComposite" presStyleCnt="0"/>
      <dgm:spPr/>
    </dgm:pt>
    <dgm:pt modelId="{02886488-E2B3-4049-9CEE-F1E03969A532}" type="pres">
      <dgm:prSet presAssocID="{166EF61D-6102-46E9-94DA-BA993D20EAB4}" presName="rootText" presStyleLbl="node3" presStyleIdx="8" presStyleCnt="19">
        <dgm:presLayoutVars>
          <dgm:chPref val="3"/>
        </dgm:presLayoutVars>
      </dgm:prSet>
      <dgm:spPr/>
      <dgm:t>
        <a:bodyPr/>
        <a:lstStyle/>
        <a:p>
          <a:endParaRPr lang="ru-RU"/>
        </a:p>
      </dgm:t>
    </dgm:pt>
    <dgm:pt modelId="{E48BC42B-9AF0-4889-8916-A3AA8E90656A}" type="pres">
      <dgm:prSet presAssocID="{166EF61D-6102-46E9-94DA-BA993D20EAB4}" presName="rootConnector" presStyleLbl="node3" presStyleIdx="8" presStyleCnt="19"/>
      <dgm:spPr/>
      <dgm:t>
        <a:bodyPr/>
        <a:lstStyle/>
        <a:p>
          <a:endParaRPr lang="ru-RU"/>
        </a:p>
      </dgm:t>
    </dgm:pt>
    <dgm:pt modelId="{8C5FC48E-EB44-4458-A0F9-0BE05D12924E}" type="pres">
      <dgm:prSet presAssocID="{166EF61D-6102-46E9-94DA-BA993D20EAB4}" presName="hierChild4" presStyleCnt="0"/>
      <dgm:spPr/>
    </dgm:pt>
    <dgm:pt modelId="{2A7F097B-D5FD-4C20-B100-36CAB476D9F5}" type="pres">
      <dgm:prSet presAssocID="{166EF61D-6102-46E9-94DA-BA993D20EAB4}" presName="hierChild5" presStyleCnt="0"/>
      <dgm:spPr/>
    </dgm:pt>
    <dgm:pt modelId="{BAD3172A-AA10-457F-BCA1-B8228C6E42CD}" type="pres">
      <dgm:prSet presAssocID="{E463E45A-1857-4BA3-8FE9-A742CE0B5CEC}" presName="hierChild5" presStyleCnt="0"/>
      <dgm:spPr/>
    </dgm:pt>
    <dgm:pt modelId="{22854AC5-7717-48ED-90C8-62C1358F46AF}" type="pres">
      <dgm:prSet presAssocID="{2F2BE22A-8E5B-4B56-BB8D-C955248ADF9A}" presName="Name35" presStyleLbl="parChTrans1D2" presStyleIdx="1" presStyleCnt="7"/>
      <dgm:spPr/>
    </dgm:pt>
    <dgm:pt modelId="{CA301252-EEC0-47E4-A2C0-4AB7965D44D5}" type="pres">
      <dgm:prSet presAssocID="{70D3BB29-B5E3-4148-BF71-814E66321300}" presName="hierRoot2" presStyleCnt="0">
        <dgm:presLayoutVars>
          <dgm:hierBranch val="r"/>
        </dgm:presLayoutVars>
      </dgm:prSet>
      <dgm:spPr/>
    </dgm:pt>
    <dgm:pt modelId="{9E4FC16B-3448-4800-9A8B-86B9184BAA4D}" type="pres">
      <dgm:prSet presAssocID="{70D3BB29-B5E3-4148-BF71-814E66321300}" presName="rootComposite" presStyleCnt="0"/>
      <dgm:spPr/>
    </dgm:pt>
    <dgm:pt modelId="{9B61D7C7-FFF9-4D0D-8BA2-2612F0DA7548}" type="pres">
      <dgm:prSet presAssocID="{70D3BB29-B5E3-4148-BF71-814E66321300}" presName="rootText" presStyleLbl="node2" presStyleIdx="1" presStyleCnt="7">
        <dgm:presLayoutVars>
          <dgm:chPref val="3"/>
        </dgm:presLayoutVars>
      </dgm:prSet>
      <dgm:spPr/>
      <dgm:t>
        <a:bodyPr/>
        <a:lstStyle/>
        <a:p>
          <a:endParaRPr lang="ru-RU"/>
        </a:p>
      </dgm:t>
    </dgm:pt>
    <dgm:pt modelId="{FCD3D912-7D4C-48F9-A2DF-4E7B899476BA}" type="pres">
      <dgm:prSet presAssocID="{70D3BB29-B5E3-4148-BF71-814E66321300}" presName="rootConnector" presStyleLbl="node2" presStyleIdx="1" presStyleCnt="7"/>
      <dgm:spPr/>
      <dgm:t>
        <a:bodyPr/>
        <a:lstStyle/>
        <a:p>
          <a:endParaRPr lang="ru-RU"/>
        </a:p>
      </dgm:t>
    </dgm:pt>
    <dgm:pt modelId="{8C26A8DD-1D09-4AC3-9CB5-03C128B98D72}" type="pres">
      <dgm:prSet presAssocID="{70D3BB29-B5E3-4148-BF71-814E66321300}" presName="hierChild4" presStyleCnt="0"/>
      <dgm:spPr/>
    </dgm:pt>
    <dgm:pt modelId="{BD98FA23-92D8-449E-8CB3-68E2ABDE3CED}" type="pres">
      <dgm:prSet presAssocID="{0E0CC5ED-B7D4-47D5-9D1B-55392DBCBE71}" presName="Name50" presStyleLbl="parChTrans1D3" presStyleIdx="9" presStyleCnt="19"/>
      <dgm:spPr/>
    </dgm:pt>
    <dgm:pt modelId="{4BE4B5FA-C51E-4FD2-927D-5D38D6CA8734}" type="pres">
      <dgm:prSet presAssocID="{CFCE4F16-66EE-4657-A613-BB5422A07908}" presName="hierRoot2" presStyleCnt="0">
        <dgm:presLayoutVars>
          <dgm:hierBranch val="r"/>
        </dgm:presLayoutVars>
      </dgm:prSet>
      <dgm:spPr/>
    </dgm:pt>
    <dgm:pt modelId="{DDA333D4-D474-4CF2-BF89-56E80329375E}" type="pres">
      <dgm:prSet presAssocID="{CFCE4F16-66EE-4657-A613-BB5422A07908}" presName="rootComposite" presStyleCnt="0"/>
      <dgm:spPr/>
    </dgm:pt>
    <dgm:pt modelId="{A30BF4AC-36FD-46A4-86F2-6AB4DCF78F90}" type="pres">
      <dgm:prSet presAssocID="{CFCE4F16-66EE-4657-A613-BB5422A07908}" presName="rootText" presStyleLbl="node3" presStyleIdx="9" presStyleCnt="19">
        <dgm:presLayoutVars>
          <dgm:chPref val="3"/>
        </dgm:presLayoutVars>
      </dgm:prSet>
      <dgm:spPr/>
      <dgm:t>
        <a:bodyPr/>
        <a:lstStyle/>
        <a:p>
          <a:endParaRPr lang="ru-RU"/>
        </a:p>
      </dgm:t>
    </dgm:pt>
    <dgm:pt modelId="{1836F892-AD2C-40F0-AAE0-AA52DCE2CD36}" type="pres">
      <dgm:prSet presAssocID="{CFCE4F16-66EE-4657-A613-BB5422A07908}" presName="rootConnector" presStyleLbl="node3" presStyleIdx="9" presStyleCnt="19"/>
      <dgm:spPr/>
      <dgm:t>
        <a:bodyPr/>
        <a:lstStyle/>
        <a:p>
          <a:endParaRPr lang="ru-RU"/>
        </a:p>
      </dgm:t>
    </dgm:pt>
    <dgm:pt modelId="{0B0817FB-EA54-4B26-97AD-74ACA134C458}" type="pres">
      <dgm:prSet presAssocID="{CFCE4F16-66EE-4657-A613-BB5422A07908}" presName="hierChild4" presStyleCnt="0"/>
      <dgm:spPr/>
    </dgm:pt>
    <dgm:pt modelId="{0ABF235A-D2F0-4A13-A590-89688DBEF881}" type="pres">
      <dgm:prSet presAssocID="{CFCE4F16-66EE-4657-A613-BB5422A07908}" presName="hierChild5" presStyleCnt="0"/>
      <dgm:spPr/>
    </dgm:pt>
    <dgm:pt modelId="{C305FDF6-16E6-414B-927D-9ED5CFFE7773}" type="pres">
      <dgm:prSet presAssocID="{56722E24-6174-4003-8CB9-0FC005DECE16}" presName="Name50" presStyleLbl="parChTrans1D3" presStyleIdx="10" presStyleCnt="19"/>
      <dgm:spPr/>
    </dgm:pt>
    <dgm:pt modelId="{2909365E-C7E0-4386-AF9E-730076A161C3}" type="pres">
      <dgm:prSet presAssocID="{040706C6-F9DF-4005-9F0F-9AB7E009E3EA}" presName="hierRoot2" presStyleCnt="0">
        <dgm:presLayoutVars>
          <dgm:hierBranch val="r"/>
        </dgm:presLayoutVars>
      </dgm:prSet>
      <dgm:spPr/>
    </dgm:pt>
    <dgm:pt modelId="{07959247-748F-45BF-8FC1-ADC51461CF13}" type="pres">
      <dgm:prSet presAssocID="{040706C6-F9DF-4005-9F0F-9AB7E009E3EA}" presName="rootComposite" presStyleCnt="0"/>
      <dgm:spPr/>
    </dgm:pt>
    <dgm:pt modelId="{5D2A5E1F-C135-4A2D-9790-68C013C2F2EB}" type="pres">
      <dgm:prSet presAssocID="{040706C6-F9DF-4005-9F0F-9AB7E009E3EA}" presName="rootText" presStyleLbl="node3" presStyleIdx="10" presStyleCnt="19">
        <dgm:presLayoutVars>
          <dgm:chPref val="3"/>
        </dgm:presLayoutVars>
      </dgm:prSet>
      <dgm:spPr/>
      <dgm:t>
        <a:bodyPr/>
        <a:lstStyle/>
        <a:p>
          <a:endParaRPr lang="ru-RU"/>
        </a:p>
      </dgm:t>
    </dgm:pt>
    <dgm:pt modelId="{ADD02D96-CFDB-489D-BED6-DC32915F6D6B}" type="pres">
      <dgm:prSet presAssocID="{040706C6-F9DF-4005-9F0F-9AB7E009E3EA}" presName="rootConnector" presStyleLbl="node3" presStyleIdx="10" presStyleCnt="19"/>
      <dgm:spPr/>
      <dgm:t>
        <a:bodyPr/>
        <a:lstStyle/>
        <a:p>
          <a:endParaRPr lang="ru-RU"/>
        </a:p>
      </dgm:t>
    </dgm:pt>
    <dgm:pt modelId="{50C67DDB-F7F7-49D1-880E-2613B93FA87D}" type="pres">
      <dgm:prSet presAssocID="{040706C6-F9DF-4005-9F0F-9AB7E009E3EA}" presName="hierChild4" presStyleCnt="0"/>
      <dgm:spPr/>
    </dgm:pt>
    <dgm:pt modelId="{783F359D-224F-4D52-B7C0-9FFE0EA4F5C8}" type="pres">
      <dgm:prSet presAssocID="{040706C6-F9DF-4005-9F0F-9AB7E009E3EA}" presName="hierChild5" presStyleCnt="0"/>
      <dgm:spPr/>
    </dgm:pt>
    <dgm:pt modelId="{B76639F1-D201-4433-87CB-BECCCFC01E80}" type="pres">
      <dgm:prSet presAssocID="{5D1086C4-39EF-4F60-B105-44D937B81F7C}" presName="Name50" presStyleLbl="parChTrans1D3" presStyleIdx="11" presStyleCnt="19"/>
      <dgm:spPr/>
    </dgm:pt>
    <dgm:pt modelId="{72016BA1-8039-48D0-85FC-A73D5EEA62BD}" type="pres">
      <dgm:prSet presAssocID="{6106A118-DD85-4D01-8F7B-98D6A0BF3B10}" presName="hierRoot2" presStyleCnt="0">
        <dgm:presLayoutVars>
          <dgm:hierBranch val="r"/>
        </dgm:presLayoutVars>
      </dgm:prSet>
      <dgm:spPr/>
    </dgm:pt>
    <dgm:pt modelId="{B910551D-A8E2-404B-AAC0-BDDADA29EDE1}" type="pres">
      <dgm:prSet presAssocID="{6106A118-DD85-4D01-8F7B-98D6A0BF3B10}" presName="rootComposite" presStyleCnt="0"/>
      <dgm:spPr/>
    </dgm:pt>
    <dgm:pt modelId="{F2C4AF45-FEDB-4C20-9E5E-4D3CA311391D}" type="pres">
      <dgm:prSet presAssocID="{6106A118-DD85-4D01-8F7B-98D6A0BF3B10}" presName="rootText" presStyleLbl="node3" presStyleIdx="11" presStyleCnt="19">
        <dgm:presLayoutVars>
          <dgm:chPref val="3"/>
        </dgm:presLayoutVars>
      </dgm:prSet>
      <dgm:spPr/>
      <dgm:t>
        <a:bodyPr/>
        <a:lstStyle/>
        <a:p>
          <a:endParaRPr lang="ru-RU"/>
        </a:p>
      </dgm:t>
    </dgm:pt>
    <dgm:pt modelId="{0C488D4C-EE9C-4E96-84AC-70B135BE14F4}" type="pres">
      <dgm:prSet presAssocID="{6106A118-DD85-4D01-8F7B-98D6A0BF3B10}" presName="rootConnector" presStyleLbl="node3" presStyleIdx="11" presStyleCnt="19"/>
      <dgm:spPr/>
      <dgm:t>
        <a:bodyPr/>
        <a:lstStyle/>
        <a:p>
          <a:endParaRPr lang="ru-RU"/>
        </a:p>
      </dgm:t>
    </dgm:pt>
    <dgm:pt modelId="{C4AEDF7E-092C-47E3-8F30-AD2144AD31CA}" type="pres">
      <dgm:prSet presAssocID="{6106A118-DD85-4D01-8F7B-98D6A0BF3B10}" presName="hierChild4" presStyleCnt="0"/>
      <dgm:spPr/>
    </dgm:pt>
    <dgm:pt modelId="{0285EE6E-5768-4121-884C-FD899D5F7208}" type="pres">
      <dgm:prSet presAssocID="{6106A118-DD85-4D01-8F7B-98D6A0BF3B10}" presName="hierChild5" presStyleCnt="0"/>
      <dgm:spPr/>
    </dgm:pt>
    <dgm:pt modelId="{4C478F9F-5361-4608-BC0D-12CDE93073BA}" type="pres">
      <dgm:prSet presAssocID="{E9F9E3EC-D79C-459B-9B49-1495365F320B}" presName="Name50" presStyleLbl="parChTrans1D3" presStyleIdx="12" presStyleCnt="19"/>
      <dgm:spPr/>
    </dgm:pt>
    <dgm:pt modelId="{ABFCDBAE-7C74-42F5-A653-5881A4B88B73}" type="pres">
      <dgm:prSet presAssocID="{EA8A91B1-D163-41D2-A297-C583E4ADD717}" presName="hierRoot2" presStyleCnt="0">
        <dgm:presLayoutVars>
          <dgm:hierBranch val="r"/>
        </dgm:presLayoutVars>
      </dgm:prSet>
      <dgm:spPr/>
    </dgm:pt>
    <dgm:pt modelId="{BD514B6D-E00F-430D-95D1-601F4E8D5083}" type="pres">
      <dgm:prSet presAssocID="{EA8A91B1-D163-41D2-A297-C583E4ADD717}" presName="rootComposite" presStyleCnt="0"/>
      <dgm:spPr/>
    </dgm:pt>
    <dgm:pt modelId="{22360FC5-EB1F-49A1-B1A0-B18756AFD198}" type="pres">
      <dgm:prSet presAssocID="{EA8A91B1-D163-41D2-A297-C583E4ADD717}" presName="rootText" presStyleLbl="node3" presStyleIdx="12" presStyleCnt="19">
        <dgm:presLayoutVars>
          <dgm:chPref val="3"/>
        </dgm:presLayoutVars>
      </dgm:prSet>
      <dgm:spPr/>
      <dgm:t>
        <a:bodyPr/>
        <a:lstStyle/>
        <a:p>
          <a:endParaRPr lang="ru-RU"/>
        </a:p>
      </dgm:t>
    </dgm:pt>
    <dgm:pt modelId="{50D09276-321B-4547-84CC-06FC8D357F12}" type="pres">
      <dgm:prSet presAssocID="{EA8A91B1-D163-41D2-A297-C583E4ADD717}" presName="rootConnector" presStyleLbl="node3" presStyleIdx="12" presStyleCnt="19"/>
      <dgm:spPr/>
      <dgm:t>
        <a:bodyPr/>
        <a:lstStyle/>
        <a:p>
          <a:endParaRPr lang="ru-RU"/>
        </a:p>
      </dgm:t>
    </dgm:pt>
    <dgm:pt modelId="{81224785-37B7-4922-A53B-97C38E838238}" type="pres">
      <dgm:prSet presAssocID="{EA8A91B1-D163-41D2-A297-C583E4ADD717}" presName="hierChild4" presStyleCnt="0"/>
      <dgm:spPr/>
    </dgm:pt>
    <dgm:pt modelId="{8F0BCE07-DDA6-42D1-AF02-6811CE83D250}" type="pres">
      <dgm:prSet presAssocID="{EA8A91B1-D163-41D2-A297-C583E4ADD717}" presName="hierChild5" presStyleCnt="0"/>
      <dgm:spPr/>
    </dgm:pt>
    <dgm:pt modelId="{AA0AFE94-CC69-4187-BC9A-24F2F9D94E00}" type="pres">
      <dgm:prSet presAssocID="{DCA96234-15DC-4723-B9B3-D3F9C82FFC9F}" presName="Name50" presStyleLbl="parChTrans1D3" presStyleIdx="13" presStyleCnt="19"/>
      <dgm:spPr/>
    </dgm:pt>
    <dgm:pt modelId="{0CA95C0A-21C1-477C-959C-EF96C78EE0EF}" type="pres">
      <dgm:prSet presAssocID="{79D1BE5D-F5CD-449B-AE6E-9D6D816F1B8E}" presName="hierRoot2" presStyleCnt="0">
        <dgm:presLayoutVars>
          <dgm:hierBranch val="r"/>
        </dgm:presLayoutVars>
      </dgm:prSet>
      <dgm:spPr/>
    </dgm:pt>
    <dgm:pt modelId="{7C3ECBC1-4E26-4440-B756-34CFE6EADE55}" type="pres">
      <dgm:prSet presAssocID="{79D1BE5D-F5CD-449B-AE6E-9D6D816F1B8E}" presName="rootComposite" presStyleCnt="0"/>
      <dgm:spPr/>
    </dgm:pt>
    <dgm:pt modelId="{B8AB2860-A894-4905-B8D3-DFC7042C6797}" type="pres">
      <dgm:prSet presAssocID="{79D1BE5D-F5CD-449B-AE6E-9D6D816F1B8E}" presName="rootText" presStyleLbl="node3" presStyleIdx="13" presStyleCnt="19">
        <dgm:presLayoutVars>
          <dgm:chPref val="3"/>
        </dgm:presLayoutVars>
      </dgm:prSet>
      <dgm:spPr/>
      <dgm:t>
        <a:bodyPr/>
        <a:lstStyle/>
        <a:p>
          <a:endParaRPr lang="ru-RU"/>
        </a:p>
      </dgm:t>
    </dgm:pt>
    <dgm:pt modelId="{A0D30D9E-1383-474D-9B45-FBAEC9E12CAB}" type="pres">
      <dgm:prSet presAssocID="{79D1BE5D-F5CD-449B-AE6E-9D6D816F1B8E}" presName="rootConnector" presStyleLbl="node3" presStyleIdx="13" presStyleCnt="19"/>
      <dgm:spPr/>
      <dgm:t>
        <a:bodyPr/>
        <a:lstStyle/>
        <a:p>
          <a:endParaRPr lang="ru-RU"/>
        </a:p>
      </dgm:t>
    </dgm:pt>
    <dgm:pt modelId="{402B4B22-AFF2-44F6-B6E0-C64E021D191C}" type="pres">
      <dgm:prSet presAssocID="{79D1BE5D-F5CD-449B-AE6E-9D6D816F1B8E}" presName="hierChild4" presStyleCnt="0"/>
      <dgm:spPr/>
    </dgm:pt>
    <dgm:pt modelId="{ADED83FF-3320-486B-8E16-CB68CD55DA3F}" type="pres">
      <dgm:prSet presAssocID="{79D1BE5D-F5CD-449B-AE6E-9D6D816F1B8E}" presName="hierChild5" presStyleCnt="0"/>
      <dgm:spPr/>
    </dgm:pt>
    <dgm:pt modelId="{4968C8B2-DBAB-4D24-9319-A59FE9ACFB2D}" type="pres">
      <dgm:prSet presAssocID="{5B6BF88F-3F9E-444F-B9C7-92CF1E4EBA83}" presName="Name50" presStyleLbl="parChTrans1D3" presStyleIdx="14" presStyleCnt="19"/>
      <dgm:spPr/>
    </dgm:pt>
    <dgm:pt modelId="{10482A76-0359-45F4-AB24-4281996C9350}" type="pres">
      <dgm:prSet presAssocID="{06826D9B-6EE7-45C8-B70A-73DFCCE981CB}" presName="hierRoot2" presStyleCnt="0">
        <dgm:presLayoutVars>
          <dgm:hierBranch val="r"/>
        </dgm:presLayoutVars>
      </dgm:prSet>
      <dgm:spPr/>
    </dgm:pt>
    <dgm:pt modelId="{E664A99A-F796-400E-A6CB-F4EE25991026}" type="pres">
      <dgm:prSet presAssocID="{06826D9B-6EE7-45C8-B70A-73DFCCE981CB}" presName="rootComposite" presStyleCnt="0"/>
      <dgm:spPr/>
    </dgm:pt>
    <dgm:pt modelId="{A33A8080-482C-4137-8576-98D5E5B119D6}" type="pres">
      <dgm:prSet presAssocID="{06826D9B-6EE7-45C8-B70A-73DFCCE981CB}" presName="rootText" presStyleLbl="node3" presStyleIdx="14" presStyleCnt="19">
        <dgm:presLayoutVars>
          <dgm:chPref val="3"/>
        </dgm:presLayoutVars>
      </dgm:prSet>
      <dgm:spPr/>
      <dgm:t>
        <a:bodyPr/>
        <a:lstStyle/>
        <a:p>
          <a:endParaRPr lang="ru-RU"/>
        </a:p>
      </dgm:t>
    </dgm:pt>
    <dgm:pt modelId="{41C16D1B-608A-4D9C-95E5-77CBB45229C8}" type="pres">
      <dgm:prSet presAssocID="{06826D9B-6EE7-45C8-B70A-73DFCCE981CB}" presName="rootConnector" presStyleLbl="node3" presStyleIdx="14" presStyleCnt="19"/>
      <dgm:spPr/>
      <dgm:t>
        <a:bodyPr/>
        <a:lstStyle/>
        <a:p>
          <a:endParaRPr lang="ru-RU"/>
        </a:p>
      </dgm:t>
    </dgm:pt>
    <dgm:pt modelId="{518BF06B-D6AB-45AC-99B4-84449F1FA0A6}" type="pres">
      <dgm:prSet presAssocID="{06826D9B-6EE7-45C8-B70A-73DFCCE981CB}" presName="hierChild4" presStyleCnt="0"/>
      <dgm:spPr/>
    </dgm:pt>
    <dgm:pt modelId="{25910566-283F-4FA7-90EE-67311FB50C58}" type="pres">
      <dgm:prSet presAssocID="{06826D9B-6EE7-45C8-B70A-73DFCCE981CB}" presName="hierChild5" presStyleCnt="0"/>
      <dgm:spPr/>
    </dgm:pt>
    <dgm:pt modelId="{6F238D8F-717C-4EDE-9BDF-38596BCA5F2B}" type="pres">
      <dgm:prSet presAssocID="{70D3BB29-B5E3-4148-BF71-814E66321300}" presName="hierChild5" presStyleCnt="0"/>
      <dgm:spPr/>
    </dgm:pt>
    <dgm:pt modelId="{B8CE51CC-4EB1-4B2C-9E30-4E1337950F2E}" type="pres">
      <dgm:prSet presAssocID="{C63057FD-215A-4D1B-BDA5-AC94CBBC9C48}" presName="Name35" presStyleLbl="parChTrans1D2" presStyleIdx="2" presStyleCnt="7"/>
      <dgm:spPr/>
    </dgm:pt>
    <dgm:pt modelId="{EA3C16A5-8D0B-4E4A-95BA-14A3958711E4}" type="pres">
      <dgm:prSet presAssocID="{8E290683-A58A-4EAA-8732-1E5DC93EB0F9}" presName="hierRoot2" presStyleCnt="0">
        <dgm:presLayoutVars>
          <dgm:hierBranch val="r"/>
        </dgm:presLayoutVars>
      </dgm:prSet>
      <dgm:spPr/>
    </dgm:pt>
    <dgm:pt modelId="{34C1E374-3958-4902-8A28-2491606B9327}" type="pres">
      <dgm:prSet presAssocID="{8E290683-A58A-4EAA-8732-1E5DC93EB0F9}" presName="rootComposite" presStyleCnt="0"/>
      <dgm:spPr/>
    </dgm:pt>
    <dgm:pt modelId="{0597B8A7-5481-4D44-82C7-7B1D87A5953B}" type="pres">
      <dgm:prSet presAssocID="{8E290683-A58A-4EAA-8732-1E5DC93EB0F9}" presName="rootText" presStyleLbl="node2" presStyleIdx="2" presStyleCnt="7">
        <dgm:presLayoutVars>
          <dgm:chPref val="3"/>
        </dgm:presLayoutVars>
      </dgm:prSet>
      <dgm:spPr/>
      <dgm:t>
        <a:bodyPr/>
        <a:lstStyle/>
        <a:p>
          <a:endParaRPr lang="ru-RU"/>
        </a:p>
      </dgm:t>
    </dgm:pt>
    <dgm:pt modelId="{974A4D0B-FDBC-4C3E-9144-C3684D27BF89}" type="pres">
      <dgm:prSet presAssocID="{8E290683-A58A-4EAA-8732-1E5DC93EB0F9}" presName="rootConnector" presStyleLbl="node2" presStyleIdx="2" presStyleCnt="7"/>
      <dgm:spPr/>
      <dgm:t>
        <a:bodyPr/>
        <a:lstStyle/>
        <a:p>
          <a:endParaRPr lang="ru-RU"/>
        </a:p>
      </dgm:t>
    </dgm:pt>
    <dgm:pt modelId="{7CF4C1DA-056A-4F48-BF8C-EDB52E6BC75F}" type="pres">
      <dgm:prSet presAssocID="{8E290683-A58A-4EAA-8732-1E5DC93EB0F9}" presName="hierChild4" presStyleCnt="0"/>
      <dgm:spPr/>
    </dgm:pt>
    <dgm:pt modelId="{CF4D1165-EB33-45FE-8A9A-18C6C9C09683}" type="pres">
      <dgm:prSet presAssocID="{BEA97984-FBF0-4357-8F82-83F52B1DA0C0}" presName="Name50" presStyleLbl="parChTrans1D3" presStyleIdx="15" presStyleCnt="19"/>
      <dgm:spPr/>
    </dgm:pt>
    <dgm:pt modelId="{0E40D708-58F4-45B2-92FE-437205DB7E72}" type="pres">
      <dgm:prSet presAssocID="{59E55A83-7C6A-456D-812A-DF427250B842}" presName="hierRoot2" presStyleCnt="0">
        <dgm:presLayoutVars>
          <dgm:hierBranch val="r"/>
        </dgm:presLayoutVars>
      </dgm:prSet>
      <dgm:spPr/>
    </dgm:pt>
    <dgm:pt modelId="{83F32D41-25E6-4C2E-9EDB-9DA9B9A655A4}" type="pres">
      <dgm:prSet presAssocID="{59E55A83-7C6A-456D-812A-DF427250B842}" presName="rootComposite" presStyleCnt="0"/>
      <dgm:spPr/>
    </dgm:pt>
    <dgm:pt modelId="{8D1D0F93-9ADD-433D-A8E6-3BECA0551520}" type="pres">
      <dgm:prSet presAssocID="{59E55A83-7C6A-456D-812A-DF427250B842}" presName="rootText" presStyleLbl="node3" presStyleIdx="15" presStyleCnt="19">
        <dgm:presLayoutVars>
          <dgm:chPref val="3"/>
        </dgm:presLayoutVars>
      </dgm:prSet>
      <dgm:spPr/>
      <dgm:t>
        <a:bodyPr/>
        <a:lstStyle/>
        <a:p>
          <a:endParaRPr lang="ru-RU"/>
        </a:p>
      </dgm:t>
    </dgm:pt>
    <dgm:pt modelId="{97C611CA-F6F3-4512-BE29-C257939261B4}" type="pres">
      <dgm:prSet presAssocID="{59E55A83-7C6A-456D-812A-DF427250B842}" presName="rootConnector" presStyleLbl="node3" presStyleIdx="15" presStyleCnt="19"/>
      <dgm:spPr/>
      <dgm:t>
        <a:bodyPr/>
        <a:lstStyle/>
        <a:p>
          <a:endParaRPr lang="ru-RU"/>
        </a:p>
      </dgm:t>
    </dgm:pt>
    <dgm:pt modelId="{1CF7D9B8-469D-4FA9-B47E-4A65A2452185}" type="pres">
      <dgm:prSet presAssocID="{59E55A83-7C6A-456D-812A-DF427250B842}" presName="hierChild4" presStyleCnt="0"/>
      <dgm:spPr/>
    </dgm:pt>
    <dgm:pt modelId="{89BE4191-5C8E-44B9-9AE5-08B6E4DB843C}" type="pres">
      <dgm:prSet presAssocID="{59E55A83-7C6A-456D-812A-DF427250B842}" presName="hierChild5" presStyleCnt="0"/>
      <dgm:spPr/>
    </dgm:pt>
    <dgm:pt modelId="{80F3D946-260C-4229-9AAE-BEB7F984894B}" type="pres">
      <dgm:prSet presAssocID="{73F6FAA1-67B9-4557-AE8D-1DFE44539457}" presName="Name50" presStyleLbl="parChTrans1D3" presStyleIdx="16" presStyleCnt="19"/>
      <dgm:spPr/>
    </dgm:pt>
    <dgm:pt modelId="{574C4550-8420-4D42-ABB5-0C204D78BE5D}" type="pres">
      <dgm:prSet presAssocID="{B10A8437-BDAB-454D-AF3F-F99F61C4B83D}" presName="hierRoot2" presStyleCnt="0">
        <dgm:presLayoutVars>
          <dgm:hierBranch val="r"/>
        </dgm:presLayoutVars>
      </dgm:prSet>
      <dgm:spPr/>
    </dgm:pt>
    <dgm:pt modelId="{34F0809B-8E3F-4CB4-B190-7F4C451F745C}" type="pres">
      <dgm:prSet presAssocID="{B10A8437-BDAB-454D-AF3F-F99F61C4B83D}" presName="rootComposite" presStyleCnt="0"/>
      <dgm:spPr/>
    </dgm:pt>
    <dgm:pt modelId="{0024D5AD-4D0E-4A80-9A3C-45C59F4AE075}" type="pres">
      <dgm:prSet presAssocID="{B10A8437-BDAB-454D-AF3F-F99F61C4B83D}" presName="rootText" presStyleLbl="node3" presStyleIdx="16" presStyleCnt="19">
        <dgm:presLayoutVars>
          <dgm:chPref val="3"/>
        </dgm:presLayoutVars>
      </dgm:prSet>
      <dgm:spPr/>
      <dgm:t>
        <a:bodyPr/>
        <a:lstStyle/>
        <a:p>
          <a:endParaRPr lang="ru-RU"/>
        </a:p>
      </dgm:t>
    </dgm:pt>
    <dgm:pt modelId="{4D4A50FC-2888-4651-BC38-379E3F4302A6}" type="pres">
      <dgm:prSet presAssocID="{B10A8437-BDAB-454D-AF3F-F99F61C4B83D}" presName="rootConnector" presStyleLbl="node3" presStyleIdx="16" presStyleCnt="19"/>
      <dgm:spPr/>
      <dgm:t>
        <a:bodyPr/>
        <a:lstStyle/>
        <a:p>
          <a:endParaRPr lang="ru-RU"/>
        </a:p>
      </dgm:t>
    </dgm:pt>
    <dgm:pt modelId="{90282815-6D55-4872-BAA2-2678085D1903}" type="pres">
      <dgm:prSet presAssocID="{B10A8437-BDAB-454D-AF3F-F99F61C4B83D}" presName="hierChild4" presStyleCnt="0"/>
      <dgm:spPr/>
    </dgm:pt>
    <dgm:pt modelId="{C4E1C7A9-CB00-478A-B40A-EDA916F52B12}" type="pres">
      <dgm:prSet presAssocID="{B10A8437-BDAB-454D-AF3F-F99F61C4B83D}" presName="hierChild5" presStyleCnt="0"/>
      <dgm:spPr/>
    </dgm:pt>
    <dgm:pt modelId="{FAF11031-A0C0-4935-96B4-5D4A7C555AF4}" type="pres">
      <dgm:prSet presAssocID="{8E290683-A58A-4EAA-8732-1E5DC93EB0F9}" presName="hierChild5" presStyleCnt="0"/>
      <dgm:spPr/>
    </dgm:pt>
    <dgm:pt modelId="{14351D4A-8F0D-4914-BC91-36CF4C3EAC7D}" type="pres">
      <dgm:prSet presAssocID="{F087DD3E-59FA-4120-B4CF-096E536EEF3B}" presName="Name35" presStyleLbl="parChTrans1D2" presStyleIdx="3" presStyleCnt="7"/>
      <dgm:spPr/>
    </dgm:pt>
    <dgm:pt modelId="{2D85D536-6E64-4445-90D9-83677FC43FE8}" type="pres">
      <dgm:prSet presAssocID="{79D034A0-FC91-4820-8977-A278FC3FBC56}" presName="hierRoot2" presStyleCnt="0">
        <dgm:presLayoutVars>
          <dgm:hierBranch val="r"/>
        </dgm:presLayoutVars>
      </dgm:prSet>
      <dgm:spPr/>
    </dgm:pt>
    <dgm:pt modelId="{7B2071B2-399D-478D-B074-FE48DE03DA7C}" type="pres">
      <dgm:prSet presAssocID="{79D034A0-FC91-4820-8977-A278FC3FBC56}" presName="rootComposite" presStyleCnt="0"/>
      <dgm:spPr/>
    </dgm:pt>
    <dgm:pt modelId="{3AA0D024-A238-4B6C-AACC-3302CD7CF803}" type="pres">
      <dgm:prSet presAssocID="{79D034A0-FC91-4820-8977-A278FC3FBC56}" presName="rootText" presStyleLbl="node2" presStyleIdx="3" presStyleCnt="7">
        <dgm:presLayoutVars>
          <dgm:chPref val="3"/>
        </dgm:presLayoutVars>
      </dgm:prSet>
      <dgm:spPr/>
      <dgm:t>
        <a:bodyPr/>
        <a:lstStyle/>
        <a:p>
          <a:endParaRPr lang="ru-RU"/>
        </a:p>
      </dgm:t>
    </dgm:pt>
    <dgm:pt modelId="{CD247DFD-EAA7-458B-A7B7-B154BE918B38}" type="pres">
      <dgm:prSet presAssocID="{79D034A0-FC91-4820-8977-A278FC3FBC56}" presName="rootConnector" presStyleLbl="node2" presStyleIdx="3" presStyleCnt="7"/>
      <dgm:spPr/>
      <dgm:t>
        <a:bodyPr/>
        <a:lstStyle/>
        <a:p>
          <a:endParaRPr lang="ru-RU"/>
        </a:p>
      </dgm:t>
    </dgm:pt>
    <dgm:pt modelId="{2B5487C5-90E1-4FB7-A434-6AD56538F161}" type="pres">
      <dgm:prSet presAssocID="{79D034A0-FC91-4820-8977-A278FC3FBC56}" presName="hierChild4" presStyleCnt="0"/>
      <dgm:spPr/>
    </dgm:pt>
    <dgm:pt modelId="{074BC26E-F8B5-47D9-BA45-DBB0F5BC0A23}" type="pres">
      <dgm:prSet presAssocID="{42FA52CA-3236-4017-8929-540D6C5B0AE4}" presName="Name50" presStyleLbl="parChTrans1D3" presStyleIdx="17" presStyleCnt="19"/>
      <dgm:spPr/>
    </dgm:pt>
    <dgm:pt modelId="{D5FF5D71-650F-4286-B1F5-9DBA9575D004}" type="pres">
      <dgm:prSet presAssocID="{573E0E5A-81C0-4284-B09F-776E6B372C4C}" presName="hierRoot2" presStyleCnt="0">
        <dgm:presLayoutVars>
          <dgm:hierBranch val="r"/>
        </dgm:presLayoutVars>
      </dgm:prSet>
      <dgm:spPr/>
    </dgm:pt>
    <dgm:pt modelId="{11E2A969-E3E9-4476-BE31-BB130F18B365}" type="pres">
      <dgm:prSet presAssocID="{573E0E5A-81C0-4284-B09F-776E6B372C4C}" presName="rootComposite" presStyleCnt="0"/>
      <dgm:spPr/>
    </dgm:pt>
    <dgm:pt modelId="{227CC411-59A2-4207-8E3A-E5383DE71AF6}" type="pres">
      <dgm:prSet presAssocID="{573E0E5A-81C0-4284-B09F-776E6B372C4C}" presName="rootText" presStyleLbl="node3" presStyleIdx="17" presStyleCnt="19">
        <dgm:presLayoutVars>
          <dgm:chPref val="3"/>
        </dgm:presLayoutVars>
      </dgm:prSet>
      <dgm:spPr/>
      <dgm:t>
        <a:bodyPr/>
        <a:lstStyle/>
        <a:p>
          <a:endParaRPr lang="ru-RU"/>
        </a:p>
      </dgm:t>
    </dgm:pt>
    <dgm:pt modelId="{7550230A-5118-4E02-87A7-96EE80F22322}" type="pres">
      <dgm:prSet presAssocID="{573E0E5A-81C0-4284-B09F-776E6B372C4C}" presName="rootConnector" presStyleLbl="node3" presStyleIdx="17" presStyleCnt="19"/>
      <dgm:spPr/>
      <dgm:t>
        <a:bodyPr/>
        <a:lstStyle/>
        <a:p>
          <a:endParaRPr lang="ru-RU"/>
        </a:p>
      </dgm:t>
    </dgm:pt>
    <dgm:pt modelId="{EE7E24A3-B9C7-4D18-A605-328BDE9EC820}" type="pres">
      <dgm:prSet presAssocID="{573E0E5A-81C0-4284-B09F-776E6B372C4C}" presName="hierChild4" presStyleCnt="0"/>
      <dgm:spPr/>
    </dgm:pt>
    <dgm:pt modelId="{2BE1ADE7-7484-49B9-B4B5-C2C23BE9EC6E}" type="pres">
      <dgm:prSet presAssocID="{573E0E5A-81C0-4284-B09F-776E6B372C4C}" presName="hierChild5" presStyleCnt="0"/>
      <dgm:spPr/>
    </dgm:pt>
    <dgm:pt modelId="{75466896-E280-4028-896E-6E0EE5756A60}" type="pres">
      <dgm:prSet presAssocID="{DF633E3E-0210-4034-80FE-381CB7F14CAA}" presName="Name50" presStyleLbl="parChTrans1D3" presStyleIdx="18" presStyleCnt="19"/>
      <dgm:spPr/>
    </dgm:pt>
    <dgm:pt modelId="{824D3A19-2D33-4FC7-9EFD-BE3292E5D2AF}" type="pres">
      <dgm:prSet presAssocID="{7CBB93D8-3DD2-4A0F-8B48-6F74F4DC54E5}" presName="hierRoot2" presStyleCnt="0">
        <dgm:presLayoutVars>
          <dgm:hierBranch val="r"/>
        </dgm:presLayoutVars>
      </dgm:prSet>
      <dgm:spPr/>
    </dgm:pt>
    <dgm:pt modelId="{3B369D50-BFFD-4488-BFC2-A0B46D2D55C6}" type="pres">
      <dgm:prSet presAssocID="{7CBB93D8-3DD2-4A0F-8B48-6F74F4DC54E5}" presName="rootComposite" presStyleCnt="0"/>
      <dgm:spPr/>
    </dgm:pt>
    <dgm:pt modelId="{CC64A37E-9FE3-4B6A-80DF-84F635ED80EF}" type="pres">
      <dgm:prSet presAssocID="{7CBB93D8-3DD2-4A0F-8B48-6F74F4DC54E5}" presName="rootText" presStyleLbl="node3" presStyleIdx="18" presStyleCnt="19">
        <dgm:presLayoutVars>
          <dgm:chPref val="3"/>
        </dgm:presLayoutVars>
      </dgm:prSet>
      <dgm:spPr/>
      <dgm:t>
        <a:bodyPr/>
        <a:lstStyle/>
        <a:p>
          <a:endParaRPr lang="ru-RU"/>
        </a:p>
      </dgm:t>
    </dgm:pt>
    <dgm:pt modelId="{2580BCD8-CC83-4DD9-B64B-9EA5F07E1409}" type="pres">
      <dgm:prSet presAssocID="{7CBB93D8-3DD2-4A0F-8B48-6F74F4DC54E5}" presName="rootConnector" presStyleLbl="node3" presStyleIdx="18" presStyleCnt="19"/>
      <dgm:spPr/>
      <dgm:t>
        <a:bodyPr/>
        <a:lstStyle/>
        <a:p>
          <a:endParaRPr lang="ru-RU"/>
        </a:p>
      </dgm:t>
    </dgm:pt>
    <dgm:pt modelId="{55F3AF0E-5174-4DFA-83AD-2810C39F8E33}" type="pres">
      <dgm:prSet presAssocID="{7CBB93D8-3DD2-4A0F-8B48-6F74F4DC54E5}" presName="hierChild4" presStyleCnt="0"/>
      <dgm:spPr/>
    </dgm:pt>
    <dgm:pt modelId="{18D9CBFB-BBF7-423E-A5AE-8740F9C450F3}" type="pres">
      <dgm:prSet presAssocID="{7CBB93D8-3DD2-4A0F-8B48-6F74F4DC54E5}" presName="hierChild5" presStyleCnt="0"/>
      <dgm:spPr/>
    </dgm:pt>
    <dgm:pt modelId="{7A94480D-5149-403D-9575-41AF59836531}" type="pres">
      <dgm:prSet presAssocID="{79D034A0-FC91-4820-8977-A278FC3FBC56}" presName="hierChild5" presStyleCnt="0"/>
      <dgm:spPr/>
    </dgm:pt>
    <dgm:pt modelId="{C94FD861-1CD8-46E7-A60E-5017EC4CDBAA}" type="pres">
      <dgm:prSet presAssocID="{AD011DDC-BC53-4C26-8B2E-1A7FD05BB033}" presName="Name35" presStyleLbl="parChTrans1D2" presStyleIdx="4" presStyleCnt="7"/>
      <dgm:spPr/>
    </dgm:pt>
    <dgm:pt modelId="{08C9CF2E-DDE6-4415-997D-46687CBBFC09}" type="pres">
      <dgm:prSet presAssocID="{FFF9F565-6F8B-44BA-9E75-4C8328E9707B}" presName="hierRoot2" presStyleCnt="0">
        <dgm:presLayoutVars>
          <dgm:hierBranch/>
        </dgm:presLayoutVars>
      </dgm:prSet>
      <dgm:spPr/>
    </dgm:pt>
    <dgm:pt modelId="{18281F3C-778F-4E70-8054-E5367E4BE37F}" type="pres">
      <dgm:prSet presAssocID="{FFF9F565-6F8B-44BA-9E75-4C8328E9707B}" presName="rootComposite" presStyleCnt="0"/>
      <dgm:spPr/>
    </dgm:pt>
    <dgm:pt modelId="{85852AF6-313B-4788-981E-960661770D43}" type="pres">
      <dgm:prSet presAssocID="{FFF9F565-6F8B-44BA-9E75-4C8328E9707B}" presName="rootText" presStyleLbl="node2" presStyleIdx="4" presStyleCnt="7">
        <dgm:presLayoutVars>
          <dgm:chPref val="3"/>
        </dgm:presLayoutVars>
      </dgm:prSet>
      <dgm:spPr/>
      <dgm:t>
        <a:bodyPr/>
        <a:lstStyle/>
        <a:p>
          <a:endParaRPr lang="ru-RU"/>
        </a:p>
      </dgm:t>
    </dgm:pt>
    <dgm:pt modelId="{8564AFFC-1FFF-4308-948F-DA83CA634BF9}" type="pres">
      <dgm:prSet presAssocID="{FFF9F565-6F8B-44BA-9E75-4C8328E9707B}" presName="rootConnector" presStyleLbl="node2" presStyleIdx="4" presStyleCnt="7"/>
      <dgm:spPr/>
      <dgm:t>
        <a:bodyPr/>
        <a:lstStyle/>
        <a:p>
          <a:endParaRPr lang="ru-RU"/>
        </a:p>
      </dgm:t>
    </dgm:pt>
    <dgm:pt modelId="{84AE5D74-C05F-4E37-9EE9-0B53100792EE}" type="pres">
      <dgm:prSet presAssocID="{FFF9F565-6F8B-44BA-9E75-4C8328E9707B}" presName="hierChild4" presStyleCnt="0"/>
      <dgm:spPr/>
    </dgm:pt>
    <dgm:pt modelId="{03B1C7A7-E39B-4B7B-8D58-35C1D4670448}" type="pres">
      <dgm:prSet presAssocID="{FFF9F565-6F8B-44BA-9E75-4C8328E9707B}" presName="hierChild5" presStyleCnt="0"/>
      <dgm:spPr/>
    </dgm:pt>
    <dgm:pt modelId="{3111ABCA-B42A-4870-8B50-FABC609C272D}" type="pres">
      <dgm:prSet presAssocID="{7D4381B8-FF94-49B0-B443-FA89D019D9FE}" presName="Name35" presStyleLbl="parChTrans1D2" presStyleIdx="5" presStyleCnt="7"/>
      <dgm:spPr/>
    </dgm:pt>
    <dgm:pt modelId="{391A993F-0472-483F-8D41-06DCEED047CA}" type="pres">
      <dgm:prSet presAssocID="{26C6A2A8-9EF1-40C3-BBD1-A46BFCA30771}" presName="hierRoot2" presStyleCnt="0">
        <dgm:presLayoutVars>
          <dgm:hierBranch/>
        </dgm:presLayoutVars>
      </dgm:prSet>
      <dgm:spPr/>
    </dgm:pt>
    <dgm:pt modelId="{60A4A675-2A73-40AF-8FD0-D2F75B5C549F}" type="pres">
      <dgm:prSet presAssocID="{26C6A2A8-9EF1-40C3-BBD1-A46BFCA30771}" presName="rootComposite" presStyleCnt="0"/>
      <dgm:spPr/>
    </dgm:pt>
    <dgm:pt modelId="{BED6528F-1141-4221-997B-17EEF0CE0A31}" type="pres">
      <dgm:prSet presAssocID="{26C6A2A8-9EF1-40C3-BBD1-A46BFCA30771}" presName="rootText" presStyleLbl="node2" presStyleIdx="5" presStyleCnt="7">
        <dgm:presLayoutVars>
          <dgm:chPref val="3"/>
        </dgm:presLayoutVars>
      </dgm:prSet>
      <dgm:spPr/>
      <dgm:t>
        <a:bodyPr/>
        <a:lstStyle/>
        <a:p>
          <a:endParaRPr lang="ru-RU"/>
        </a:p>
      </dgm:t>
    </dgm:pt>
    <dgm:pt modelId="{E31064F7-9A4F-4DEB-AD38-275171E9F7E4}" type="pres">
      <dgm:prSet presAssocID="{26C6A2A8-9EF1-40C3-BBD1-A46BFCA30771}" presName="rootConnector" presStyleLbl="node2" presStyleIdx="5" presStyleCnt="7"/>
      <dgm:spPr/>
      <dgm:t>
        <a:bodyPr/>
        <a:lstStyle/>
        <a:p>
          <a:endParaRPr lang="ru-RU"/>
        </a:p>
      </dgm:t>
    </dgm:pt>
    <dgm:pt modelId="{034E7CE2-65CF-487C-943D-78E732A7394F}" type="pres">
      <dgm:prSet presAssocID="{26C6A2A8-9EF1-40C3-BBD1-A46BFCA30771}" presName="hierChild4" presStyleCnt="0"/>
      <dgm:spPr/>
    </dgm:pt>
    <dgm:pt modelId="{3787BC0B-4731-4159-AA00-9258BC7280A7}" type="pres">
      <dgm:prSet presAssocID="{26C6A2A8-9EF1-40C3-BBD1-A46BFCA30771}" presName="hierChild5" presStyleCnt="0"/>
      <dgm:spPr/>
    </dgm:pt>
    <dgm:pt modelId="{D985D2AA-72A8-482D-84CE-EFA3B45ACBCB}" type="pres">
      <dgm:prSet presAssocID="{73E5966C-6A4B-4C9F-8953-4DCBD6BD9CBF}" presName="Name35" presStyleLbl="parChTrans1D2" presStyleIdx="6" presStyleCnt="7"/>
      <dgm:spPr/>
    </dgm:pt>
    <dgm:pt modelId="{BC54BD5D-1E0D-48B3-9769-52B46330A800}" type="pres">
      <dgm:prSet presAssocID="{F5EF61DC-42AB-4B08-B512-29258F56CA53}" presName="hierRoot2" presStyleCnt="0">
        <dgm:presLayoutVars>
          <dgm:hierBranch/>
        </dgm:presLayoutVars>
      </dgm:prSet>
      <dgm:spPr/>
    </dgm:pt>
    <dgm:pt modelId="{30CFB5B2-319B-4267-A365-7BC8586BF11E}" type="pres">
      <dgm:prSet presAssocID="{F5EF61DC-42AB-4B08-B512-29258F56CA53}" presName="rootComposite" presStyleCnt="0"/>
      <dgm:spPr/>
    </dgm:pt>
    <dgm:pt modelId="{23C8C811-E71E-4A99-8177-47C26A227793}" type="pres">
      <dgm:prSet presAssocID="{F5EF61DC-42AB-4B08-B512-29258F56CA53}" presName="rootText" presStyleLbl="node2" presStyleIdx="6" presStyleCnt="7">
        <dgm:presLayoutVars>
          <dgm:chPref val="3"/>
        </dgm:presLayoutVars>
      </dgm:prSet>
      <dgm:spPr/>
      <dgm:t>
        <a:bodyPr/>
        <a:lstStyle/>
        <a:p>
          <a:endParaRPr lang="ru-RU"/>
        </a:p>
      </dgm:t>
    </dgm:pt>
    <dgm:pt modelId="{0721328B-FFBD-4B5F-8081-E57A07C94B96}" type="pres">
      <dgm:prSet presAssocID="{F5EF61DC-42AB-4B08-B512-29258F56CA53}" presName="rootConnector" presStyleLbl="node2" presStyleIdx="6" presStyleCnt="7"/>
      <dgm:spPr/>
      <dgm:t>
        <a:bodyPr/>
        <a:lstStyle/>
        <a:p>
          <a:endParaRPr lang="ru-RU"/>
        </a:p>
      </dgm:t>
    </dgm:pt>
    <dgm:pt modelId="{E3C2A051-AC66-48AA-B368-E437AEFCEE3D}" type="pres">
      <dgm:prSet presAssocID="{F5EF61DC-42AB-4B08-B512-29258F56CA53}" presName="hierChild4" presStyleCnt="0"/>
      <dgm:spPr/>
    </dgm:pt>
    <dgm:pt modelId="{1ADAB185-8E0B-47D2-B5E1-AE536EEEF2E6}" type="pres">
      <dgm:prSet presAssocID="{F5EF61DC-42AB-4B08-B512-29258F56CA53}" presName="hierChild5" presStyleCnt="0"/>
      <dgm:spPr/>
    </dgm:pt>
    <dgm:pt modelId="{55EC49D1-73B1-4713-861C-AB8374FEBE90}" type="pres">
      <dgm:prSet presAssocID="{683147EE-9165-449C-B205-8C7179D9F4B3}" presName="hierChild3" presStyleCnt="0"/>
      <dgm:spPr/>
    </dgm:pt>
  </dgm:ptLst>
  <dgm:cxnLst>
    <dgm:cxn modelId="{35F3DB5E-9C01-4D12-A3E2-050601EB399C}" type="presOf" srcId="{6106A118-DD85-4D01-8F7B-98D6A0BF3B10}" destId="{F2C4AF45-FEDB-4C20-9E5E-4D3CA311391D}" srcOrd="0" destOrd="0" presId="urn:microsoft.com/office/officeart/2005/8/layout/orgChart1"/>
    <dgm:cxn modelId="{5489E200-25DA-4355-AD94-730ACD0196F9}" type="presOf" srcId="{E463E45A-1857-4BA3-8FE9-A742CE0B5CEC}" destId="{25FC1792-03C4-4A54-8591-D743CF59F0A3}" srcOrd="1" destOrd="0" presId="urn:microsoft.com/office/officeart/2005/8/layout/orgChart1"/>
    <dgm:cxn modelId="{E5488FB7-FADD-47A5-BAA1-6C2F3A6A0843}" type="presOf" srcId="{90DD3678-BD7F-4E77-8BC9-604F03B9C683}" destId="{1BC713AA-7E34-42D0-AADD-434DEEA0F6D3}" srcOrd="1" destOrd="0" presId="urn:microsoft.com/office/officeart/2005/8/layout/orgChart1"/>
    <dgm:cxn modelId="{78D4BDA1-B138-49D2-AD1A-B2944EAB9ACB}" type="presOf" srcId="{6106A118-DD85-4D01-8F7B-98D6A0BF3B10}" destId="{0C488D4C-EE9C-4E96-84AC-70B135BE14F4}" srcOrd="1" destOrd="0" presId="urn:microsoft.com/office/officeart/2005/8/layout/orgChart1"/>
    <dgm:cxn modelId="{8FC81BF4-889C-4419-AF8E-9C50DF808561}" srcId="{683147EE-9165-449C-B205-8C7179D9F4B3}" destId="{70D3BB29-B5E3-4148-BF71-814E66321300}" srcOrd="1" destOrd="0" parTransId="{2F2BE22A-8E5B-4B56-BB8D-C955248ADF9A}" sibTransId="{962B51D7-46A7-49C2-ACD5-01F822186FC1}"/>
    <dgm:cxn modelId="{EF820729-FD90-413B-B65E-7661A7A74090}" type="presOf" srcId="{FFF9F565-6F8B-44BA-9E75-4C8328E9707B}" destId="{8564AFFC-1FFF-4308-948F-DA83CA634BF9}" srcOrd="1" destOrd="0" presId="urn:microsoft.com/office/officeart/2005/8/layout/orgChart1"/>
    <dgm:cxn modelId="{2C870593-3EDF-4A31-94FB-E824C0F27390}" type="presOf" srcId="{166EF61D-6102-46E9-94DA-BA993D20EAB4}" destId="{E48BC42B-9AF0-4889-8916-A3AA8E90656A}" srcOrd="1" destOrd="0" presId="urn:microsoft.com/office/officeart/2005/8/layout/orgChart1"/>
    <dgm:cxn modelId="{D700F177-8E2A-41E8-977A-FCEA9C1D70D4}" type="presOf" srcId="{7205EE32-0522-4E66-96AB-B3C995467194}" destId="{ED6909D0-34F3-486F-9A18-E155D219A516}" srcOrd="0" destOrd="0" presId="urn:microsoft.com/office/officeart/2005/8/layout/orgChart1"/>
    <dgm:cxn modelId="{7CDFCC31-851A-4EB4-8213-3D52C9C3328C}" type="presOf" srcId="{CFCE4F16-66EE-4657-A613-BB5422A07908}" destId="{A30BF4AC-36FD-46A4-86F2-6AB4DCF78F90}" srcOrd="0" destOrd="0" presId="urn:microsoft.com/office/officeart/2005/8/layout/orgChart1"/>
    <dgm:cxn modelId="{FE0548C1-C1C2-4B0D-9A18-6FB29184729A}" type="presOf" srcId="{42FA52CA-3236-4017-8929-540D6C5B0AE4}" destId="{074BC26E-F8B5-47D9-BA45-DBB0F5BC0A23}" srcOrd="0" destOrd="0" presId="urn:microsoft.com/office/officeart/2005/8/layout/orgChart1"/>
    <dgm:cxn modelId="{F8E58EF9-44C1-4AC3-8FD0-758860859D6C}" type="presOf" srcId="{6169A93C-3EDD-47CD-9A1C-AE4DA1391F41}" destId="{31981167-08A9-4762-8ACF-14A6CC44FA21}" srcOrd="1" destOrd="0" presId="urn:microsoft.com/office/officeart/2005/8/layout/orgChart1"/>
    <dgm:cxn modelId="{D48E964F-6DC0-49EB-A1FB-EE19C2E40469}" srcId="{E463E45A-1857-4BA3-8FE9-A742CE0B5CEC}" destId="{2CAF6B8C-BB4E-4854-9DFD-EE4A5BA0D19A}" srcOrd="1" destOrd="0" parTransId="{4E62B1ED-CF16-4CF4-9098-B3BD614A08ED}" sibTransId="{4B2CD008-8980-45BA-BAFB-678F0C3F3756}"/>
    <dgm:cxn modelId="{48934383-19CC-4939-9D4E-2A2F2D5C4F80}" type="presOf" srcId="{44892420-1AFA-4A71-B12B-0D0985143F5F}" destId="{40272079-E914-4933-BF58-78EBCFD3C34C}" srcOrd="1" destOrd="0" presId="urn:microsoft.com/office/officeart/2005/8/layout/orgChart1"/>
    <dgm:cxn modelId="{12F57FD3-337A-4257-BD56-48B2F6915E2E}" srcId="{E463E45A-1857-4BA3-8FE9-A742CE0B5CEC}" destId="{166EF61D-6102-46E9-94DA-BA993D20EAB4}" srcOrd="8" destOrd="0" parTransId="{E3C42330-507B-4CEB-B253-D219956B0C7F}" sibTransId="{D50DAE3C-5889-4F46-B14C-3F798FFE02B8}"/>
    <dgm:cxn modelId="{4FD32DC3-F80D-42B1-9E60-A213B67A727B}" type="presOf" srcId="{F5EF61DC-42AB-4B08-B512-29258F56CA53}" destId="{0721328B-FFBD-4B5F-8081-E57A07C94B96}" srcOrd="1" destOrd="0" presId="urn:microsoft.com/office/officeart/2005/8/layout/orgChart1"/>
    <dgm:cxn modelId="{D1CCAF80-4C32-40C1-B27E-131161CAC187}" srcId="{683147EE-9165-449C-B205-8C7179D9F4B3}" destId="{FFF9F565-6F8B-44BA-9E75-4C8328E9707B}" srcOrd="4" destOrd="0" parTransId="{AD011DDC-BC53-4C26-8B2E-1A7FD05BB033}" sibTransId="{BDE909FF-E665-43D0-BC49-80877106C700}"/>
    <dgm:cxn modelId="{012619D1-2375-4C1D-8623-C7CF14341EAD}" type="presOf" srcId="{BB746A38-A4A4-44A4-BFE9-D163BAA91976}" destId="{8C1EB210-1D51-40E4-8BC7-382FC345BD6B}" srcOrd="0" destOrd="0" presId="urn:microsoft.com/office/officeart/2005/8/layout/orgChart1"/>
    <dgm:cxn modelId="{33501FD0-8F21-4D37-8572-B7251A0974D6}" type="presOf" srcId="{CFCE4F16-66EE-4657-A613-BB5422A07908}" destId="{1836F892-AD2C-40F0-AAE0-AA52DCE2CD36}" srcOrd="1" destOrd="0" presId="urn:microsoft.com/office/officeart/2005/8/layout/orgChart1"/>
    <dgm:cxn modelId="{1B21D499-241D-437A-8EF2-AD1AE8AB1A3E}" type="presOf" srcId="{DCA96234-15DC-4723-B9B3-D3F9C82FFC9F}" destId="{AA0AFE94-CC69-4187-BC9A-24F2F9D94E00}" srcOrd="0" destOrd="0" presId="urn:microsoft.com/office/officeart/2005/8/layout/orgChart1"/>
    <dgm:cxn modelId="{5AF57118-2C9E-42DC-9696-069AE53B577C}" type="presOf" srcId="{79D034A0-FC91-4820-8977-A278FC3FBC56}" destId="{3AA0D024-A238-4B6C-AACC-3302CD7CF803}" srcOrd="0" destOrd="0" presId="urn:microsoft.com/office/officeart/2005/8/layout/orgChart1"/>
    <dgm:cxn modelId="{82A5518E-3976-443A-8563-5A4A8715E010}" type="presOf" srcId="{7D037D0C-72D7-4BE4-A5BF-F032719497F7}" destId="{1A131EF9-BFDC-4BFE-905B-6B166EF155BF}" srcOrd="0" destOrd="0" presId="urn:microsoft.com/office/officeart/2005/8/layout/orgChart1"/>
    <dgm:cxn modelId="{C2ECE8DC-9F1E-458E-AD2B-3E614691DE50}" srcId="{E463E45A-1857-4BA3-8FE9-A742CE0B5CEC}" destId="{90DD3678-BD7F-4E77-8BC9-604F03B9C683}" srcOrd="7" destOrd="0" parTransId="{34914E14-0B36-49E7-89EC-38C011A3A3C7}" sibTransId="{8E93942C-53D2-4E88-9309-DED18C1CF2D4}"/>
    <dgm:cxn modelId="{9A899237-60CA-4B45-BBEC-243EC89EE7CF}" type="presOf" srcId="{5D1086C4-39EF-4F60-B105-44D937B81F7C}" destId="{B76639F1-D201-4433-87CB-BECCCFC01E80}" srcOrd="0" destOrd="0" presId="urn:microsoft.com/office/officeart/2005/8/layout/orgChart1"/>
    <dgm:cxn modelId="{140E51CD-E9F4-4DB5-A27A-FD1E5D1F164F}" srcId="{683147EE-9165-449C-B205-8C7179D9F4B3}" destId="{8E290683-A58A-4EAA-8732-1E5DC93EB0F9}" srcOrd="2" destOrd="0" parTransId="{C63057FD-215A-4D1B-BDA5-AC94CBBC9C48}" sibTransId="{679D92CE-6692-41B9-B310-AF0A6A7CC7A2}"/>
    <dgm:cxn modelId="{6DA47356-AA0C-4EB0-A396-1A209B438F6C}" type="presOf" srcId="{C0318EAC-29CD-43B9-A2B0-74C123D7A405}" destId="{306F960C-7027-4D24-A172-5810ACDF6346}" srcOrd="0" destOrd="0" presId="urn:microsoft.com/office/officeart/2005/8/layout/orgChart1"/>
    <dgm:cxn modelId="{44323C05-E160-47AA-92B5-12C46AC45096}" srcId="{E463E45A-1857-4BA3-8FE9-A742CE0B5CEC}" destId="{7205EE32-0522-4E66-96AB-B3C995467194}" srcOrd="6" destOrd="0" parTransId="{E56A3510-90EB-4755-A9F9-D4F30FF18592}" sibTransId="{C8E34E88-1ADB-4FF7-B230-75A43C6598DE}"/>
    <dgm:cxn modelId="{FEFFC63E-6D74-49CF-AA04-FA1ED5E17027}" type="presOf" srcId="{C63057FD-215A-4D1B-BDA5-AC94CBBC9C48}" destId="{B8CE51CC-4EB1-4B2C-9E30-4E1337950F2E}" srcOrd="0" destOrd="0" presId="urn:microsoft.com/office/officeart/2005/8/layout/orgChart1"/>
    <dgm:cxn modelId="{E1665BFA-053F-41AD-85F7-269815812EC4}" type="presOf" srcId="{7D4381B8-FF94-49B0-B443-FA89D019D9FE}" destId="{3111ABCA-B42A-4870-8B50-FABC609C272D}" srcOrd="0" destOrd="0" presId="urn:microsoft.com/office/officeart/2005/8/layout/orgChart1"/>
    <dgm:cxn modelId="{3210B665-7A11-4B6D-A9B2-FFD9C9FDB51B}" srcId="{E463E45A-1857-4BA3-8FE9-A742CE0B5CEC}" destId="{2A557560-B1DE-498A-83D4-822D8A6BDC54}" srcOrd="2" destOrd="0" parTransId="{BB23EA6C-C1B4-48EE-85EE-63274557B281}" sibTransId="{BC20C850-D776-4A1A-97E7-3D7D4E379257}"/>
    <dgm:cxn modelId="{B6F1FDA0-931B-4D8D-9B46-C1DE9171FF26}" type="presOf" srcId="{7205EE32-0522-4E66-96AB-B3C995467194}" destId="{C19300A4-F41C-42BE-9113-EF7F9EFAF223}" srcOrd="1" destOrd="0" presId="urn:microsoft.com/office/officeart/2005/8/layout/orgChart1"/>
    <dgm:cxn modelId="{9F59370E-38CA-43C5-BBC5-773C1FD17542}" type="presOf" srcId="{8E290683-A58A-4EAA-8732-1E5DC93EB0F9}" destId="{0597B8A7-5481-4D44-82C7-7B1D87A5953B}" srcOrd="0" destOrd="0" presId="urn:microsoft.com/office/officeart/2005/8/layout/orgChart1"/>
    <dgm:cxn modelId="{86C52ED8-4C70-459F-A0E3-CBD6DA5514CB}" srcId="{8E290683-A58A-4EAA-8732-1E5DC93EB0F9}" destId="{59E55A83-7C6A-456D-812A-DF427250B842}" srcOrd="0" destOrd="0" parTransId="{BEA97984-FBF0-4357-8F82-83F52B1DA0C0}" sibTransId="{74D2B6C1-232D-4033-A53F-9EA180C22C69}"/>
    <dgm:cxn modelId="{7B0F2E58-CC4A-43FC-B174-41A02601B015}" type="presOf" srcId="{59397F3B-1C4C-4E9B-943C-3F9AD214C863}" destId="{8692A7E8-3C38-4228-99D1-25F8B18DADBF}" srcOrd="0" destOrd="0" presId="urn:microsoft.com/office/officeart/2005/8/layout/orgChart1"/>
    <dgm:cxn modelId="{5519E2E2-609E-4ABA-924E-33D6D42FA3C9}" srcId="{79D034A0-FC91-4820-8977-A278FC3FBC56}" destId="{573E0E5A-81C0-4284-B09F-776E6B372C4C}" srcOrd="0" destOrd="0" parTransId="{42FA52CA-3236-4017-8929-540D6C5B0AE4}" sibTransId="{C23D9655-1300-487A-97AF-7C1669402871}"/>
    <dgm:cxn modelId="{9D8BA2D7-01BD-4191-B25B-7993FD3DCC8F}" type="presOf" srcId="{4E62B1ED-CF16-4CF4-9098-B3BD614A08ED}" destId="{782C83FF-6FDF-4B88-91DB-98D00CAFE231}" srcOrd="0" destOrd="0" presId="urn:microsoft.com/office/officeart/2005/8/layout/orgChart1"/>
    <dgm:cxn modelId="{E532058F-B17F-4DF8-8D7D-C227D9376CF3}" type="presOf" srcId="{166EF61D-6102-46E9-94DA-BA993D20EAB4}" destId="{02886488-E2B3-4049-9CEE-F1E03969A532}" srcOrd="0" destOrd="0" presId="urn:microsoft.com/office/officeart/2005/8/layout/orgChart1"/>
    <dgm:cxn modelId="{C191852B-246E-49E9-B68D-C46E55C0CDDB}" type="presOf" srcId="{26C6A2A8-9EF1-40C3-BBD1-A46BFCA30771}" destId="{BED6528F-1141-4221-997B-17EEF0CE0A31}" srcOrd="0" destOrd="0" presId="urn:microsoft.com/office/officeart/2005/8/layout/orgChart1"/>
    <dgm:cxn modelId="{52BCA4A1-3D45-42C7-9818-E8D98B65A110}" type="presOf" srcId="{06826D9B-6EE7-45C8-B70A-73DFCCE981CB}" destId="{A33A8080-482C-4137-8576-98D5E5B119D6}" srcOrd="0" destOrd="0" presId="urn:microsoft.com/office/officeart/2005/8/layout/orgChart1"/>
    <dgm:cxn modelId="{3E4A2A72-3BDE-4CBE-B578-1A0196CBFEB6}" type="presOf" srcId="{F087DD3E-59FA-4120-B4CF-096E536EEF3B}" destId="{14351D4A-8F0D-4914-BC91-36CF4C3EAC7D}" srcOrd="0" destOrd="0" presId="urn:microsoft.com/office/officeart/2005/8/layout/orgChart1"/>
    <dgm:cxn modelId="{84CDA26F-881C-43C5-B99A-C8FDD1314338}" type="presOf" srcId="{EA8A91B1-D163-41D2-A297-C583E4ADD717}" destId="{22360FC5-EB1F-49A1-B1A0-B18756AFD198}" srcOrd="0" destOrd="0" presId="urn:microsoft.com/office/officeart/2005/8/layout/orgChart1"/>
    <dgm:cxn modelId="{38B26430-AB5F-4AAF-A320-C8B8DD85BAAF}" type="presOf" srcId="{26C6A2A8-9EF1-40C3-BBD1-A46BFCA30771}" destId="{E31064F7-9A4F-4DEB-AD38-275171E9F7E4}" srcOrd="1" destOrd="0" presId="urn:microsoft.com/office/officeart/2005/8/layout/orgChart1"/>
    <dgm:cxn modelId="{418A3A02-CF89-4231-831F-8912E0A19DD0}" type="presOf" srcId="{2CAF6B8C-BB4E-4854-9DFD-EE4A5BA0D19A}" destId="{C715A924-F3C5-4D5E-9C3E-B942A5AE8B29}" srcOrd="1" destOrd="0" presId="urn:microsoft.com/office/officeart/2005/8/layout/orgChart1"/>
    <dgm:cxn modelId="{F945CB6A-98EC-4B7E-8A89-672607F8D66E}" type="presOf" srcId="{90DD3678-BD7F-4E77-8BC9-604F03B9C683}" destId="{F95CE19F-42F4-4408-AFC7-47578F8488F4}" srcOrd="0" destOrd="0" presId="urn:microsoft.com/office/officeart/2005/8/layout/orgChart1"/>
    <dgm:cxn modelId="{B852AE23-3D31-420C-9BDB-FBC8E3F541D4}" type="presOf" srcId="{683147EE-9165-449C-B205-8C7179D9F4B3}" destId="{71183AA5-8EA0-4938-BBF3-732C2EBF566A}" srcOrd="1" destOrd="0" presId="urn:microsoft.com/office/officeart/2005/8/layout/orgChart1"/>
    <dgm:cxn modelId="{90419A2F-FC3D-4FED-B96C-A1E63C7792B7}" type="presOf" srcId="{8EF2ADB7-CD02-4945-92A3-54A0828B25E9}" destId="{F6648E79-C2FE-44D1-97F5-7843182927A7}" srcOrd="0" destOrd="0" presId="urn:microsoft.com/office/officeart/2005/8/layout/orgChart1"/>
    <dgm:cxn modelId="{553337E5-8EA3-483D-BCD2-CD9FBED78ED8}" srcId="{70D3BB29-B5E3-4148-BF71-814E66321300}" destId="{06826D9B-6EE7-45C8-B70A-73DFCCE981CB}" srcOrd="5" destOrd="0" parTransId="{5B6BF88F-3F9E-444F-B9C7-92CF1E4EBA83}" sibTransId="{4239ED8F-2267-4BBB-ADE3-DBFC99BB4593}"/>
    <dgm:cxn modelId="{A454A36D-EC1A-45B8-83DE-E3C94BED7389}" type="presOf" srcId="{AD011DDC-BC53-4C26-8B2E-1A7FD05BB033}" destId="{C94FD861-1CD8-46E7-A60E-5017EC4CDBAA}" srcOrd="0" destOrd="0" presId="urn:microsoft.com/office/officeart/2005/8/layout/orgChart1"/>
    <dgm:cxn modelId="{E5CD4362-6DD4-415E-A93E-52B05CBE83BD}" type="presOf" srcId="{06826D9B-6EE7-45C8-B70A-73DFCCE981CB}" destId="{41C16D1B-608A-4D9C-95E5-77CBB45229C8}" srcOrd="1" destOrd="0" presId="urn:microsoft.com/office/officeart/2005/8/layout/orgChart1"/>
    <dgm:cxn modelId="{DBF7DE68-0ECD-44EF-87BC-0773132E618F}" type="presOf" srcId="{E9F9E3EC-D79C-459B-9B49-1495365F320B}" destId="{4C478F9F-5361-4608-BC0D-12CDE93073BA}" srcOrd="0" destOrd="0" presId="urn:microsoft.com/office/officeart/2005/8/layout/orgChart1"/>
    <dgm:cxn modelId="{400DEF4D-74E5-4081-BD84-DD382BD2D5E6}" type="presOf" srcId="{F5EF61DC-42AB-4B08-B512-29258F56CA53}" destId="{23C8C811-E71E-4A99-8177-47C26A227793}" srcOrd="0" destOrd="0" presId="urn:microsoft.com/office/officeart/2005/8/layout/orgChart1"/>
    <dgm:cxn modelId="{BF8C246C-7957-465F-90EC-EDFD2A0BB478}" type="presOf" srcId="{79D034A0-FC91-4820-8977-A278FC3FBC56}" destId="{CD247DFD-EAA7-458B-A7B7-B154BE918B38}" srcOrd="1" destOrd="0" presId="urn:microsoft.com/office/officeart/2005/8/layout/orgChart1"/>
    <dgm:cxn modelId="{189D524E-2D2D-48B3-B05C-9F5A9E6D6F0C}" type="presOf" srcId="{B10A8437-BDAB-454D-AF3F-F99F61C4B83D}" destId="{4D4A50FC-2888-4651-BC38-379E3F4302A6}" srcOrd="1" destOrd="0" presId="urn:microsoft.com/office/officeart/2005/8/layout/orgChart1"/>
    <dgm:cxn modelId="{9B443FB6-995E-4AB1-BFC2-3E3163F33D8B}" type="presOf" srcId="{63597AB4-B77A-4A8F-B56A-9CD9C6D4E8F9}" destId="{C6CEA855-147A-45C9-8625-4061B439CD31}" srcOrd="0" destOrd="0" presId="urn:microsoft.com/office/officeart/2005/8/layout/orgChart1"/>
    <dgm:cxn modelId="{4D5C8199-70BD-4ADB-BACA-4FFA1BB9EFF5}" srcId="{79D034A0-FC91-4820-8977-A278FC3FBC56}" destId="{7CBB93D8-3DD2-4A0F-8B48-6F74F4DC54E5}" srcOrd="1" destOrd="0" parTransId="{DF633E3E-0210-4034-80FE-381CB7F14CAA}" sibTransId="{1ECC3E03-6E86-43B7-8A30-8DFD1ED4BC08}"/>
    <dgm:cxn modelId="{6C306433-1AC4-4ED9-9E82-A3D7C585A4D5}" srcId="{683147EE-9165-449C-B205-8C7179D9F4B3}" destId="{79D034A0-FC91-4820-8977-A278FC3FBC56}" srcOrd="3" destOrd="0" parTransId="{F087DD3E-59FA-4120-B4CF-096E536EEF3B}" sibTransId="{9C7805F9-F9B5-4F4D-AE05-12B8A3810383}"/>
    <dgm:cxn modelId="{7AEC13CE-CFA1-44D3-BAB6-B60262A63122}" type="presOf" srcId="{FFBDAC7F-0D71-443F-994E-9DAEFDF9E826}" destId="{FAC9B5C0-BEA7-457C-9A18-A53D611F674F}" srcOrd="0" destOrd="0" presId="urn:microsoft.com/office/officeart/2005/8/layout/orgChart1"/>
    <dgm:cxn modelId="{2688C027-6B13-4D5A-905B-3681572DA732}" srcId="{70D3BB29-B5E3-4148-BF71-814E66321300}" destId="{6106A118-DD85-4D01-8F7B-98D6A0BF3B10}" srcOrd="2" destOrd="0" parTransId="{5D1086C4-39EF-4F60-B105-44D937B81F7C}" sibTransId="{CB3F7C72-DBC1-47EF-B066-DB28BCFDD78F}"/>
    <dgm:cxn modelId="{2971CB90-397F-42B5-B226-70D2E249D10F}" type="presOf" srcId="{573E0E5A-81C0-4284-B09F-776E6B372C4C}" destId="{7550230A-5118-4E02-87A7-96EE80F22322}" srcOrd="1" destOrd="0" presId="urn:microsoft.com/office/officeart/2005/8/layout/orgChart1"/>
    <dgm:cxn modelId="{CBC45429-2D0B-4ECA-AF48-AA347D22B163}" type="presOf" srcId="{DF633E3E-0210-4034-80FE-381CB7F14CAA}" destId="{75466896-E280-4028-896E-6E0EE5756A60}" srcOrd="0" destOrd="0" presId="urn:microsoft.com/office/officeart/2005/8/layout/orgChart1"/>
    <dgm:cxn modelId="{3BD90A46-AC88-41A7-A810-0C14268629A5}" type="presOf" srcId="{BEA97984-FBF0-4357-8F82-83F52B1DA0C0}" destId="{CF4D1165-EB33-45FE-8A9A-18C6C9C09683}" srcOrd="0" destOrd="0" presId="urn:microsoft.com/office/officeart/2005/8/layout/orgChart1"/>
    <dgm:cxn modelId="{F5EB4141-ACEE-4D7E-8771-F0B1AB0DA4A0}" srcId="{70D3BB29-B5E3-4148-BF71-814E66321300}" destId="{EA8A91B1-D163-41D2-A297-C583E4ADD717}" srcOrd="3" destOrd="0" parTransId="{E9F9E3EC-D79C-459B-9B49-1495365F320B}" sibTransId="{F4C7F7CE-89C1-4E7E-B552-83B1643ADE6D}"/>
    <dgm:cxn modelId="{7BDB2887-3B9D-4431-8683-C96762178282}" type="presOf" srcId="{2CAF6B8C-BB4E-4854-9DFD-EE4A5BA0D19A}" destId="{1F7F248D-75D6-42FD-B9C6-3664BCAF9EED}" srcOrd="0" destOrd="0" presId="urn:microsoft.com/office/officeart/2005/8/layout/orgChart1"/>
    <dgm:cxn modelId="{40DD41AC-11E5-4892-8C4E-B8F862520C14}" srcId="{683147EE-9165-449C-B205-8C7179D9F4B3}" destId="{E463E45A-1857-4BA3-8FE9-A742CE0B5CEC}" srcOrd="0" destOrd="0" parTransId="{59397F3B-1C4C-4E9B-943C-3F9AD214C863}" sibTransId="{92F4B444-AB1B-4E6B-9D6D-48BAFF29F49C}"/>
    <dgm:cxn modelId="{D92BFEBA-370B-42D4-BEC6-70BD2E421C63}" type="presOf" srcId="{5B6BF88F-3F9E-444F-B9C7-92CF1E4EBA83}" destId="{4968C8B2-DBAB-4D24-9319-A59FE9ACFB2D}" srcOrd="0" destOrd="0" presId="urn:microsoft.com/office/officeart/2005/8/layout/orgChart1"/>
    <dgm:cxn modelId="{9083536B-4845-4BCF-A6FF-6B48C1C8AA5E}" type="presOf" srcId="{0E0CC5ED-B7D4-47D5-9D1B-55392DBCBE71}" destId="{BD98FA23-92D8-449E-8CB3-68E2ABDE3CED}" srcOrd="0" destOrd="0" presId="urn:microsoft.com/office/officeart/2005/8/layout/orgChart1"/>
    <dgm:cxn modelId="{06D8E851-A7B1-40EE-A9C4-E51EDE143B1F}" type="presOf" srcId="{59E55A83-7C6A-456D-812A-DF427250B842}" destId="{8D1D0F93-9ADD-433D-A8E6-3BECA0551520}" srcOrd="0" destOrd="0" presId="urn:microsoft.com/office/officeart/2005/8/layout/orgChart1"/>
    <dgm:cxn modelId="{8032E717-A5C5-4EB8-AF06-E89805CE4FC6}" type="presOf" srcId="{59E55A83-7C6A-456D-812A-DF427250B842}" destId="{97C611CA-F6F3-4512-BE29-C257939261B4}" srcOrd="1" destOrd="0" presId="urn:microsoft.com/office/officeart/2005/8/layout/orgChart1"/>
    <dgm:cxn modelId="{2D275727-8FF2-483D-9E06-4053BAAEE5CF}" type="presOf" srcId="{34914E14-0B36-49E7-89EC-38C011A3A3C7}" destId="{C3560D14-A4CF-4808-B96F-E48714F42170}" srcOrd="0" destOrd="0" presId="urn:microsoft.com/office/officeart/2005/8/layout/orgChart1"/>
    <dgm:cxn modelId="{F495ECCC-9684-4324-BC4D-63351DF995E9}" srcId="{8E290683-A58A-4EAA-8732-1E5DC93EB0F9}" destId="{B10A8437-BDAB-454D-AF3F-F99F61C4B83D}" srcOrd="1" destOrd="0" parTransId="{73F6FAA1-67B9-4557-AE8D-1DFE44539457}" sibTransId="{414FA895-55FE-4499-8E9A-3D9F7B9D1F48}"/>
    <dgm:cxn modelId="{CF34AB5E-FE36-4374-A4E4-BF5ADBB7B1FC}" srcId="{E463E45A-1857-4BA3-8FE9-A742CE0B5CEC}" destId="{7D037D0C-72D7-4BE4-A5BF-F032719497F7}" srcOrd="4" destOrd="0" parTransId="{C0318EAC-29CD-43B9-A2B0-74C123D7A405}" sibTransId="{CEC25A81-F428-426D-B7EC-03FF54856625}"/>
    <dgm:cxn modelId="{DA943ABB-FF73-4400-AE4C-E6187F93EAC3}" type="presOf" srcId="{73E5966C-6A4B-4C9F-8953-4DCBD6BD9CBF}" destId="{D985D2AA-72A8-482D-84CE-EFA3B45ACBCB}" srcOrd="0" destOrd="0" presId="urn:microsoft.com/office/officeart/2005/8/layout/orgChart1"/>
    <dgm:cxn modelId="{465B2B69-1653-489F-8F9B-CFFCA08A2C77}" type="presOf" srcId="{56722E24-6174-4003-8CB9-0FC005DECE16}" destId="{C305FDF6-16E6-414B-927D-9ED5CFFE7773}" srcOrd="0" destOrd="0" presId="urn:microsoft.com/office/officeart/2005/8/layout/orgChart1"/>
    <dgm:cxn modelId="{0CA766F7-458D-4580-AD74-74EE685FE97F}" type="presOf" srcId="{040706C6-F9DF-4005-9F0F-9AB7E009E3EA}" destId="{ADD02D96-CFDB-489D-BED6-DC32915F6D6B}" srcOrd="1" destOrd="0" presId="urn:microsoft.com/office/officeart/2005/8/layout/orgChart1"/>
    <dgm:cxn modelId="{911904E9-B972-4B94-8D62-5D4838C4E1BB}" type="presOf" srcId="{BB23EA6C-C1B4-48EE-85EE-63274557B281}" destId="{7268C921-4E9E-4FCE-A552-99B3FD4A5D6E}" srcOrd="0" destOrd="0" presId="urn:microsoft.com/office/officeart/2005/8/layout/orgChart1"/>
    <dgm:cxn modelId="{05F39CF8-54B7-4449-AF5D-702ABDE05FDF}" srcId="{EA2120C9-2DB0-41C8-A40C-784E05EDFF02}" destId="{683147EE-9165-449C-B205-8C7179D9F4B3}" srcOrd="0" destOrd="0" parTransId="{EAC2E265-7946-4D3F-A9A9-752304012473}" sibTransId="{3EDD5D47-01F2-4FF0-8602-E63A1DCF0CB3}"/>
    <dgm:cxn modelId="{9BD67F94-FC24-4285-9C22-80EDDEA550ED}" type="presOf" srcId="{FFF9F565-6F8B-44BA-9E75-4C8328E9707B}" destId="{85852AF6-313B-4788-981E-960661770D43}" srcOrd="0" destOrd="0" presId="urn:microsoft.com/office/officeart/2005/8/layout/orgChart1"/>
    <dgm:cxn modelId="{3DB854F7-0A3D-4AFD-BBC7-99CF6EAAF8F4}" type="presOf" srcId="{7D037D0C-72D7-4BE4-A5BF-F032719497F7}" destId="{7D5B9558-6EAD-4BAC-A62F-6644B863628C}" srcOrd="1" destOrd="0" presId="urn:microsoft.com/office/officeart/2005/8/layout/orgChart1"/>
    <dgm:cxn modelId="{8A63FB67-8971-4ABD-8DBE-90B5F6C31B07}" type="presOf" srcId="{79D1BE5D-F5CD-449B-AE6E-9D6D816F1B8E}" destId="{A0D30D9E-1383-474D-9B45-FBAEC9E12CAB}" srcOrd="1" destOrd="0" presId="urn:microsoft.com/office/officeart/2005/8/layout/orgChart1"/>
    <dgm:cxn modelId="{1A933641-FC9B-4ED8-8250-BF8F314F83C2}" type="presOf" srcId="{EA2120C9-2DB0-41C8-A40C-784E05EDFF02}" destId="{FDD69F3D-FC02-4EB8-BF95-FE3A7220761A}" srcOrd="0" destOrd="0" presId="urn:microsoft.com/office/officeart/2005/8/layout/orgChart1"/>
    <dgm:cxn modelId="{0677C033-75FD-4ECB-B354-9FD8663950C4}" type="presOf" srcId="{E56A3510-90EB-4755-A9F9-D4F30FF18592}" destId="{1368448A-257E-423C-9AE7-325C9757F35C}" srcOrd="0" destOrd="0" presId="urn:microsoft.com/office/officeart/2005/8/layout/orgChart1"/>
    <dgm:cxn modelId="{DB0B8FA6-E4A7-4FEB-A6CB-442EAE7241DD}" type="presOf" srcId="{573E0E5A-81C0-4284-B09F-776E6B372C4C}" destId="{227CC411-59A2-4207-8E3A-E5383DE71AF6}" srcOrd="0" destOrd="0" presId="urn:microsoft.com/office/officeart/2005/8/layout/orgChart1"/>
    <dgm:cxn modelId="{F9D79D33-00A1-430B-A33C-DA45CBA00144}" srcId="{683147EE-9165-449C-B205-8C7179D9F4B3}" destId="{F5EF61DC-42AB-4B08-B512-29258F56CA53}" srcOrd="6" destOrd="0" parTransId="{73E5966C-6A4B-4C9F-8953-4DCBD6BD9CBF}" sibTransId="{663A6C58-AC2A-49E0-914D-6A8AC961E2A4}"/>
    <dgm:cxn modelId="{0FC1A004-19F9-4575-993E-564B4B653101}" srcId="{70D3BB29-B5E3-4148-BF71-814E66321300}" destId="{79D1BE5D-F5CD-449B-AE6E-9D6D816F1B8E}" srcOrd="4" destOrd="0" parTransId="{DCA96234-15DC-4723-B9B3-D3F9C82FFC9F}" sibTransId="{D3B95430-9499-4956-9950-55FA8F60AC3A}"/>
    <dgm:cxn modelId="{BDB266D6-2104-4773-AE0E-9EE42295961F}" type="presOf" srcId="{040706C6-F9DF-4005-9F0F-9AB7E009E3EA}" destId="{5D2A5E1F-C135-4A2D-9790-68C013C2F2EB}" srcOrd="0" destOrd="0" presId="urn:microsoft.com/office/officeart/2005/8/layout/orgChart1"/>
    <dgm:cxn modelId="{663DFBA0-5FE6-4B5C-ABE2-FC1E24BDF227}" type="presOf" srcId="{8E290683-A58A-4EAA-8732-1E5DC93EB0F9}" destId="{974A4D0B-FDBC-4C3E-9144-C3684D27BF89}" srcOrd="1" destOrd="0" presId="urn:microsoft.com/office/officeart/2005/8/layout/orgChart1"/>
    <dgm:cxn modelId="{568D3820-5586-4A37-8F43-FAC34C6B8809}" type="presOf" srcId="{7CBB93D8-3DD2-4A0F-8B48-6F74F4DC54E5}" destId="{CC64A37E-9FE3-4B6A-80DF-84F635ED80EF}" srcOrd="0" destOrd="0" presId="urn:microsoft.com/office/officeart/2005/8/layout/orgChart1"/>
    <dgm:cxn modelId="{05D44745-6E2E-4CCE-99C8-29854CEE66F2}" type="presOf" srcId="{B10A8437-BDAB-454D-AF3F-F99F61C4B83D}" destId="{0024D5AD-4D0E-4A80-9A3C-45C59F4AE075}" srcOrd="0" destOrd="0" presId="urn:microsoft.com/office/officeart/2005/8/layout/orgChart1"/>
    <dgm:cxn modelId="{C835B42E-A076-4055-A9EA-53D695ACD85C}" type="presOf" srcId="{70D3BB29-B5E3-4148-BF71-814E66321300}" destId="{FCD3D912-7D4C-48F9-A2DF-4E7B899476BA}" srcOrd="1" destOrd="0" presId="urn:microsoft.com/office/officeart/2005/8/layout/orgChart1"/>
    <dgm:cxn modelId="{F801278F-D926-4CA6-AC3F-FB07B4E43746}" type="presOf" srcId="{2A557560-B1DE-498A-83D4-822D8A6BDC54}" destId="{ABD582A6-0149-4753-B446-E909022AFF54}" srcOrd="0" destOrd="0" presId="urn:microsoft.com/office/officeart/2005/8/layout/orgChart1"/>
    <dgm:cxn modelId="{C14769BB-601B-44AD-9D3B-0B6657311BEE}" srcId="{E463E45A-1857-4BA3-8FE9-A742CE0B5CEC}" destId="{44892420-1AFA-4A71-B12B-0D0985143F5F}" srcOrd="0" destOrd="0" parTransId="{63597AB4-B77A-4A8F-B56A-9CD9C6D4E8F9}" sibTransId="{0A9F4713-52CC-4716-B4D0-77D176527EDC}"/>
    <dgm:cxn modelId="{550D605A-CF46-44F5-9B69-74A2EA76C149}" type="presOf" srcId="{44892420-1AFA-4A71-B12B-0D0985143F5F}" destId="{A6D0F664-64E2-4F0E-BF59-5A27D3C9AD65}" srcOrd="0" destOrd="0" presId="urn:microsoft.com/office/officeart/2005/8/layout/orgChart1"/>
    <dgm:cxn modelId="{B9B0BCEF-A455-4C0E-986C-2AD1D5776B9D}" srcId="{E463E45A-1857-4BA3-8FE9-A742CE0B5CEC}" destId="{6169A93C-3EDD-47CD-9A1C-AE4DA1391F41}" srcOrd="3" destOrd="0" parTransId="{BB746A38-A4A4-44A4-BFE9-D163BAA91976}" sibTransId="{9D09AEFF-8B41-4A4E-A028-464F745B1638}"/>
    <dgm:cxn modelId="{8D2515FC-64C9-4495-9E25-E9E8FFF229E7}" type="presOf" srcId="{683147EE-9165-449C-B205-8C7179D9F4B3}" destId="{CC425806-D4A0-4C68-9827-49AD6BD9BA6A}" srcOrd="0" destOrd="0" presId="urn:microsoft.com/office/officeart/2005/8/layout/orgChart1"/>
    <dgm:cxn modelId="{D3246F93-3C3F-42B2-A2E6-1C3B94213D18}" type="presOf" srcId="{73F6FAA1-67B9-4557-AE8D-1DFE44539457}" destId="{80F3D946-260C-4229-9AAE-BEB7F984894B}" srcOrd="0" destOrd="0" presId="urn:microsoft.com/office/officeart/2005/8/layout/orgChart1"/>
    <dgm:cxn modelId="{37788797-B0B1-46DD-B756-D1C789F58FAC}" type="presOf" srcId="{EA8A91B1-D163-41D2-A297-C583E4ADD717}" destId="{50D09276-321B-4547-84CC-06FC8D357F12}" srcOrd="1" destOrd="0" presId="urn:microsoft.com/office/officeart/2005/8/layout/orgChart1"/>
    <dgm:cxn modelId="{82531180-8E1A-40B0-9928-9BC85D053610}" type="presOf" srcId="{6169A93C-3EDD-47CD-9A1C-AE4DA1391F41}" destId="{B2A07222-D99F-4A94-B1CD-516C70093464}" srcOrd="0" destOrd="0" presId="urn:microsoft.com/office/officeart/2005/8/layout/orgChart1"/>
    <dgm:cxn modelId="{75F61FBD-4645-47D4-B62D-5B2E277D1CA1}" type="presOf" srcId="{E3C42330-507B-4CEB-B253-D219956B0C7F}" destId="{7507C1A9-83EC-4342-8FF4-94F30B1120B9}" srcOrd="0" destOrd="0" presId="urn:microsoft.com/office/officeart/2005/8/layout/orgChart1"/>
    <dgm:cxn modelId="{7E35089F-804A-44E4-834E-CB34BB2C6478}" type="presOf" srcId="{FFBDAC7F-0D71-443F-994E-9DAEFDF9E826}" destId="{0E5D1B20-CE5C-420B-8C18-2AEE0B3FF26D}" srcOrd="1" destOrd="0" presId="urn:microsoft.com/office/officeart/2005/8/layout/orgChart1"/>
    <dgm:cxn modelId="{8F274036-C618-4DA5-8793-901F5F6782AE}" srcId="{70D3BB29-B5E3-4148-BF71-814E66321300}" destId="{040706C6-F9DF-4005-9F0F-9AB7E009E3EA}" srcOrd="1" destOrd="0" parTransId="{56722E24-6174-4003-8CB9-0FC005DECE16}" sibTransId="{40AFE044-A6FB-4866-B9A7-9B0F3B6945AF}"/>
    <dgm:cxn modelId="{C4F46BBC-A4FB-45C0-854A-017CE83D6E09}" srcId="{70D3BB29-B5E3-4148-BF71-814E66321300}" destId="{CFCE4F16-66EE-4657-A613-BB5422A07908}" srcOrd="0" destOrd="0" parTransId="{0E0CC5ED-B7D4-47D5-9D1B-55392DBCBE71}" sibTransId="{7402C255-AFA0-4299-A294-98069C640C82}"/>
    <dgm:cxn modelId="{66260B48-FD10-4C7B-A5E4-36A0A02BA293}" type="presOf" srcId="{79D1BE5D-F5CD-449B-AE6E-9D6D816F1B8E}" destId="{B8AB2860-A894-4905-B8D3-DFC7042C6797}" srcOrd="0" destOrd="0" presId="urn:microsoft.com/office/officeart/2005/8/layout/orgChart1"/>
    <dgm:cxn modelId="{56AF1D42-6286-4CBB-A715-3D3CBEE25CCD}" srcId="{E463E45A-1857-4BA3-8FE9-A742CE0B5CEC}" destId="{FFBDAC7F-0D71-443F-994E-9DAEFDF9E826}" srcOrd="5" destOrd="0" parTransId="{8EF2ADB7-CD02-4945-92A3-54A0828B25E9}" sibTransId="{554928EB-4EA8-440F-924F-0BA6FAE67D13}"/>
    <dgm:cxn modelId="{F2250659-6BBE-451F-BF9B-2F6BBF658111}" type="presOf" srcId="{2A557560-B1DE-498A-83D4-822D8A6BDC54}" destId="{5DA95CDA-254B-4593-91E4-4D48AF74F28F}" srcOrd="1" destOrd="0" presId="urn:microsoft.com/office/officeart/2005/8/layout/orgChart1"/>
    <dgm:cxn modelId="{86F7BB3E-158B-44A9-BBB2-B41E929653D4}" type="presOf" srcId="{E463E45A-1857-4BA3-8FE9-A742CE0B5CEC}" destId="{63DAC857-08C4-41AF-926A-98CE1297EA29}" srcOrd="0" destOrd="0" presId="urn:microsoft.com/office/officeart/2005/8/layout/orgChart1"/>
    <dgm:cxn modelId="{C65BEFF0-FB91-4B5E-9894-5BDD452FDBEF}" type="presOf" srcId="{70D3BB29-B5E3-4148-BF71-814E66321300}" destId="{9B61D7C7-FFF9-4D0D-8BA2-2612F0DA7548}" srcOrd="0" destOrd="0" presId="urn:microsoft.com/office/officeart/2005/8/layout/orgChart1"/>
    <dgm:cxn modelId="{9425B35C-F999-49B0-B8B7-3B5626629A40}" srcId="{683147EE-9165-449C-B205-8C7179D9F4B3}" destId="{26C6A2A8-9EF1-40C3-BBD1-A46BFCA30771}" srcOrd="5" destOrd="0" parTransId="{7D4381B8-FF94-49B0-B443-FA89D019D9FE}" sibTransId="{C14150FA-CD91-4A98-895C-25BF9A4D528E}"/>
    <dgm:cxn modelId="{E66D8010-E5E1-409A-894F-69B5FCE15D7D}" type="presOf" srcId="{2F2BE22A-8E5B-4B56-BB8D-C955248ADF9A}" destId="{22854AC5-7717-48ED-90C8-62C1358F46AF}" srcOrd="0" destOrd="0" presId="urn:microsoft.com/office/officeart/2005/8/layout/orgChart1"/>
    <dgm:cxn modelId="{C3DE0921-800F-4E36-8204-FAD141C7C6DC}" type="presOf" srcId="{7CBB93D8-3DD2-4A0F-8B48-6F74F4DC54E5}" destId="{2580BCD8-CC83-4DD9-B64B-9EA5F07E1409}" srcOrd="1" destOrd="0" presId="urn:microsoft.com/office/officeart/2005/8/layout/orgChart1"/>
    <dgm:cxn modelId="{7E60F0AF-1C9C-4277-890E-076A712DC9D2}" type="presParOf" srcId="{FDD69F3D-FC02-4EB8-BF95-FE3A7220761A}" destId="{488ED3E8-4EF4-4664-B8B4-5A20737BBA85}" srcOrd="0" destOrd="0" presId="urn:microsoft.com/office/officeart/2005/8/layout/orgChart1"/>
    <dgm:cxn modelId="{D539633A-F1FC-4463-B318-F9C8609FA53A}" type="presParOf" srcId="{488ED3E8-4EF4-4664-B8B4-5A20737BBA85}" destId="{00FD39E2-5D19-404C-934D-2EEFEA89CE5A}" srcOrd="0" destOrd="0" presId="urn:microsoft.com/office/officeart/2005/8/layout/orgChart1"/>
    <dgm:cxn modelId="{418F0615-5D78-4420-AC0B-942CB0B873F0}" type="presParOf" srcId="{00FD39E2-5D19-404C-934D-2EEFEA89CE5A}" destId="{CC425806-D4A0-4C68-9827-49AD6BD9BA6A}" srcOrd="0" destOrd="0" presId="urn:microsoft.com/office/officeart/2005/8/layout/orgChart1"/>
    <dgm:cxn modelId="{BFC2BD62-8208-46B9-B921-11BDEF5EEFF7}" type="presParOf" srcId="{00FD39E2-5D19-404C-934D-2EEFEA89CE5A}" destId="{71183AA5-8EA0-4938-BBF3-732C2EBF566A}" srcOrd="1" destOrd="0" presId="urn:microsoft.com/office/officeart/2005/8/layout/orgChart1"/>
    <dgm:cxn modelId="{0DBD43CF-5351-4186-A256-012B67A08DDF}" type="presParOf" srcId="{488ED3E8-4EF4-4664-B8B4-5A20737BBA85}" destId="{E06B06C8-FB7A-43A1-A20D-A016101103BF}" srcOrd="1" destOrd="0" presId="urn:microsoft.com/office/officeart/2005/8/layout/orgChart1"/>
    <dgm:cxn modelId="{3D5B6A6B-0320-40AE-99F3-04B4F311CB29}" type="presParOf" srcId="{E06B06C8-FB7A-43A1-A20D-A016101103BF}" destId="{8692A7E8-3C38-4228-99D1-25F8B18DADBF}" srcOrd="0" destOrd="0" presId="urn:microsoft.com/office/officeart/2005/8/layout/orgChart1"/>
    <dgm:cxn modelId="{5501F2FB-BB1B-426B-A9AA-4FBB5A4F9CC6}" type="presParOf" srcId="{E06B06C8-FB7A-43A1-A20D-A016101103BF}" destId="{ED9623C3-99F5-4D5E-91D5-DD78CA08AB69}" srcOrd="1" destOrd="0" presId="urn:microsoft.com/office/officeart/2005/8/layout/orgChart1"/>
    <dgm:cxn modelId="{B4FB88E7-2AE5-4482-8D99-33F3423796BD}" type="presParOf" srcId="{ED9623C3-99F5-4D5E-91D5-DD78CA08AB69}" destId="{0EAC1DC0-9768-4653-A6C8-E7DE09D7A802}" srcOrd="0" destOrd="0" presId="urn:microsoft.com/office/officeart/2005/8/layout/orgChart1"/>
    <dgm:cxn modelId="{8992B476-F6E6-4DAC-8231-80499804D70A}" type="presParOf" srcId="{0EAC1DC0-9768-4653-A6C8-E7DE09D7A802}" destId="{63DAC857-08C4-41AF-926A-98CE1297EA29}" srcOrd="0" destOrd="0" presId="urn:microsoft.com/office/officeart/2005/8/layout/orgChart1"/>
    <dgm:cxn modelId="{32CA8B1E-DB94-4398-8BEF-43EF94E33618}" type="presParOf" srcId="{0EAC1DC0-9768-4653-A6C8-E7DE09D7A802}" destId="{25FC1792-03C4-4A54-8591-D743CF59F0A3}" srcOrd="1" destOrd="0" presId="urn:microsoft.com/office/officeart/2005/8/layout/orgChart1"/>
    <dgm:cxn modelId="{25267455-4EDC-46F9-9F73-15686DC142AA}" type="presParOf" srcId="{ED9623C3-99F5-4D5E-91D5-DD78CA08AB69}" destId="{E48EA530-5A91-40FC-BB8A-6D585F441AB0}" srcOrd="1" destOrd="0" presId="urn:microsoft.com/office/officeart/2005/8/layout/orgChart1"/>
    <dgm:cxn modelId="{78C78804-184C-4C9C-84C3-72924DE564E8}" type="presParOf" srcId="{E48EA530-5A91-40FC-BB8A-6D585F441AB0}" destId="{C6CEA855-147A-45C9-8625-4061B439CD31}" srcOrd="0" destOrd="0" presId="urn:microsoft.com/office/officeart/2005/8/layout/orgChart1"/>
    <dgm:cxn modelId="{FE68F2EE-B6EF-4E7F-B84D-918E1164A1A9}" type="presParOf" srcId="{E48EA530-5A91-40FC-BB8A-6D585F441AB0}" destId="{333AA3FC-A92E-40C8-880A-DB572503B41F}" srcOrd="1" destOrd="0" presId="urn:microsoft.com/office/officeart/2005/8/layout/orgChart1"/>
    <dgm:cxn modelId="{8F05F47C-8D41-4F4C-8ABD-BA60C781C0EC}" type="presParOf" srcId="{333AA3FC-A92E-40C8-880A-DB572503B41F}" destId="{53759146-1520-40FF-AC2B-B8481C30E597}" srcOrd="0" destOrd="0" presId="urn:microsoft.com/office/officeart/2005/8/layout/orgChart1"/>
    <dgm:cxn modelId="{7BF30089-8DE7-4CF6-AC79-2DDBF8DF5B31}" type="presParOf" srcId="{53759146-1520-40FF-AC2B-B8481C30E597}" destId="{A6D0F664-64E2-4F0E-BF59-5A27D3C9AD65}" srcOrd="0" destOrd="0" presId="urn:microsoft.com/office/officeart/2005/8/layout/orgChart1"/>
    <dgm:cxn modelId="{E5F2B515-6D3B-4F14-B61B-2E9E82638407}" type="presParOf" srcId="{53759146-1520-40FF-AC2B-B8481C30E597}" destId="{40272079-E914-4933-BF58-78EBCFD3C34C}" srcOrd="1" destOrd="0" presId="urn:microsoft.com/office/officeart/2005/8/layout/orgChart1"/>
    <dgm:cxn modelId="{9FC7F55F-C69E-4AF3-AE56-9FFB38532856}" type="presParOf" srcId="{333AA3FC-A92E-40C8-880A-DB572503B41F}" destId="{6B7D0056-6883-4D23-A49E-6890288FE7D9}" srcOrd="1" destOrd="0" presId="urn:microsoft.com/office/officeart/2005/8/layout/orgChart1"/>
    <dgm:cxn modelId="{569E5DD3-1F29-4307-8681-8CB605F508CD}" type="presParOf" srcId="{333AA3FC-A92E-40C8-880A-DB572503B41F}" destId="{E912B35A-CE58-49E3-823D-A78E9238BAAB}" srcOrd="2" destOrd="0" presId="urn:microsoft.com/office/officeart/2005/8/layout/orgChart1"/>
    <dgm:cxn modelId="{E5F27F8B-1E21-4100-BBC9-38C20404E98B}" type="presParOf" srcId="{E48EA530-5A91-40FC-BB8A-6D585F441AB0}" destId="{782C83FF-6FDF-4B88-91DB-98D00CAFE231}" srcOrd="2" destOrd="0" presId="urn:microsoft.com/office/officeart/2005/8/layout/orgChart1"/>
    <dgm:cxn modelId="{8D9732DE-6F8C-4D23-9E70-6265267D145E}" type="presParOf" srcId="{E48EA530-5A91-40FC-BB8A-6D585F441AB0}" destId="{5E094475-E092-4D4A-A1ED-D5A2E7F6F500}" srcOrd="3" destOrd="0" presId="urn:microsoft.com/office/officeart/2005/8/layout/orgChart1"/>
    <dgm:cxn modelId="{6EB7B07C-152C-4374-B4C0-A44EA38380F2}" type="presParOf" srcId="{5E094475-E092-4D4A-A1ED-D5A2E7F6F500}" destId="{BF5C0593-DD1C-4B4C-B3B6-AC2BCD6A0CB5}" srcOrd="0" destOrd="0" presId="urn:microsoft.com/office/officeart/2005/8/layout/orgChart1"/>
    <dgm:cxn modelId="{7829469E-7193-4DCC-A141-DEB9BEAD40C0}" type="presParOf" srcId="{BF5C0593-DD1C-4B4C-B3B6-AC2BCD6A0CB5}" destId="{1F7F248D-75D6-42FD-B9C6-3664BCAF9EED}" srcOrd="0" destOrd="0" presId="urn:microsoft.com/office/officeart/2005/8/layout/orgChart1"/>
    <dgm:cxn modelId="{514ABD3F-A6BA-4CB2-8F1F-18641734A8B3}" type="presParOf" srcId="{BF5C0593-DD1C-4B4C-B3B6-AC2BCD6A0CB5}" destId="{C715A924-F3C5-4D5E-9C3E-B942A5AE8B29}" srcOrd="1" destOrd="0" presId="urn:microsoft.com/office/officeart/2005/8/layout/orgChart1"/>
    <dgm:cxn modelId="{971F4D27-F5CC-49A8-B844-FF2CB2D36E26}" type="presParOf" srcId="{5E094475-E092-4D4A-A1ED-D5A2E7F6F500}" destId="{34E6BCC7-B6A1-46CA-83FE-7FBBB0B02133}" srcOrd="1" destOrd="0" presId="urn:microsoft.com/office/officeart/2005/8/layout/orgChart1"/>
    <dgm:cxn modelId="{163EE3CB-5ABE-46BC-A93E-662E5665247C}" type="presParOf" srcId="{5E094475-E092-4D4A-A1ED-D5A2E7F6F500}" destId="{C83E4325-1F8E-4917-AF24-CC1F742A27A6}" srcOrd="2" destOrd="0" presId="urn:microsoft.com/office/officeart/2005/8/layout/orgChart1"/>
    <dgm:cxn modelId="{D2A0EC18-AF11-48B8-9E22-100282EBBA6A}" type="presParOf" srcId="{E48EA530-5A91-40FC-BB8A-6D585F441AB0}" destId="{7268C921-4E9E-4FCE-A552-99B3FD4A5D6E}" srcOrd="4" destOrd="0" presId="urn:microsoft.com/office/officeart/2005/8/layout/orgChart1"/>
    <dgm:cxn modelId="{EB9E3CEB-E239-4359-9D1F-06D8919CDAAF}" type="presParOf" srcId="{E48EA530-5A91-40FC-BB8A-6D585F441AB0}" destId="{8224D91A-98C2-4F99-B6F1-6D5A394D302D}" srcOrd="5" destOrd="0" presId="urn:microsoft.com/office/officeart/2005/8/layout/orgChart1"/>
    <dgm:cxn modelId="{12158486-8696-4134-8146-896821B6D496}" type="presParOf" srcId="{8224D91A-98C2-4F99-B6F1-6D5A394D302D}" destId="{97D5B62E-670E-4374-A57E-282A2DDBEFB3}" srcOrd="0" destOrd="0" presId="urn:microsoft.com/office/officeart/2005/8/layout/orgChart1"/>
    <dgm:cxn modelId="{D5057542-A483-4ECB-82AB-186C02557747}" type="presParOf" srcId="{97D5B62E-670E-4374-A57E-282A2DDBEFB3}" destId="{ABD582A6-0149-4753-B446-E909022AFF54}" srcOrd="0" destOrd="0" presId="urn:microsoft.com/office/officeart/2005/8/layout/orgChart1"/>
    <dgm:cxn modelId="{20BCC12B-E61D-4AFC-9BBA-5A5AACDEAD07}" type="presParOf" srcId="{97D5B62E-670E-4374-A57E-282A2DDBEFB3}" destId="{5DA95CDA-254B-4593-91E4-4D48AF74F28F}" srcOrd="1" destOrd="0" presId="urn:microsoft.com/office/officeart/2005/8/layout/orgChart1"/>
    <dgm:cxn modelId="{35CFA51B-33F5-4399-8A99-B842E651E618}" type="presParOf" srcId="{8224D91A-98C2-4F99-B6F1-6D5A394D302D}" destId="{48981008-A8A5-4D62-8963-FFE5E6D5AC9A}" srcOrd="1" destOrd="0" presId="urn:microsoft.com/office/officeart/2005/8/layout/orgChart1"/>
    <dgm:cxn modelId="{E45D8489-EEAA-4AC3-A217-C82297F5AFE6}" type="presParOf" srcId="{8224D91A-98C2-4F99-B6F1-6D5A394D302D}" destId="{9AB0AEA7-F0B5-40CB-9492-3F1614B8F6F0}" srcOrd="2" destOrd="0" presId="urn:microsoft.com/office/officeart/2005/8/layout/orgChart1"/>
    <dgm:cxn modelId="{7C5BB094-B440-4905-8674-73E3DA01F6DA}" type="presParOf" srcId="{E48EA530-5A91-40FC-BB8A-6D585F441AB0}" destId="{8C1EB210-1D51-40E4-8BC7-382FC345BD6B}" srcOrd="6" destOrd="0" presId="urn:microsoft.com/office/officeart/2005/8/layout/orgChart1"/>
    <dgm:cxn modelId="{076B712D-0A47-4187-8A7E-CEE9A1EE2AE2}" type="presParOf" srcId="{E48EA530-5A91-40FC-BB8A-6D585F441AB0}" destId="{33BB3964-0C1C-4C14-8115-C0E73C8874BF}" srcOrd="7" destOrd="0" presId="urn:microsoft.com/office/officeart/2005/8/layout/orgChart1"/>
    <dgm:cxn modelId="{D359A5D5-C7D9-4A4C-9C16-F24A58341C08}" type="presParOf" srcId="{33BB3964-0C1C-4C14-8115-C0E73C8874BF}" destId="{AC46EBDA-4A9E-4F87-96C2-0DEA3F1C2BCF}" srcOrd="0" destOrd="0" presId="urn:microsoft.com/office/officeart/2005/8/layout/orgChart1"/>
    <dgm:cxn modelId="{252F8715-DDF9-41D3-AD2C-5820A5B148D7}" type="presParOf" srcId="{AC46EBDA-4A9E-4F87-96C2-0DEA3F1C2BCF}" destId="{B2A07222-D99F-4A94-B1CD-516C70093464}" srcOrd="0" destOrd="0" presId="urn:microsoft.com/office/officeart/2005/8/layout/orgChart1"/>
    <dgm:cxn modelId="{72B2B94C-3375-4FB7-BDB6-ABDDF5D193D6}" type="presParOf" srcId="{AC46EBDA-4A9E-4F87-96C2-0DEA3F1C2BCF}" destId="{31981167-08A9-4762-8ACF-14A6CC44FA21}" srcOrd="1" destOrd="0" presId="urn:microsoft.com/office/officeart/2005/8/layout/orgChart1"/>
    <dgm:cxn modelId="{919A5A0F-A0A6-44DB-A03D-8731A5405D86}" type="presParOf" srcId="{33BB3964-0C1C-4C14-8115-C0E73C8874BF}" destId="{87D255D8-382D-4335-91D7-A052510E75EC}" srcOrd="1" destOrd="0" presId="urn:microsoft.com/office/officeart/2005/8/layout/orgChart1"/>
    <dgm:cxn modelId="{C4972788-D115-4A4A-B54B-05692C0F3E57}" type="presParOf" srcId="{33BB3964-0C1C-4C14-8115-C0E73C8874BF}" destId="{2BB476A9-FA94-4D96-ADBF-06DE74712174}" srcOrd="2" destOrd="0" presId="urn:microsoft.com/office/officeart/2005/8/layout/orgChart1"/>
    <dgm:cxn modelId="{2EEEDBAF-5D81-4702-ABC7-AF330A8D8C96}" type="presParOf" srcId="{E48EA530-5A91-40FC-BB8A-6D585F441AB0}" destId="{306F960C-7027-4D24-A172-5810ACDF6346}" srcOrd="8" destOrd="0" presId="urn:microsoft.com/office/officeart/2005/8/layout/orgChart1"/>
    <dgm:cxn modelId="{118819E8-0DD9-470D-A05B-19DB5905C91C}" type="presParOf" srcId="{E48EA530-5A91-40FC-BB8A-6D585F441AB0}" destId="{780D2100-AC92-42C6-9BE6-D5A25A0AE6D4}" srcOrd="9" destOrd="0" presId="urn:microsoft.com/office/officeart/2005/8/layout/orgChart1"/>
    <dgm:cxn modelId="{FF1B7F5F-5A37-47CA-BFB6-E95DFC8B78E3}" type="presParOf" srcId="{780D2100-AC92-42C6-9BE6-D5A25A0AE6D4}" destId="{C6BB58F2-C6A7-4127-B9A3-6CB8C70E9A4B}" srcOrd="0" destOrd="0" presId="urn:microsoft.com/office/officeart/2005/8/layout/orgChart1"/>
    <dgm:cxn modelId="{EA767C23-AAA8-4F14-8643-C0F38E8CD0CA}" type="presParOf" srcId="{C6BB58F2-C6A7-4127-B9A3-6CB8C70E9A4B}" destId="{1A131EF9-BFDC-4BFE-905B-6B166EF155BF}" srcOrd="0" destOrd="0" presId="urn:microsoft.com/office/officeart/2005/8/layout/orgChart1"/>
    <dgm:cxn modelId="{2F44967E-0E70-4109-A0E1-28BDCC3596BF}" type="presParOf" srcId="{C6BB58F2-C6A7-4127-B9A3-6CB8C70E9A4B}" destId="{7D5B9558-6EAD-4BAC-A62F-6644B863628C}" srcOrd="1" destOrd="0" presId="urn:microsoft.com/office/officeart/2005/8/layout/orgChart1"/>
    <dgm:cxn modelId="{8634C2E1-8B45-4493-8F68-CFA3A6841AA4}" type="presParOf" srcId="{780D2100-AC92-42C6-9BE6-D5A25A0AE6D4}" destId="{B7A27B7C-28F6-452F-B36A-107D04012FD1}" srcOrd="1" destOrd="0" presId="urn:microsoft.com/office/officeart/2005/8/layout/orgChart1"/>
    <dgm:cxn modelId="{97047634-A82E-437B-B9D9-D69B5A40008F}" type="presParOf" srcId="{780D2100-AC92-42C6-9BE6-D5A25A0AE6D4}" destId="{9AE28EC2-BDA7-4804-9EEF-EA9F60A73750}" srcOrd="2" destOrd="0" presId="urn:microsoft.com/office/officeart/2005/8/layout/orgChart1"/>
    <dgm:cxn modelId="{4005060D-1165-4BE1-8736-0D937721D2BE}" type="presParOf" srcId="{E48EA530-5A91-40FC-BB8A-6D585F441AB0}" destId="{F6648E79-C2FE-44D1-97F5-7843182927A7}" srcOrd="10" destOrd="0" presId="urn:microsoft.com/office/officeart/2005/8/layout/orgChart1"/>
    <dgm:cxn modelId="{22A3B2E2-B6E9-460D-89A6-096AF4331543}" type="presParOf" srcId="{E48EA530-5A91-40FC-BB8A-6D585F441AB0}" destId="{2D759627-FDA5-45A6-9652-09B84336A7DD}" srcOrd="11" destOrd="0" presId="urn:microsoft.com/office/officeart/2005/8/layout/orgChart1"/>
    <dgm:cxn modelId="{3707C3BA-5A5D-4979-B7C0-0B75E5292C22}" type="presParOf" srcId="{2D759627-FDA5-45A6-9652-09B84336A7DD}" destId="{047C66E5-9DA9-432D-B59D-E96D37CCFCC8}" srcOrd="0" destOrd="0" presId="urn:microsoft.com/office/officeart/2005/8/layout/orgChart1"/>
    <dgm:cxn modelId="{C906A099-5DB8-4C2D-9655-697699020015}" type="presParOf" srcId="{047C66E5-9DA9-432D-B59D-E96D37CCFCC8}" destId="{FAC9B5C0-BEA7-457C-9A18-A53D611F674F}" srcOrd="0" destOrd="0" presId="urn:microsoft.com/office/officeart/2005/8/layout/orgChart1"/>
    <dgm:cxn modelId="{7D02ACE0-6080-4593-8511-F8426F5DC20B}" type="presParOf" srcId="{047C66E5-9DA9-432D-B59D-E96D37CCFCC8}" destId="{0E5D1B20-CE5C-420B-8C18-2AEE0B3FF26D}" srcOrd="1" destOrd="0" presId="urn:microsoft.com/office/officeart/2005/8/layout/orgChart1"/>
    <dgm:cxn modelId="{CF03B3AC-C313-4229-A9EC-F91E4DFCA823}" type="presParOf" srcId="{2D759627-FDA5-45A6-9652-09B84336A7DD}" destId="{4D7EF66D-2D9E-44B7-8888-486759693225}" srcOrd="1" destOrd="0" presId="urn:microsoft.com/office/officeart/2005/8/layout/orgChart1"/>
    <dgm:cxn modelId="{96F00B52-9719-4865-AD0C-B9F97E6A58C9}" type="presParOf" srcId="{2D759627-FDA5-45A6-9652-09B84336A7DD}" destId="{E4764E40-F07B-4C09-9B65-758A246AFC4C}" srcOrd="2" destOrd="0" presId="urn:microsoft.com/office/officeart/2005/8/layout/orgChart1"/>
    <dgm:cxn modelId="{114B2DCE-64F9-4ADE-A627-2CE7CB22A9AE}" type="presParOf" srcId="{E48EA530-5A91-40FC-BB8A-6D585F441AB0}" destId="{1368448A-257E-423C-9AE7-325C9757F35C}" srcOrd="12" destOrd="0" presId="urn:microsoft.com/office/officeart/2005/8/layout/orgChart1"/>
    <dgm:cxn modelId="{BF45A4F1-EFE2-4E3F-91D8-53356E43985D}" type="presParOf" srcId="{E48EA530-5A91-40FC-BB8A-6D585F441AB0}" destId="{94D777B6-5609-4444-87E3-6CDFCD06FB60}" srcOrd="13" destOrd="0" presId="urn:microsoft.com/office/officeart/2005/8/layout/orgChart1"/>
    <dgm:cxn modelId="{BCE60F16-A68B-4443-8C13-A40076A57208}" type="presParOf" srcId="{94D777B6-5609-4444-87E3-6CDFCD06FB60}" destId="{51D28211-FD56-4A61-A907-12E43A189BA1}" srcOrd="0" destOrd="0" presId="urn:microsoft.com/office/officeart/2005/8/layout/orgChart1"/>
    <dgm:cxn modelId="{32476138-AE78-4FB1-A45B-FDF24CD994D0}" type="presParOf" srcId="{51D28211-FD56-4A61-A907-12E43A189BA1}" destId="{ED6909D0-34F3-486F-9A18-E155D219A516}" srcOrd="0" destOrd="0" presId="urn:microsoft.com/office/officeart/2005/8/layout/orgChart1"/>
    <dgm:cxn modelId="{CF43FB72-4640-4D2E-81A3-F6817252CA04}" type="presParOf" srcId="{51D28211-FD56-4A61-A907-12E43A189BA1}" destId="{C19300A4-F41C-42BE-9113-EF7F9EFAF223}" srcOrd="1" destOrd="0" presId="urn:microsoft.com/office/officeart/2005/8/layout/orgChart1"/>
    <dgm:cxn modelId="{77311A77-B96D-46CF-8128-4A7F213D7327}" type="presParOf" srcId="{94D777B6-5609-4444-87E3-6CDFCD06FB60}" destId="{69C30801-818E-4F63-B3BE-120CA755164A}" srcOrd="1" destOrd="0" presId="urn:microsoft.com/office/officeart/2005/8/layout/orgChart1"/>
    <dgm:cxn modelId="{13018331-06D3-4B3D-AB11-911C4EF94117}" type="presParOf" srcId="{94D777B6-5609-4444-87E3-6CDFCD06FB60}" destId="{F11395D0-1AB6-4ED3-B26F-25A0AA8A7841}" srcOrd="2" destOrd="0" presId="urn:microsoft.com/office/officeart/2005/8/layout/orgChart1"/>
    <dgm:cxn modelId="{0A9C6C2A-6066-4F42-81B5-8DC24D097F2F}" type="presParOf" srcId="{E48EA530-5A91-40FC-BB8A-6D585F441AB0}" destId="{C3560D14-A4CF-4808-B96F-E48714F42170}" srcOrd="14" destOrd="0" presId="urn:microsoft.com/office/officeart/2005/8/layout/orgChart1"/>
    <dgm:cxn modelId="{07AC65FB-B574-42AF-B394-C79CE5D295E2}" type="presParOf" srcId="{E48EA530-5A91-40FC-BB8A-6D585F441AB0}" destId="{92A8D1E7-8985-4B0A-83A9-0A669C2E9E63}" srcOrd="15" destOrd="0" presId="urn:microsoft.com/office/officeart/2005/8/layout/orgChart1"/>
    <dgm:cxn modelId="{DC434DE2-7BDB-4A11-8CDB-0A2FC86EABAE}" type="presParOf" srcId="{92A8D1E7-8985-4B0A-83A9-0A669C2E9E63}" destId="{79CA3BEE-1C1F-40F0-A927-FD77F92690AC}" srcOrd="0" destOrd="0" presId="urn:microsoft.com/office/officeart/2005/8/layout/orgChart1"/>
    <dgm:cxn modelId="{838C88CF-BC5B-41E8-851C-04675D4F4BC1}" type="presParOf" srcId="{79CA3BEE-1C1F-40F0-A927-FD77F92690AC}" destId="{F95CE19F-42F4-4408-AFC7-47578F8488F4}" srcOrd="0" destOrd="0" presId="urn:microsoft.com/office/officeart/2005/8/layout/orgChart1"/>
    <dgm:cxn modelId="{D39CB9F6-21B9-4EDF-8F36-0EAAE19AF9CB}" type="presParOf" srcId="{79CA3BEE-1C1F-40F0-A927-FD77F92690AC}" destId="{1BC713AA-7E34-42D0-AADD-434DEEA0F6D3}" srcOrd="1" destOrd="0" presId="urn:microsoft.com/office/officeart/2005/8/layout/orgChart1"/>
    <dgm:cxn modelId="{1FD81A3C-253F-4E57-B2A1-98A8060DC8D6}" type="presParOf" srcId="{92A8D1E7-8985-4B0A-83A9-0A669C2E9E63}" destId="{3862A10F-651E-4917-8B0C-AC10A2FEA81D}" srcOrd="1" destOrd="0" presId="urn:microsoft.com/office/officeart/2005/8/layout/orgChart1"/>
    <dgm:cxn modelId="{FFE46800-0C89-4A12-A7C0-193C455CA11D}" type="presParOf" srcId="{92A8D1E7-8985-4B0A-83A9-0A669C2E9E63}" destId="{CA3D141A-6DAD-444A-8CA2-101CE8A030D9}" srcOrd="2" destOrd="0" presId="urn:microsoft.com/office/officeart/2005/8/layout/orgChart1"/>
    <dgm:cxn modelId="{282A304C-D56E-4DFB-9C8B-D26E39E519EF}" type="presParOf" srcId="{E48EA530-5A91-40FC-BB8A-6D585F441AB0}" destId="{7507C1A9-83EC-4342-8FF4-94F30B1120B9}" srcOrd="16" destOrd="0" presId="urn:microsoft.com/office/officeart/2005/8/layout/orgChart1"/>
    <dgm:cxn modelId="{F64C7FAB-ECB5-416F-885B-2A5B9D8190B1}" type="presParOf" srcId="{E48EA530-5A91-40FC-BB8A-6D585F441AB0}" destId="{80A4C548-2F5D-496A-84D0-5090BE8E04BC}" srcOrd="17" destOrd="0" presId="urn:microsoft.com/office/officeart/2005/8/layout/orgChart1"/>
    <dgm:cxn modelId="{AE3866D3-2E34-4747-8313-64373D3EE3BD}" type="presParOf" srcId="{80A4C548-2F5D-496A-84D0-5090BE8E04BC}" destId="{57729BE5-046B-4018-8154-F7835650A566}" srcOrd="0" destOrd="0" presId="urn:microsoft.com/office/officeart/2005/8/layout/orgChart1"/>
    <dgm:cxn modelId="{C816EAD6-3B23-46C6-9455-C1E7F2E8EB89}" type="presParOf" srcId="{57729BE5-046B-4018-8154-F7835650A566}" destId="{02886488-E2B3-4049-9CEE-F1E03969A532}" srcOrd="0" destOrd="0" presId="urn:microsoft.com/office/officeart/2005/8/layout/orgChart1"/>
    <dgm:cxn modelId="{36E94046-86D0-4CE0-BF9D-CB05089F5AAB}" type="presParOf" srcId="{57729BE5-046B-4018-8154-F7835650A566}" destId="{E48BC42B-9AF0-4889-8916-A3AA8E90656A}" srcOrd="1" destOrd="0" presId="urn:microsoft.com/office/officeart/2005/8/layout/orgChart1"/>
    <dgm:cxn modelId="{1CE51E1B-E9D9-42DC-B705-FA1FD6C579AC}" type="presParOf" srcId="{80A4C548-2F5D-496A-84D0-5090BE8E04BC}" destId="{8C5FC48E-EB44-4458-A0F9-0BE05D12924E}" srcOrd="1" destOrd="0" presId="urn:microsoft.com/office/officeart/2005/8/layout/orgChart1"/>
    <dgm:cxn modelId="{BDD0B60C-E581-4170-AE47-44CAE33C6475}" type="presParOf" srcId="{80A4C548-2F5D-496A-84D0-5090BE8E04BC}" destId="{2A7F097B-D5FD-4C20-B100-36CAB476D9F5}" srcOrd="2" destOrd="0" presId="urn:microsoft.com/office/officeart/2005/8/layout/orgChart1"/>
    <dgm:cxn modelId="{41B06F88-9918-4311-B80B-115CCC07D217}" type="presParOf" srcId="{ED9623C3-99F5-4D5E-91D5-DD78CA08AB69}" destId="{BAD3172A-AA10-457F-BCA1-B8228C6E42CD}" srcOrd="2" destOrd="0" presId="urn:microsoft.com/office/officeart/2005/8/layout/orgChart1"/>
    <dgm:cxn modelId="{C096620F-4C9F-4CFF-A9BC-32B6AE3877D5}" type="presParOf" srcId="{E06B06C8-FB7A-43A1-A20D-A016101103BF}" destId="{22854AC5-7717-48ED-90C8-62C1358F46AF}" srcOrd="2" destOrd="0" presId="urn:microsoft.com/office/officeart/2005/8/layout/orgChart1"/>
    <dgm:cxn modelId="{3ECC5E34-9347-43B7-9B20-80D1D7671FB7}" type="presParOf" srcId="{E06B06C8-FB7A-43A1-A20D-A016101103BF}" destId="{CA301252-EEC0-47E4-A2C0-4AB7965D44D5}" srcOrd="3" destOrd="0" presId="urn:microsoft.com/office/officeart/2005/8/layout/orgChart1"/>
    <dgm:cxn modelId="{E058295C-1EFA-4FFE-831B-46CCAD83C285}" type="presParOf" srcId="{CA301252-EEC0-47E4-A2C0-4AB7965D44D5}" destId="{9E4FC16B-3448-4800-9A8B-86B9184BAA4D}" srcOrd="0" destOrd="0" presId="urn:microsoft.com/office/officeart/2005/8/layout/orgChart1"/>
    <dgm:cxn modelId="{FCA4ECA7-CAFE-4013-B4C7-CE30E1B89279}" type="presParOf" srcId="{9E4FC16B-3448-4800-9A8B-86B9184BAA4D}" destId="{9B61D7C7-FFF9-4D0D-8BA2-2612F0DA7548}" srcOrd="0" destOrd="0" presId="urn:microsoft.com/office/officeart/2005/8/layout/orgChart1"/>
    <dgm:cxn modelId="{F01E71D7-3742-41F4-8086-58D437A20100}" type="presParOf" srcId="{9E4FC16B-3448-4800-9A8B-86B9184BAA4D}" destId="{FCD3D912-7D4C-48F9-A2DF-4E7B899476BA}" srcOrd="1" destOrd="0" presId="urn:microsoft.com/office/officeart/2005/8/layout/orgChart1"/>
    <dgm:cxn modelId="{DB83983A-6D87-4D9C-8961-3BB1277C6D7F}" type="presParOf" srcId="{CA301252-EEC0-47E4-A2C0-4AB7965D44D5}" destId="{8C26A8DD-1D09-4AC3-9CB5-03C128B98D72}" srcOrd="1" destOrd="0" presId="urn:microsoft.com/office/officeart/2005/8/layout/orgChart1"/>
    <dgm:cxn modelId="{6ED4CF82-2ACA-4AFC-8B79-FF175128329B}" type="presParOf" srcId="{8C26A8DD-1D09-4AC3-9CB5-03C128B98D72}" destId="{BD98FA23-92D8-449E-8CB3-68E2ABDE3CED}" srcOrd="0" destOrd="0" presId="urn:microsoft.com/office/officeart/2005/8/layout/orgChart1"/>
    <dgm:cxn modelId="{4DE14316-AACB-4767-971B-4DF6CE13F0AA}" type="presParOf" srcId="{8C26A8DD-1D09-4AC3-9CB5-03C128B98D72}" destId="{4BE4B5FA-C51E-4FD2-927D-5D38D6CA8734}" srcOrd="1" destOrd="0" presId="urn:microsoft.com/office/officeart/2005/8/layout/orgChart1"/>
    <dgm:cxn modelId="{64CB4935-206F-4E0F-A97D-7164DA534459}" type="presParOf" srcId="{4BE4B5FA-C51E-4FD2-927D-5D38D6CA8734}" destId="{DDA333D4-D474-4CF2-BF89-56E80329375E}" srcOrd="0" destOrd="0" presId="urn:microsoft.com/office/officeart/2005/8/layout/orgChart1"/>
    <dgm:cxn modelId="{DD629BA6-4BCE-43FD-8788-8190F6F2FA84}" type="presParOf" srcId="{DDA333D4-D474-4CF2-BF89-56E80329375E}" destId="{A30BF4AC-36FD-46A4-86F2-6AB4DCF78F90}" srcOrd="0" destOrd="0" presId="urn:microsoft.com/office/officeart/2005/8/layout/orgChart1"/>
    <dgm:cxn modelId="{9A3C6274-4072-4A16-9200-4A939EA113E3}" type="presParOf" srcId="{DDA333D4-D474-4CF2-BF89-56E80329375E}" destId="{1836F892-AD2C-40F0-AAE0-AA52DCE2CD36}" srcOrd="1" destOrd="0" presId="urn:microsoft.com/office/officeart/2005/8/layout/orgChart1"/>
    <dgm:cxn modelId="{4BFD8796-980A-4892-9E35-44928D7EC571}" type="presParOf" srcId="{4BE4B5FA-C51E-4FD2-927D-5D38D6CA8734}" destId="{0B0817FB-EA54-4B26-97AD-74ACA134C458}" srcOrd="1" destOrd="0" presId="urn:microsoft.com/office/officeart/2005/8/layout/orgChart1"/>
    <dgm:cxn modelId="{0EE5FDF0-BB7A-4A1C-A703-7F66B3935205}" type="presParOf" srcId="{4BE4B5FA-C51E-4FD2-927D-5D38D6CA8734}" destId="{0ABF235A-D2F0-4A13-A590-89688DBEF881}" srcOrd="2" destOrd="0" presId="urn:microsoft.com/office/officeart/2005/8/layout/orgChart1"/>
    <dgm:cxn modelId="{837369AE-ADA9-412C-848D-9BE022B238DA}" type="presParOf" srcId="{8C26A8DD-1D09-4AC3-9CB5-03C128B98D72}" destId="{C305FDF6-16E6-414B-927D-9ED5CFFE7773}" srcOrd="2" destOrd="0" presId="urn:microsoft.com/office/officeart/2005/8/layout/orgChart1"/>
    <dgm:cxn modelId="{AF362A5C-20A8-463C-9C1B-6289A73504B9}" type="presParOf" srcId="{8C26A8DD-1D09-4AC3-9CB5-03C128B98D72}" destId="{2909365E-C7E0-4386-AF9E-730076A161C3}" srcOrd="3" destOrd="0" presId="urn:microsoft.com/office/officeart/2005/8/layout/orgChart1"/>
    <dgm:cxn modelId="{1C0292D1-A06A-4A23-A8E9-C32383E4712B}" type="presParOf" srcId="{2909365E-C7E0-4386-AF9E-730076A161C3}" destId="{07959247-748F-45BF-8FC1-ADC51461CF13}" srcOrd="0" destOrd="0" presId="urn:microsoft.com/office/officeart/2005/8/layout/orgChart1"/>
    <dgm:cxn modelId="{1DC3D049-7518-4904-9F85-7EE780CB2EA8}" type="presParOf" srcId="{07959247-748F-45BF-8FC1-ADC51461CF13}" destId="{5D2A5E1F-C135-4A2D-9790-68C013C2F2EB}" srcOrd="0" destOrd="0" presId="urn:microsoft.com/office/officeart/2005/8/layout/orgChart1"/>
    <dgm:cxn modelId="{62BE8FBD-3983-4685-AF48-0350E17D5D13}" type="presParOf" srcId="{07959247-748F-45BF-8FC1-ADC51461CF13}" destId="{ADD02D96-CFDB-489D-BED6-DC32915F6D6B}" srcOrd="1" destOrd="0" presId="urn:microsoft.com/office/officeart/2005/8/layout/orgChart1"/>
    <dgm:cxn modelId="{81F2C040-0053-4836-9900-53202CC0D76F}" type="presParOf" srcId="{2909365E-C7E0-4386-AF9E-730076A161C3}" destId="{50C67DDB-F7F7-49D1-880E-2613B93FA87D}" srcOrd="1" destOrd="0" presId="urn:microsoft.com/office/officeart/2005/8/layout/orgChart1"/>
    <dgm:cxn modelId="{8EB5AE60-24CA-40EE-8C13-2728ED6F6644}" type="presParOf" srcId="{2909365E-C7E0-4386-AF9E-730076A161C3}" destId="{783F359D-224F-4D52-B7C0-9FFE0EA4F5C8}" srcOrd="2" destOrd="0" presId="urn:microsoft.com/office/officeart/2005/8/layout/orgChart1"/>
    <dgm:cxn modelId="{48CB39B0-F2C5-4C85-BFF8-27C977B16F53}" type="presParOf" srcId="{8C26A8DD-1D09-4AC3-9CB5-03C128B98D72}" destId="{B76639F1-D201-4433-87CB-BECCCFC01E80}" srcOrd="4" destOrd="0" presId="urn:microsoft.com/office/officeart/2005/8/layout/orgChart1"/>
    <dgm:cxn modelId="{2A4AD311-3FA2-41B6-A7D9-AC88A58EDDD8}" type="presParOf" srcId="{8C26A8DD-1D09-4AC3-9CB5-03C128B98D72}" destId="{72016BA1-8039-48D0-85FC-A73D5EEA62BD}" srcOrd="5" destOrd="0" presId="urn:microsoft.com/office/officeart/2005/8/layout/orgChart1"/>
    <dgm:cxn modelId="{53400CF5-D8C9-44DB-84E9-724B68CB1716}" type="presParOf" srcId="{72016BA1-8039-48D0-85FC-A73D5EEA62BD}" destId="{B910551D-A8E2-404B-AAC0-BDDADA29EDE1}" srcOrd="0" destOrd="0" presId="urn:microsoft.com/office/officeart/2005/8/layout/orgChart1"/>
    <dgm:cxn modelId="{7A06C41D-C5C9-4D0B-B6C2-D60AABE530F0}" type="presParOf" srcId="{B910551D-A8E2-404B-AAC0-BDDADA29EDE1}" destId="{F2C4AF45-FEDB-4C20-9E5E-4D3CA311391D}" srcOrd="0" destOrd="0" presId="urn:microsoft.com/office/officeart/2005/8/layout/orgChart1"/>
    <dgm:cxn modelId="{00EEDFEE-11F9-4CA3-A2CA-7DC6FEF451AA}" type="presParOf" srcId="{B910551D-A8E2-404B-AAC0-BDDADA29EDE1}" destId="{0C488D4C-EE9C-4E96-84AC-70B135BE14F4}" srcOrd="1" destOrd="0" presId="urn:microsoft.com/office/officeart/2005/8/layout/orgChart1"/>
    <dgm:cxn modelId="{13133BF6-E110-4A5F-B2B2-ED5CBC490D3B}" type="presParOf" srcId="{72016BA1-8039-48D0-85FC-A73D5EEA62BD}" destId="{C4AEDF7E-092C-47E3-8F30-AD2144AD31CA}" srcOrd="1" destOrd="0" presId="urn:microsoft.com/office/officeart/2005/8/layout/orgChart1"/>
    <dgm:cxn modelId="{D3BDF36F-F465-403D-ABD1-88D82361CB6B}" type="presParOf" srcId="{72016BA1-8039-48D0-85FC-A73D5EEA62BD}" destId="{0285EE6E-5768-4121-884C-FD899D5F7208}" srcOrd="2" destOrd="0" presId="urn:microsoft.com/office/officeart/2005/8/layout/orgChart1"/>
    <dgm:cxn modelId="{37C0D4F4-26ED-4ACC-B7CD-0F14A3C21941}" type="presParOf" srcId="{8C26A8DD-1D09-4AC3-9CB5-03C128B98D72}" destId="{4C478F9F-5361-4608-BC0D-12CDE93073BA}" srcOrd="6" destOrd="0" presId="urn:microsoft.com/office/officeart/2005/8/layout/orgChart1"/>
    <dgm:cxn modelId="{1E4C0BC5-2B57-4C9A-9745-A69B9C3D4C3D}" type="presParOf" srcId="{8C26A8DD-1D09-4AC3-9CB5-03C128B98D72}" destId="{ABFCDBAE-7C74-42F5-A653-5881A4B88B73}" srcOrd="7" destOrd="0" presId="urn:microsoft.com/office/officeart/2005/8/layout/orgChart1"/>
    <dgm:cxn modelId="{063918A6-E27E-49D3-978B-E404BE53A224}" type="presParOf" srcId="{ABFCDBAE-7C74-42F5-A653-5881A4B88B73}" destId="{BD514B6D-E00F-430D-95D1-601F4E8D5083}" srcOrd="0" destOrd="0" presId="urn:microsoft.com/office/officeart/2005/8/layout/orgChart1"/>
    <dgm:cxn modelId="{670FC0C0-62B1-4BD2-BF79-8FF658CE55F2}" type="presParOf" srcId="{BD514B6D-E00F-430D-95D1-601F4E8D5083}" destId="{22360FC5-EB1F-49A1-B1A0-B18756AFD198}" srcOrd="0" destOrd="0" presId="urn:microsoft.com/office/officeart/2005/8/layout/orgChart1"/>
    <dgm:cxn modelId="{27265640-5F49-4996-A775-C800E0735407}" type="presParOf" srcId="{BD514B6D-E00F-430D-95D1-601F4E8D5083}" destId="{50D09276-321B-4547-84CC-06FC8D357F12}" srcOrd="1" destOrd="0" presId="urn:microsoft.com/office/officeart/2005/8/layout/orgChart1"/>
    <dgm:cxn modelId="{9EAE9894-22E6-428E-8592-067E7B5C8B30}" type="presParOf" srcId="{ABFCDBAE-7C74-42F5-A653-5881A4B88B73}" destId="{81224785-37B7-4922-A53B-97C38E838238}" srcOrd="1" destOrd="0" presId="urn:microsoft.com/office/officeart/2005/8/layout/orgChart1"/>
    <dgm:cxn modelId="{3F64E71C-1C1C-46C6-8807-629A7593592F}" type="presParOf" srcId="{ABFCDBAE-7C74-42F5-A653-5881A4B88B73}" destId="{8F0BCE07-DDA6-42D1-AF02-6811CE83D250}" srcOrd="2" destOrd="0" presId="urn:microsoft.com/office/officeart/2005/8/layout/orgChart1"/>
    <dgm:cxn modelId="{6FBA1EA1-610D-4511-96E7-2BE4935C17F0}" type="presParOf" srcId="{8C26A8DD-1D09-4AC3-9CB5-03C128B98D72}" destId="{AA0AFE94-CC69-4187-BC9A-24F2F9D94E00}" srcOrd="8" destOrd="0" presId="urn:microsoft.com/office/officeart/2005/8/layout/orgChart1"/>
    <dgm:cxn modelId="{18584230-2DB9-48E3-AAFF-E2941E1CF384}" type="presParOf" srcId="{8C26A8DD-1D09-4AC3-9CB5-03C128B98D72}" destId="{0CA95C0A-21C1-477C-959C-EF96C78EE0EF}" srcOrd="9" destOrd="0" presId="urn:microsoft.com/office/officeart/2005/8/layout/orgChart1"/>
    <dgm:cxn modelId="{32BCE396-583C-4591-B9FF-BC1AA4B37502}" type="presParOf" srcId="{0CA95C0A-21C1-477C-959C-EF96C78EE0EF}" destId="{7C3ECBC1-4E26-4440-B756-34CFE6EADE55}" srcOrd="0" destOrd="0" presId="urn:microsoft.com/office/officeart/2005/8/layout/orgChart1"/>
    <dgm:cxn modelId="{A62B6727-2A68-48E5-85CA-B247884706AE}" type="presParOf" srcId="{7C3ECBC1-4E26-4440-B756-34CFE6EADE55}" destId="{B8AB2860-A894-4905-B8D3-DFC7042C6797}" srcOrd="0" destOrd="0" presId="urn:microsoft.com/office/officeart/2005/8/layout/orgChart1"/>
    <dgm:cxn modelId="{CB698A1B-8BC2-4561-ACBA-30BB979D5CE0}" type="presParOf" srcId="{7C3ECBC1-4E26-4440-B756-34CFE6EADE55}" destId="{A0D30D9E-1383-474D-9B45-FBAEC9E12CAB}" srcOrd="1" destOrd="0" presId="urn:microsoft.com/office/officeart/2005/8/layout/orgChart1"/>
    <dgm:cxn modelId="{AA56D506-61EF-4D36-9A11-5848ED27B98A}" type="presParOf" srcId="{0CA95C0A-21C1-477C-959C-EF96C78EE0EF}" destId="{402B4B22-AFF2-44F6-B6E0-C64E021D191C}" srcOrd="1" destOrd="0" presId="urn:microsoft.com/office/officeart/2005/8/layout/orgChart1"/>
    <dgm:cxn modelId="{50E7B3FF-09A4-4574-8396-2D5B4085316E}" type="presParOf" srcId="{0CA95C0A-21C1-477C-959C-EF96C78EE0EF}" destId="{ADED83FF-3320-486B-8E16-CB68CD55DA3F}" srcOrd="2" destOrd="0" presId="urn:microsoft.com/office/officeart/2005/8/layout/orgChart1"/>
    <dgm:cxn modelId="{F8CB9BE4-7FB9-4309-B6AE-548E470668EA}" type="presParOf" srcId="{8C26A8DD-1D09-4AC3-9CB5-03C128B98D72}" destId="{4968C8B2-DBAB-4D24-9319-A59FE9ACFB2D}" srcOrd="10" destOrd="0" presId="urn:microsoft.com/office/officeart/2005/8/layout/orgChart1"/>
    <dgm:cxn modelId="{E4680F57-D6AF-4212-916C-A332978DFD1F}" type="presParOf" srcId="{8C26A8DD-1D09-4AC3-9CB5-03C128B98D72}" destId="{10482A76-0359-45F4-AB24-4281996C9350}" srcOrd="11" destOrd="0" presId="urn:microsoft.com/office/officeart/2005/8/layout/orgChart1"/>
    <dgm:cxn modelId="{A6668221-0F8F-4C3A-BEC4-2C7B078C1902}" type="presParOf" srcId="{10482A76-0359-45F4-AB24-4281996C9350}" destId="{E664A99A-F796-400E-A6CB-F4EE25991026}" srcOrd="0" destOrd="0" presId="urn:microsoft.com/office/officeart/2005/8/layout/orgChart1"/>
    <dgm:cxn modelId="{90B4B623-CC3D-4B67-A714-BAF1DB623420}" type="presParOf" srcId="{E664A99A-F796-400E-A6CB-F4EE25991026}" destId="{A33A8080-482C-4137-8576-98D5E5B119D6}" srcOrd="0" destOrd="0" presId="urn:microsoft.com/office/officeart/2005/8/layout/orgChart1"/>
    <dgm:cxn modelId="{6300CAF7-D419-4777-B602-5DBB9D5491EC}" type="presParOf" srcId="{E664A99A-F796-400E-A6CB-F4EE25991026}" destId="{41C16D1B-608A-4D9C-95E5-77CBB45229C8}" srcOrd="1" destOrd="0" presId="urn:microsoft.com/office/officeart/2005/8/layout/orgChart1"/>
    <dgm:cxn modelId="{DF5DA52F-DC9D-4720-9341-D24AFC0CCFA5}" type="presParOf" srcId="{10482A76-0359-45F4-AB24-4281996C9350}" destId="{518BF06B-D6AB-45AC-99B4-84449F1FA0A6}" srcOrd="1" destOrd="0" presId="urn:microsoft.com/office/officeart/2005/8/layout/orgChart1"/>
    <dgm:cxn modelId="{69B57589-D8B3-4682-8348-F064D3808C41}" type="presParOf" srcId="{10482A76-0359-45F4-AB24-4281996C9350}" destId="{25910566-283F-4FA7-90EE-67311FB50C58}" srcOrd="2" destOrd="0" presId="urn:microsoft.com/office/officeart/2005/8/layout/orgChart1"/>
    <dgm:cxn modelId="{BD0CBAA8-1F46-47AE-89CB-5C722270B44C}" type="presParOf" srcId="{CA301252-EEC0-47E4-A2C0-4AB7965D44D5}" destId="{6F238D8F-717C-4EDE-9BDF-38596BCA5F2B}" srcOrd="2" destOrd="0" presId="urn:microsoft.com/office/officeart/2005/8/layout/orgChart1"/>
    <dgm:cxn modelId="{F89B40C5-249A-4ADC-87A5-16EA21D617B3}" type="presParOf" srcId="{E06B06C8-FB7A-43A1-A20D-A016101103BF}" destId="{B8CE51CC-4EB1-4B2C-9E30-4E1337950F2E}" srcOrd="4" destOrd="0" presId="urn:microsoft.com/office/officeart/2005/8/layout/orgChart1"/>
    <dgm:cxn modelId="{EAA31274-F7CB-4C22-B2D8-8774FFB31B51}" type="presParOf" srcId="{E06B06C8-FB7A-43A1-A20D-A016101103BF}" destId="{EA3C16A5-8D0B-4E4A-95BA-14A3958711E4}" srcOrd="5" destOrd="0" presId="urn:microsoft.com/office/officeart/2005/8/layout/orgChart1"/>
    <dgm:cxn modelId="{BB04F891-6E7C-468E-9156-4249E7809540}" type="presParOf" srcId="{EA3C16A5-8D0B-4E4A-95BA-14A3958711E4}" destId="{34C1E374-3958-4902-8A28-2491606B9327}" srcOrd="0" destOrd="0" presId="urn:microsoft.com/office/officeart/2005/8/layout/orgChart1"/>
    <dgm:cxn modelId="{07A9EF94-FE9E-4F7C-968A-AD18DE24FB06}" type="presParOf" srcId="{34C1E374-3958-4902-8A28-2491606B9327}" destId="{0597B8A7-5481-4D44-82C7-7B1D87A5953B}" srcOrd="0" destOrd="0" presId="urn:microsoft.com/office/officeart/2005/8/layout/orgChart1"/>
    <dgm:cxn modelId="{4750DFE0-D0C2-4C2D-962F-7189B46B11D5}" type="presParOf" srcId="{34C1E374-3958-4902-8A28-2491606B9327}" destId="{974A4D0B-FDBC-4C3E-9144-C3684D27BF89}" srcOrd="1" destOrd="0" presId="urn:microsoft.com/office/officeart/2005/8/layout/orgChart1"/>
    <dgm:cxn modelId="{6FDC77CD-367F-48A2-B957-8B70DAAE2AF5}" type="presParOf" srcId="{EA3C16A5-8D0B-4E4A-95BA-14A3958711E4}" destId="{7CF4C1DA-056A-4F48-BF8C-EDB52E6BC75F}" srcOrd="1" destOrd="0" presId="urn:microsoft.com/office/officeart/2005/8/layout/orgChart1"/>
    <dgm:cxn modelId="{DE3C6FE4-1761-4D5D-81D9-89D222D2BC97}" type="presParOf" srcId="{7CF4C1DA-056A-4F48-BF8C-EDB52E6BC75F}" destId="{CF4D1165-EB33-45FE-8A9A-18C6C9C09683}" srcOrd="0" destOrd="0" presId="urn:microsoft.com/office/officeart/2005/8/layout/orgChart1"/>
    <dgm:cxn modelId="{F2FBD1D2-0E90-4047-B355-8638E0AEC067}" type="presParOf" srcId="{7CF4C1DA-056A-4F48-BF8C-EDB52E6BC75F}" destId="{0E40D708-58F4-45B2-92FE-437205DB7E72}" srcOrd="1" destOrd="0" presId="urn:microsoft.com/office/officeart/2005/8/layout/orgChart1"/>
    <dgm:cxn modelId="{2AEAAC63-DB9C-46B0-8165-B363E88854B0}" type="presParOf" srcId="{0E40D708-58F4-45B2-92FE-437205DB7E72}" destId="{83F32D41-25E6-4C2E-9EDB-9DA9B9A655A4}" srcOrd="0" destOrd="0" presId="urn:microsoft.com/office/officeart/2005/8/layout/orgChart1"/>
    <dgm:cxn modelId="{AB0CEBB8-81A9-4DC7-8AAF-A6686D4484AD}" type="presParOf" srcId="{83F32D41-25E6-4C2E-9EDB-9DA9B9A655A4}" destId="{8D1D0F93-9ADD-433D-A8E6-3BECA0551520}" srcOrd="0" destOrd="0" presId="urn:microsoft.com/office/officeart/2005/8/layout/orgChart1"/>
    <dgm:cxn modelId="{0C2E85EB-19BF-4768-8A30-0067DD808631}" type="presParOf" srcId="{83F32D41-25E6-4C2E-9EDB-9DA9B9A655A4}" destId="{97C611CA-F6F3-4512-BE29-C257939261B4}" srcOrd="1" destOrd="0" presId="urn:microsoft.com/office/officeart/2005/8/layout/orgChart1"/>
    <dgm:cxn modelId="{4E383F67-E590-4BC5-AA42-A9A5034602AA}" type="presParOf" srcId="{0E40D708-58F4-45B2-92FE-437205DB7E72}" destId="{1CF7D9B8-469D-4FA9-B47E-4A65A2452185}" srcOrd="1" destOrd="0" presId="urn:microsoft.com/office/officeart/2005/8/layout/orgChart1"/>
    <dgm:cxn modelId="{5006D48A-03A9-49C2-8630-EA0977955D0B}" type="presParOf" srcId="{0E40D708-58F4-45B2-92FE-437205DB7E72}" destId="{89BE4191-5C8E-44B9-9AE5-08B6E4DB843C}" srcOrd="2" destOrd="0" presId="urn:microsoft.com/office/officeart/2005/8/layout/orgChart1"/>
    <dgm:cxn modelId="{7514EACD-7FA5-4640-AE29-0476493D0CA0}" type="presParOf" srcId="{7CF4C1DA-056A-4F48-BF8C-EDB52E6BC75F}" destId="{80F3D946-260C-4229-9AAE-BEB7F984894B}" srcOrd="2" destOrd="0" presId="urn:microsoft.com/office/officeart/2005/8/layout/orgChart1"/>
    <dgm:cxn modelId="{613C9E5E-7BAA-451F-A625-A3A197C80AF4}" type="presParOf" srcId="{7CF4C1DA-056A-4F48-BF8C-EDB52E6BC75F}" destId="{574C4550-8420-4D42-ABB5-0C204D78BE5D}" srcOrd="3" destOrd="0" presId="urn:microsoft.com/office/officeart/2005/8/layout/orgChart1"/>
    <dgm:cxn modelId="{925602C8-9EF8-4F55-972B-C9281D68D46A}" type="presParOf" srcId="{574C4550-8420-4D42-ABB5-0C204D78BE5D}" destId="{34F0809B-8E3F-4CB4-B190-7F4C451F745C}" srcOrd="0" destOrd="0" presId="urn:microsoft.com/office/officeart/2005/8/layout/orgChart1"/>
    <dgm:cxn modelId="{E69CB5D8-BA6B-4DAB-9A77-9ECF13981790}" type="presParOf" srcId="{34F0809B-8E3F-4CB4-B190-7F4C451F745C}" destId="{0024D5AD-4D0E-4A80-9A3C-45C59F4AE075}" srcOrd="0" destOrd="0" presId="urn:microsoft.com/office/officeart/2005/8/layout/orgChart1"/>
    <dgm:cxn modelId="{2AD384FD-F1AE-41F3-A4A2-04148ACAD566}" type="presParOf" srcId="{34F0809B-8E3F-4CB4-B190-7F4C451F745C}" destId="{4D4A50FC-2888-4651-BC38-379E3F4302A6}" srcOrd="1" destOrd="0" presId="urn:microsoft.com/office/officeart/2005/8/layout/orgChart1"/>
    <dgm:cxn modelId="{99AAF899-196F-4761-A71F-04F494E66CD5}" type="presParOf" srcId="{574C4550-8420-4D42-ABB5-0C204D78BE5D}" destId="{90282815-6D55-4872-BAA2-2678085D1903}" srcOrd="1" destOrd="0" presId="urn:microsoft.com/office/officeart/2005/8/layout/orgChart1"/>
    <dgm:cxn modelId="{B5661222-E79B-4B3F-84F2-2563C34B144A}" type="presParOf" srcId="{574C4550-8420-4D42-ABB5-0C204D78BE5D}" destId="{C4E1C7A9-CB00-478A-B40A-EDA916F52B12}" srcOrd="2" destOrd="0" presId="urn:microsoft.com/office/officeart/2005/8/layout/orgChart1"/>
    <dgm:cxn modelId="{684DDFB2-DF9E-4749-AB8A-E68BC659BB7A}" type="presParOf" srcId="{EA3C16A5-8D0B-4E4A-95BA-14A3958711E4}" destId="{FAF11031-A0C0-4935-96B4-5D4A7C555AF4}" srcOrd="2" destOrd="0" presId="urn:microsoft.com/office/officeart/2005/8/layout/orgChart1"/>
    <dgm:cxn modelId="{770471FF-4EA1-454F-AE4C-BB848307D2C1}" type="presParOf" srcId="{E06B06C8-FB7A-43A1-A20D-A016101103BF}" destId="{14351D4A-8F0D-4914-BC91-36CF4C3EAC7D}" srcOrd="6" destOrd="0" presId="urn:microsoft.com/office/officeart/2005/8/layout/orgChart1"/>
    <dgm:cxn modelId="{6EBA6D0C-24D1-4E8F-A3DB-E24243F7E570}" type="presParOf" srcId="{E06B06C8-FB7A-43A1-A20D-A016101103BF}" destId="{2D85D536-6E64-4445-90D9-83677FC43FE8}" srcOrd="7" destOrd="0" presId="urn:microsoft.com/office/officeart/2005/8/layout/orgChart1"/>
    <dgm:cxn modelId="{829DD48B-CE8F-4D6D-A9EA-DC6D6BE9A0E2}" type="presParOf" srcId="{2D85D536-6E64-4445-90D9-83677FC43FE8}" destId="{7B2071B2-399D-478D-B074-FE48DE03DA7C}" srcOrd="0" destOrd="0" presId="urn:microsoft.com/office/officeart/2005/8/layout/orgChart1"/>
    <dgm:cxn modelId="{AA36136A-8D43-4001-8E4D-B8BAF75BDE8D}" type="presParOf" srcId="{7B2071B2-399D-478D-B074-FE48DE03DA7C}" destId="{3AA0D024-A238-4B6C-AACC-3302CD7CF803}" srcOrd="0" destOrd="0" presId="urn:microsoft.com/office/officeart/2005/8/layout/orgChart1"/>
    <dgm:cxn modelId="{767EA078-CF5E-4AC5-B935-A1A258A29982}" type="presParOf" srcId="{7B2071B2-399D-478D-B074-FE48DE03DA7C}" destId="{CD247DFD-EAA7-458B-A7B7-B154BE918B38}" srcOrd="1" destOrd="0" presId="urn:microsoft.com/office/officeart/2005/8/layout/orgChart1"/>
    <dgm:cxn modelId="{DA4C6BA3-C027-4C95-BB64-5FAB8F468A97}" type="presParOf" srcId="{2D85D536-6E64-4445-90D9-83677FC43FE8}" destId="{2B5487C5-90E1-4FB7-A434-6AD56538F161}" srcOrd="1" destOrd="0" presId="urn:microsoft.com/office/officeart/2005/8/layout/orgChart1"/>
    <dgm:cxn modelId="{21042592-43A5-46A4-8818-27BC6A9486C3}" type="presParOf" srcId="{2B5487C5-90E1-4FB7-A434-6AD56538F161}" destId="{074BC26E-F8B5-47D9-BA45-DBB0F5BC0A23}" srcOrd="0" destOrd="0" presId="urn:microsoft.com/office/officeart/2005/8/layout/orgChart1"/>
    <dgm:cxn modelId="{8BF77398-5628-4A34-89D5-302D529817D8}" type="presParOf" srcId="{2B5487C5-90E1-4FB7-A434-6AD56538F161}" destId="{D5FF5D71-650F-4286-B1F5-9DBA9575D004}" srcOrd="1" destOrd="0" presId="urn:microsoft.com/office/officeart/2005/8/layout/orgChart1"/>
    <dgm:cxn modelId="{C9947FAE-6EDA-43FE-8EE6-FC24E50D2848}" type="presParOf" srcId="{D5FF5D71-650F-4286-B1F5-9DBA9575D004}" destId="{11E2A969-E3E9-4476-BE31-BB130F18B365}" srcOrd="0" destOrd="0" presId="urn:microsoft.com/office/officeart/2005/8/layout/orgChart1"/>
    <dgm:cxn modelId="{0DA0F1DE-2D2F-4803-8673-14110C268C77}" type="presParOf" srcId="{11E2A969-E3E9-4476-BE31-BB130F18B365}" destId="{227CC411-59A2-4207-8E3A-E5383DE71AF6}" srcOrd="0" destOrd="0" presId="urn:microsoft.com/office/officeart/2005/8/layout/orgChart1"/>
    <dgm:cxn modelId="{AFA1A473-6C55-4FF9-ACAF-38B174970B4F}" type="presParOf" srcId="{11E2A969-E3E9-4476-BE31-BB130F18B365}" destId="{7550230A-5118-4E02-87A7-96EE80F22322}" srcOrd="1" destOrd="0" presId="urn:microsoft.com/office/officeart/2005/8/layout/orgChart1"/>
    <dgm:cxn modelId="{13FDCDC0-D098-42BB-B7E7-EA24BC1F533E}" type="presParOf" srcId="{D5FF5D71-650F-4286-B1F5-9DBA9575D004}" destId="{EE7E24A3-B9C7-4D18-A605-328BDE9EC820}" srcOrd="1" destOrd="0" presId="urn:microsoft.com/office/officeart/2005/8/layout/orgChart1"/>
    <dgm:cxn modelId="{9974E78C-4FFC-4FD4-8274-16A46F18691E}" type="presParOf" srcId="{D5FF5D71-650F-4286-B1F5-9DBA9575D004}" destId="{2BE1ADE7-7484-49B9-B4B5-C2C23BE9EC6E}" srcOrd="2" destOrd="0" presId="urn:microsoft.com/office/officeart/2005/8/layout/orgChart1"/>
    <dgm:cxn modelId="{447B2F32-69D5-4877-BD19-2FE46900E2F8}" type="presParOf" srcId="{2B5487C5-90E1-4FB7-A434-6AD56538F161}" destId="{75466896-E280-4028-896E-6E0EE5756A60}" srcOrd="2" destOrd="0" presId="urn:microsoft.com/office/officeart/2005/8/layout/orgChart1"/>
    <dgm:cxn modelId="{CC50415F-9A5A-4307-A1B7-6FD729F87AC1}" type="presParOf" srcId="{2B5487C5-90E1-4FB7-A434-6AD56538F161}" destId="{824D3A19-2D33-4FC7-9EFD-BE3292E5D2AF}" srcOrd="3" destOrd="0" presId="urn:microsoft.com/office/officeart/2005/8/layout/orgChart1"/>
    <dgm:cxn modelId="{47A74A6C-C415-4F79-9C40-5BBAF5C774DF}" type="presParOf" srcId="{824D3A19-2D33-4FC7-9EFD-BE3292E5D2AF}" destId="{3B369D50-BFFD-4488-BFC2-A0B46D2D55C6}" srcOrd="0" destOrd="0" presId="urn:microsoft.com/office/officeart/2005/8/layout/orgChart1"/>
    <dgm:cxn modelId="{1082CEC3-D1D5-406C-8F77-FA1B4E4EF4DB}" type="presParOf" srcId="{3B369D50-BFFD-4488-BFC2-A0B46D2D55C6}" destId="{CC64A37E-9FE3-4B6A-80DF-84F635ED80EF}" srcOrd="0" destOrd="0" presId="urn:microsoft.com/office/officeart/2005/8/layout/orgChart1"/>
    <dgm:cxn modelId="{9FFB31F9-720B-469F-8E35-61FC2EB726FA}" type="presParOf" srcId="{3B369D50-BFFD-4488-BFC2-A0B46D2D55C6}" destId="{2580BCD8-CC83-4DD9-B64B-9EA5F07E1409}" srcOrd="1" destOrd="0" presId="urn:microsoft.com/office/officeart/2005/8/layout/orgChart1"/>
    <dgm:cxn modelId="{84299A60-2013-4FC3-B34A-876DE8FCAAED}" type="presParOf" srcId="{824D3A19-2D33-4FC7-9EFD-BE3292E5D2AF}" destId="{55F3AF0E-5174-4DFA-83AD-2810C39F8E33}" srcOrd="1" destOrd="0" presId="urn:microsoft.com/office/officeart/2005/8/layout/orgChart1"/>
    <dgm:cxn modelId="{9F1191CA-7E0E-4A1A-BFE3-5E4762694A30}" type="presParOf" srcId="{824D3A19-2D33-4FC7-9EFD-BE3292E5D2AF}" destId="{18D9CBFB-BBF7-423E-A5AE-8740F9C450F3}" srcOrd="2" destOrd="0" presId="urn:microsoft.com/office/officeart/2005/8/layout/orgChart1"/>
    <dgm:cxn modelId="{0F1A9EE3-B42B-4ACB-B318-F7C2DD20E3EC}" type="presParOf" srcId="{2D85D536-6E64-4445-90D9-83677FC43FE8}" destId="{7A94480D-5149-403D-9575-41AF59836531}" srcOrd="2" destOrd="0" presId="urn:microsoft.com/office/officeart/2005/8/layout/orgChart1"/>
    <dgm:cxn modelId="{71DEC978-1A0B-4B7C-856D-ECF6E8154F98}" type="presParOf" srcId="{E06B06C8-FB7A-43A1-A20D-A016101103BF}" destId="{C94FD861-1CD8-46E7-A60E-5017EC4CDBAA}" srcOrd="8" destOrd="0" presId="urn:microsoft.com/office/officeart/2005/8/layout/orgChart1"/>
    <dgm:cxn modelId="{6800EE87-AFB7-402C-940E-7FDBECB698E6}" type="presParOf" srcId="{E06B06C8-FB7A-43A1-A20D-A016101103BF}" destId="{08C9CF2E-DDE6-4415-997D-46687CBBFC09}" srcOrd="9" destOrd="0" presId="urn:microsoft.com/office/officeart/2005/8/layout/orgChart1"/>
    <dgm:cxn modelId="{2E0B3AAA-0F9B-47BD-8F1E-8206034BE58D}" type="presParOf" srcId="{08C9CF2E-DDE6-4415-997D-46687CBBFC09}" destId="{18281F3C-778F-4E70-8054-E5367E4BE37F}" srcOrd="0" destOrd="0" presId="urn:microsoft.com/office/officeart/2005/8/layout/orgChart1"/>
    <dgm:cxn modelId="{2F6E1598-1877-4008-A910-868B6DA1CF22}" type="presParOf" srcId="{18281F3C-778F-4E70-8054-E5367E4BE37F}" destId="{85852AF6-313B-4788-981E-960661770D43}" srcOrd="0" destOrd="0" presId="urn:microsoft.com/office/officeart/2005/8/layout/orgChart1"/>
    <dgm:cxn modelId="{EA5BA566-7F40-4798-BC7F-C9AE4329AF89}" type="presParOf" srcId="{18281F3C-778F-4E70-8054-E5367E4BE37F}" destId="{8564AFFC-1FFF-4308-948F-DA83CA634BF9}" srcOrd="1" destOrd="0" presId="urn:microsoft.com/office/officeart/2005/8/layout/orgChart1"/>
    <dgm:cxn modelId="{483BB1FF-1761-4C03-95DA-E60AA212D3FA}" type="presParOf" srcId="{08C9CF2E-DDE6-4415-997D-46687CBBFC09}" destId="{84AE5D74-C05F-4E37-9EE9-0B53100792EE}" srcOrd="1" destOrd="0" presId="urn:microsoft.com/office/officeart/2005/8/layout/orgChart1"/>
    <dgm:cxn modelId="{1E227062-D614-43F6-B593-C872D718DCF8}" type="presParOf" srcId="{08C9CF2E-DDE6-4415-997D-46687CBBFC09}" destId="{03B1C7A7-E39B-4B7B-8D58-35C1D4670448}" srcOrd="2" destOrd="0" presId="urn:microsoft.com/office/officeart/2005/8/layout/orgChart1"/>
    <dgm:cxn modelId="{5AD93F9D-6E03-4462-A22E-B632F372BB18}" type="presParOf" srcId="{E06B06C8-FB7A-43A1-A20D-A016101103BF}" destId="{3111ABCA-B42A-4870-8B50-FABC609C272D}" srcOrd="10" destOrd="0" presId="urn:microsoft.com/office/officeart/2005/8/layout/orgChart1"/>
    <dgm:cxn modelId="{5773AF61-3530-424A-9B93-1402A4AE3108}" type="presParOf" srcId="{E06B06C8-FB7A-43A1-A20D-A016101103BF}" destId="{391A993F-0472-483F-8D41-06DCEED047CA}" srcOrd="11" destOrd="0" presId="urn:microsoft.com/office/officeart/2005/8/layout/orgChart1"/>
    <dgm:cxn modelId="{18032FC1-84E1-4EDD-9F5E-340D77600C31}" type="presParOf" srcId="{391A993F-0472-483F-8D41-06DCEED047CA}" destId="{60A4A675-2A73-40AF-8FD0-D2F75B5C549F}" srcOrd="0" destOrd="0" presId="urn:microsoft.com/office/officeart/2005/8/layout/orgChart1"/>
    <dgm:cxn modelId="{C86656C9-5EE5-49BA-89C8-391E1C22FDD1}" type="presParOf" srcId="{60A4A675-2A73-40AF-8FD0-D2F75B5C549F}" destId="{BED6528F-1141-4221-997B-17EEF0CE0A31}" srcOrd="0" destOrd="0" presId="urn:microsoft.com/office/officeart/2005/8/layout/orgChart1"/>
    <dgm:cxn modelId="{E6BD2A99-61F4-45F8-899A-2A4854C9D449}" type="presParOf" srcId="{60A4A675-2A73-40AF-8FD0-D2F75B5C549F}" destId="{E31064F7-9A4F-4DEB-AD38-275171E9F7E4}" srcOrd="1" destOrd="0" presId="urn:microsoft.com/office/officeart/2005/8/layout/orgChart1"/>
    <dgm:cxn modelId="{D8ED8E30-F868-4BAB-A319-7742C9742CFD}" type="presParOf" srcId="{391A993F-0472-483F-8D41-06DCEED047CA}" destId="{034E7CE2-65CF-487C-943D-78E732A7394F}" srcOrd="1" destOrd="0" presId="urn:microsoft.com/office/officeart/2005/8/layout/orgChart1"/>
    <dgm:cxn modelId="{FDEA0F91-CBF8-40A0-B9D2-48105B13131E}" type="presParOf" srcId="{391A993F-0472-483F-8D41-06DCEED047CA}" destId="{3787BC0B-4731-4159-AA00-9258BC7280A7}" srcOrd="2" destOrd="0" presId="urn:microsoft.com/office/officeart/2005/8/layout/orgChart1"/>
    <dgm:cxn modelId="{8C9DD9F2-25B6-4CA1-843F-F8EEF26F32EB}" type="presParOf" srcId="{E06B06C8-FB7A-43A1-A20D-A016101103BF}" destId="{D985D2AA-72A8-482D-84CE-EFA3B45ACBCB}" srcOrd="12" destOrd="0" presId="urn:microsoft.com/office/officeart/2005/8/layout/orgChart1"/>
    <dgm:cxn modelId="{FA247C62-F05A-4DE4-AD09-B3F79D451F56}" type="presParOf" srcId="{E06B06C8-FB7A-43A1-A20D-A016101103BF}" destId="{BC54BD5D-1E0D-48B3-9769-52B46330A800}" srcOrd="13" destOrd="0" presId="urn:microsoft.com/office/officeart/2005/8/layout/orgChart1"/>
    <dgm:cxn modelId="{E92E7CC5-8175-42C5-A5A8-1E98F68076F7}" type="presParOf" srcId="{BC54BD5D-1E0D-48B3-9769-52B46330A800}" destId="{30CFB5B2-319B-4267-A365-7BC8586BF11E}" srcOrd="0" destOrd="0" presId="urn:microsoft.com/office/officeart/2005/8/layout/orgChart1"/>
    <dgm:cxn modelId="{523D8FF5-11EB-4FDA-9CCA-32A18BBE23DD}" type="presParOf" srcId="{30CFB5B2-319B-4267-A365-7BC8586BF11E}" destId="{23C8C811-E71E-4A99-8177-47C26A227793}" srcOrd="0" destOrd="0" presId="urn:microsoft.com/office/officeart/2005/8/layout/orgChart1"/>
    <dgm:cxn modelId="{7532F8EA-1E25-4262-8CED-F34D481C2A9E}" type="presParOf" srcId="{30CFB5B2-319B-4267-A365-7BC8586BF11E}" destId="{0721328B-FFBD-4B5F-8081-E57A07C94B96}" srcOrd="1" destOrd="0" presId="urn:microsoft.com/office/officeart/2005/8/layout/orgChart1"/>
    <dgm:cxn modelId="{FFFE5E2E-F5B9-4985-9AFC-762AE3FAC871}" type="presParOf" srcId="{BC54BD5D-1E0D-48B3-9769-52B46330A800}" destId="{E3C2A051-AC66-48AA-B368-E437AEFCEE3D}" srcOrd="1" destOrd="0" presId="urn:microsoft.com/office/officeart/2005/8/layout/orgChart1"/>
    <dgm:cxn modelId="{17C714DF-6A66-4DDB-934E-FA723E588C9D}" type="presParOf" srcId="{BC54BD5D-1E0D-48B3-9769-52B46330A800}" destId="{1ADAB185-8E0B-47D2-B5E1-AE536EEEF2E6}" srcOrd="2" destOrd="0" presId="urn:microsoft.com/office/officeart/2005/8/layout/orgChart1"/>
    <dgm:cxn modelId="{F1B94337-5CFB-4116-8035-F290C31629E3}" type="presParOf" srcId="{488ED3E8-4EF4-4664-B8B4-5A20737BBA85}" destId="{55EC49D1-73B1-4713-861C-AB8374FEBE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D2AA-72A8-482D-84CE-EFA3B45ACBCB}">
      <dsp:nvSpPr>
        <dsp:cNvPr id="0" name=""/>
        <dsp:cNvSpPr/>
      </dsp:nvSpPr>
      <dsp:spPr>
        <a:xfrm>
          <a:off x="4871667" y="1120469"/>
          <a:ext cx="3771851" cy="208033"/>
        </a:xfrm>
        <a:custGeom>
          <a:avLst/>
          <a:gdLst/>
          <a:ahLst/>
          <a:cxnLst/>
          <a:rect l="0" t="0" r="0" b="0"/>
          <a:pathLst>
            <a:path>
              <a:moveTo>
                <a:pt x="0" y="0"/>
              </a:moveTo>
              <a:lnTo>
                <a:pt x="0" y="104016"/>
              </a:lnTo>
              <a:lnTo>
                <a:pt x="3771851" y="104016"/>
              </a:lnTo>
              <a:lnTo>
                <a:pt x="3771851"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1ABCA-B42A-4870-8B50-FABC609C272D}">
      <dsp:nvSpPr>
        <dsp:cNvPr id="0" name=""/>
        <dsp:cNvSpPr/>
      </dsp:nvSpPr>
      <dsp:spPr>
        <a:xfrm>
          <a:off x="4871667" y="1120469"/>
          <a:ext cx="2573180" cy="208033"/>
        </a:xfrm>
        <a:custGeom>
          <a:avLst/>
          <a:gdLst/>
          <a:ahLst/>
          <a:cxnLst/>
          <a:rect l="0" t="0" r="0" b="0"/>
          <a:pathLst>
            <a:path>
              <a:moveTo>
                <a:pt x="0" y="0"/>
              </a:moveTo>
              <a:lnTo>
                <a:pt x="0" y="104016"/>
              </a:lnTo>
              <a:lnTo>
                <a:pt x="2573180" y="104016"/>
              </a:lnTo>
              <a:lnTo>
                <a:pt x="2573180"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FD861-1CD8-46E7-A60E-5017EC4CDBAA}">
      <dsp:nvSpPr>
        <dsp:cNvPr id="0" name=""/>
        <dsp:cNvSpPr/>
      </dsp:nvSpPr>
      <dsp:spPr>
        <a:xfrm>
          <a:off x="4871667" y="1120469"/>
          <a:ext cx="1374509" cy="208033"/>
        </a:xfrm>
        <a:custGeom>
          <a:avLst/>
          <a:gdLst/>
          <a:ahLst/>
          <a:cxnLst/>
          <a:rect l="0" t="0" r="0" b="0"/>
          <a:pathLst>
            <a:path>
              <a:moveTo>
                <a:pt x="0" y="0"/>
              </a:moveTo>
              <a:lnTo>
                <a:pt x="0" y="104016"/>
              </a:lnTo>
              <a:lnTo>
                <a:pt x="1374509" y="104016"/>
              </a:lnTo>
              <a:lnTo>
                <a:pt x="1374509"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66896-E280-4028-896E-6E0EE5756A60}">
      <dsp:nvSpPr>
        <dsp:cNvPr id="0" name=""/>
        <dsp:cNvSpPr/>
      </dsp:nvSpPr>
      <dsp:spPr>
        <a:xfrm>
          <a:off x="4651250" y="1823821"/>
          <a:ext cx="148595" cy="1159045"/>
        </a:xfrm>
        <a:custGeom>
          <a:avLst/>
          <a:gdLst/>
          <a:ahLst/>
          <a:cxnLst/>
          <a:rect l="0" t="0" r="0" b="0"/>
          <a:pathLst>
            <a:path>
              <a:moveTo>
                <a:pt x="0" y="0"/>
              </a:moveTo>
              <a:lnTo>
                <a:pt x="0" y="1159045"/>
              </a:lnTo>
              <a:lnTo>
                <a:pt x="148595" y="1159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BC26E-F8B5-47D9-BA45-DBB0F5BC0A23}">
      <dsp:nvSpPr>
        <dsp:cNvPr id="0" name=""/>
        <dsp:cNvSpPr/>
      </dsp:nvSpPr>
      <dsp:spPr>
        <a:xfrm>
          <a:off x="4651250" y="1823821"/>
          <a:ext cx="148595" cy="455693"/>
        </a:xfrm>
        <a:custGeom>
          <a:avLst/>
          <a:gdLst/>
          <a:ahLst/>
          <a:cxnLst/>
          <a:rect l="0" t="0" r="0" b="0"/>
          <a:pathLst>
            <a:path>
              <a:moveTo>
                <a:pt x="0" y="0"/>
              </a:moveTo>
              <a:lnTo>
                <a:pt x="0" y="455693"/>
              </a:lnTo>
              <a:lnTo>
                <a:pt x="148595" y="455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51D4A-8F0D-4914-BC91-36CF4C3EAC7D}">
      <dsp:nvSpPr>
        <dsp:cNvPr id="0" name=""/>
        <dsp:cNvSpPr/>
      </dsp:nvSpPr>
      <dsp:spPr>
        <a:xfrm>
          <a:off x="4871667" y="1120469"/>
          <a:ext cx="175838" cy="208033"/>
        </a:xfrm>
        <a:custGeom>
          <a:avLst/>
          <a:gdLst/>
          <a:ahLst/>
          <a:cxnLst/>
          <a:rect l="0" t="0" r="0" b="0"/>
          <a:pathLst>
            <a:path>
              <a:moveTo>
                <a:pt x="0" y="0"/>
              </a:moveTo>
              <a:lnTo>
                <a:pt x="0" y="104016"/>
              </a:lnTo>
              <a:lnTo>
                <a:pt x="175838" y="104016"/>
              </a:lnTo>
              <a:lnTo>
                <a:pt x="175838"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F3D946-260C-4229-9AAE-BEB7F984894B}">
      <dsp:nvSpPr>
        <dsp:cNvPr id="0" name=""/>
        <dsp:cNvSpPr/>
      </dsp:nvSpPr>
      <dsp:spPr>
        <a:xfrm>
          <a:off x="3452579" y="1823821"/>
          <a:ext cx="148595" cy="1159045"/>
        </a:xfrm>
        <a:custGeom>
          <a:avLst/>
          <a:gdLst/>
          <a:ahLst/>
          <a:cxnLst/>
          <a:rect l="0" t="0" r="0" b="0"/>
          <a:pathLst>
            <a:path>
              <a:moveTo>
                <a:pt x="0" y="0"/>
              </a:moveTo>
              <a:lnTo>
                <a:pt x="0" y="1159045"/>
              </a:lnTo>
              <a:lnTo>
                <a:pt x="148595" y="1159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D1165-EB33-45FE-8A9A-18C6C9C09683}">
      <dsp:nvSpPr>
        <dsp:cNvPr id="0" name=""/>
        <dsp:cNvSpPr/>
      </dsp:nvSpPr>
      <dsp:spPr>
        <a:xfrm>
          <a:off x="3452579" y="1823821"/>
          <a:ext cx="148595" cy="455693"/>
        </a:xfrm>
        <a:custGeom>
          <a:avLst/>
          <a:gdLst/>
          <a:ahLst/>
          <a:cxnLst/>
          <a:rect l="0" t="0" r="0" b="0"/>
          <a:pathLst>
            <a:path>
              <a:moveTo>
                <a:pt x="0" y="0"/>
              </a:moveTo>
              <a:lnTo>
                <a:pt x="0" y="455693"/>
              </a:lnTo>
              <a:lnTo>
                <a:pt x="148595" y="455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E51CC-4EB1-4B2C-9E30-4E1337950F2E}">
      <dsp:nvSpPr>
        <dsp:cNvPr id="0" name=""/>
        <dsp:cNvSpPr/>
      </dsp:nvSpPr>
      <dsp:spPr>
        <a:xfrm>
          <a:off x="3848834" y="1120469"/>
          <a:ext cx="1022832" cy="208033"/>
        </a:xfrm>
        <a:custGeom>
          <a:avLst/>
          <a:gdLst/>
          <a:ahLst/>
          <a:cxnLst/>
          <a:rect l="0" t="0" r="0" b="0"/>
          <a:pathLst>
            <a:path>
              <a:moveTo>
                <a:pt x="1022832" y="0"/>
              </a:moveTo>
              <a:lnTo>
                <a:pt x="1022832" y="104016"/>
              </a:lnTo>
              <a:lnTo>
                <a:pt x="0" y="104016"/>
              </a:lnTo>
              <a:lnTo>
                <a:pt x="0"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8C8B2-DBAB-4D24-9319-A59FE9ACFB2D}">
      <dsp:nvSpPr>
        <dsp:cNvPr id="0" name=""/>
        <dsp:cNvSpPr/>
      </dsp:nvSpPr>
      <dsp:spPr>
        <a:xfrm>
          <a:off x="2253908" y="1823821"/>
          <a:ext cx="148595" cy="3972455"/>
        </a:xfrm>
        <a:custGeom>
          <a:avLst/>
          <a:gdLst/>
          <a:ahLst/>
          <a:cxnLst/>
          <a:rect l="0" t="0" r="0" b="0"/>
          <a:pathLst>
            <a:path>
              <a:moveTo>
                <a:pt x="0" y="0"/>
              </a:moveTo>
              <a:lnTo>
                <a:pt x="0" y="3972455"/>
              </a:lnTo>
              <a:lnTo>
                <a:pt x="148595" y="39724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AFE94-CC69-4187-BC9A-24F2F9D94E00}">
      <dsp:nvSpPr>
        <dsp:cNvPr id="0" name=""/>
        <dsp:cNvSpPr/>
      </dsp:nvSpPr>
      <dsp:spPr>
        <a:xfrm>
          <a:off x="2253908" y="1823821"/>
          <a:ext cx="148595" cy="3269102"/>
        </a:xfrm>
        <a:custGeom>
          <a:avLst/>
          <a:gdLst/>
          <a:ahLst/>
          <a:cxnLst/>
          <a:rect l="0" t="0" r="0" b="0"/>
          <a:pathLst>
            <a:path>
              <a:moveTo>
                <a:pt x="0" y="0"/>
              </a:moveTo>
              <a:lnTo>
                <a:pt x="0" y="3269102"/>
              </a:lnTo>
              <a:lnTo>
                <a:pt x="148595" y="32691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78F9F-5361-4608-BC0D-12CDE93073BA}">
      <dsp:nvSpPr>
        <dsp:cNvPr id="0" name=""/>
        <dsp:cNvSpPr/>
      </dsp:nvSpPr>
      <dsp:spPr>
        <a:xfrm>
          <a:off x="2253908" y="1823821"/>
          <a:ext cx="148595" cy="2565750"/>
        </a:xfrm>
        <a:custGeom>
          <a:avLst/>
          <a:gdLst/>
          <a:ahLst/>
          <a:cxnLst/>
          <a:rect l="0" t="0" r="0" b="0"/>
          <a:pathLst>
            <a:path>
              <a:moveTo>
                <a:pt x="0" y="0"/>
              </a:moveTo>
              <a:lnTo>
                <a:pt x="0" y="2565750"/>
              </a:lnTo>
              <a:lnTo>
                <a:pt x="148595" y="2565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639F1-D201-4433-87CB-BECCCFC01E80}">
      <dsp:nvSpPr>
        <dsp:cNvPr id="0" name=""/>
        <dsp:cNvSpPr/>
      </dsp:nvSpPr>
      <dsp:spPr>
        <a:xfrm>
          <a:off x="2253908" y="1823821"/>
          <a:ext cx="148595" cy="1862397"/>
        </a:xfrm>
        <a:custGeom>
          <a:avLst/>
          <a:gdLst/>
          <a:ahLst/>
          <a:cxnLst/>
          <a:rect l="0" t="0" r="0" b="0"/>
          <a:pathLst>
            <a:path>
              <a:moveTo>
                <a:pt x="0" y="0"/>
              </a:moveTo>
              <a:lnTo>
                <a:pt x="0" y="1862397"/>
              </a:lnTo>
              <a:lnTo>
                <a:pt x="148595" y="18623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5FDF6-16E6-414B-927D-9ED5CFFE7773}">
      <dsp:nvSpPr>
        <dsp:cNvPr id="0" name=""/>
        <dsp:cNvSpPr/>
      </dsp:nvSpPr>
      <dsp:spPr>
        <a:xfrm>
          <a:off x="2253908" y="1823821"/>
          <a:ext cx="148595" cy="1159045"/>
        </a:xfrm>
        <a:custGeom>
          <a:avLst/>
          <a:gdLst/>
          <a:ahLst/>
          <a:cxnLst/>
          <a:rect l="0" t="0" r="0" b="0"/>
          <a:pathLst>
            <a:path>
              <a:moveTo>
                <a:pt x="0" y="0"/>
              </a:moveTo>
              <a:lnTo>
                <a:pt x="0" y="1159045"/>
              </a:lnTo>
              <a:lnTo>
                <a:pt x="148595" y="1159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98FA23-92D8-449E-8CB3-68E2ABDE3CED}">
      <dsp:nvSpPr>
        <dsp:cNvPr id="0" name=""/>
        <dsp:cNvSpPr/>
      </dsp:nvSpPr>
      <dsp:spPr>
        <a:xfrm>
          <a:off x="2253908" y="1823821"/>
          <a:ext cx="148595" cy="455693"/>
        </a:xfrm>
        <a:custGeom>
          <a:avLst/>
          <a:gdLst/>
          <a:ahLst/>
          <a:cxnLst/>
          <a:rect l="0" t="0" r="0" b="0"/>
          <a:pathLst>
            <a:path>
              <a:moveTo>
                <a:pt x="0" y="0"/>
              </a:moveTo>
              <a:lnTo>
                <a:pt x="0" y="455693"/>
              </a:lnTo>
              <a:lnTo>
                <a:pt x="148595" y="455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54AC5-7717-48ED-90C8-62C1358F46AF}">
      <dsp:nvSpPr>
        <dsp:cNvPr id="0" name=""/>
        <dsp:cNvSpPr/>
      </dsp:nvSpPr>
      <dsp:spPr>
        <a:xfrm>
          <a:off x="2650163" y="1120469"/>
          <a:ext cx="2221503" cy="208033"/>
        </a:xfrm>
        <a:custGeom>
          <a:avLst/>
          <a:gdLst/>
          <a:ahLst/>
          <a:cxnLst/>
          <a:rect l="0" t="0" r="0" b="0"/>
          <a:pathLst>
            <a:path>
              <a:moveTo>
                <a:pt x="2221503" y="0"/>
              </a:moveTo>
              <a:lnTo>
                <a:pt x="2221503" y="104016"/>
              </a:lnTo>
              <a:lnTo>
                <a:pt x="0" y="104016"/>
              </a:lnTo>
              <a:lnTo>
                <a:pt x="0"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07C1A9-83EC-4342-8FF4-94F30B1120B9}">
      <dsp:nvSpPr>
        <dsp:cNvPr id="0" name=""/>
        <dsp:cNvSpPr/>
      </dsp:nvSpPr>
      <dsp:spPr>
        <a:xfrm>
          <a:off x="995799" y="1823821"/>
          <a:ext cx="104016" cy="3269102"/>
        </a:xfrm>
        <a:custGeom>
          <a:avLst/>
          <a:gdLst/>
          <a:ahLst/>
          <a:cxnLst/>
          <a:rect l="0" t="0" r="0" b="0"/>
          <a:pathLst>
            <a:path>
              <a:moveTo>
                <a:pt x="104016" y="0"/>
              </a:moveTo>
              <a:lnTo>
                <a:pt x="104016" y="3269102"/>
              </a:lnTo>
              <a:lnTo>
                <a:pt x="0" y="32691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60D14-A4CF-4808-B96F-E48714F42170}">
      <dsp:nvSpPr>
        <dsp:cNvPr id="0" name=""/>
        <dsp:cNvSpPr/>
      </dsp:nvSpPr>
      <dsp:spPr>
        <a:xfrm>
          <a:off x="1099816" y="1823821"/>
          <a:ext cx="104016" cy="2565750"/>
        </a:xfrm>
        <a:custGeom>
          <a:avLst/>
          <a:gdLst/>
          <a:ahLst/>
          <a:cxnLst/>
          <a:rect l="0" t="0" r="0" b="0"/>
          <a:pathLst>
            <a:path>
              <a:moveTo>
                <a:pt x="0" y="0"/>
              </a:moveTo>
              <a:lnTo>
                <a:pt x="0" y="2565750"/>
              </a:lnTo>
              <a:lnTo>
                <a:pt x="104016" y="2565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8448A-257E-423C-9AE7-325C9757F35C}">
      <dsp:nvSpPr>
        <dsp:cNvPr id="0" name=""/>
        <dsp:cNvSpPr/>
      </dsp:nvSpPr>
      <dsp:spPr>
        <a:xfrm>
          <a:off x="995799" y="1823821"/>
          <a:ext cx="104016" cy="2565750"/>
        </a:xfrm>
        <a:custGeom>
          <a:avLst/>
          <a:gdLst/>
          <a:ahLst/>
          <a:cxnLst/>
          <a:rect l="0" t="0" r="0" b="0"/>
          <a:pathLst>
            <a:path>
              <a:moveTo>
                <a:pt x="104016" y="0"/>
              </a:moveTo>
              <a:lnTo>
                <a:pt x="104016" y="2565750"/>
              </a:lnTo>
              <a:lnTo>
                <a:pt x="0" y="25657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48E79-C2FE-44D1-97F5-7843182927A7}">
      <dsp:nvSpPr>
        <dsp:cNvPr id="0" name=""/>
        <dsp:cNvSpPr/>
      </dsp:nvSpPr>
      <dsp:spPr>
        <a:xfrm>
          <a:off x="1099816" y="1823821"/>
          <a:ext cx="104016" cy="1862397"/>
        </a:xfrm>
        <a:custGeom>
          <a:avLst/>
          <a:gdLst/>
          <a:ahLst/>
          <a:cxnLst/>
          <a:rect l="0" t="0" r="0" b="0"/>
          <a:pathLst>
            <a:path>
              <a:moveTo>
                <a:pt x="0" y="0"/>
              </a:moveTo>
              <a:lnTo>
                <a:pt x="0" y="1862397"/>
              </a:lnTo>
              <a:lnTo>
                <a:pt x="104016" y="18623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F960C-7027-4D24-A172-5810ACDF6346}">
      <dsp:nvSpPr>
        <dsp:cNvPr id="0" name=""/>
        <dsp:cNvSpPr/>
      </dsp:nvSpPr>
      <dsp:spPr>
        <a:xfrm>
          <a:off x="995799" y="1823821"/>
          <a:ext cx="104016" cy="1862397"/>
        </a:xfrm>
        <a:custGeom>
          <a:avLst/>
          <a:gdLst/>
          <a:ahLst/>
          <a:cxnLst/>
          <a:rect l="0" t="0" r="0" b="0"/>
          <a:pathLst>
            <a:path>
              <a:moveTo>
                <a:pt x="104016" y="0"/>
              </a:moveTo>
              <a:lnTo>
                <a:pt x="104016" y="1862397"/>
              </a:lnTo>
              <a:lnTo>
                <a:pt x="0" y="18623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EB210-1D51-40E4-8BC7-382FC345BD6B}">
      <dsp:nvSpPr>
        <dsp:cNvPr id="0" name=""/>
        <dsp:cNvSpPr/>
      </dsp:nvSpPr>
      <dsp:spPr>
        <a:xfrm>
          <a:off x="1099816" y="1823821"/>
          <a:ext cx="104016" cy="1159045"/>
        </a:xfrm>
        <a:custGeom>
          <a:avLst/>
          <a:gdLst/>
          <a:ahLst/>
          <a:cxnLst/>
          <a:rect l="0" t="0" r="0" b="0"/>
          <a:pathLst>
            <a:path>
              <a:moveTo>
                <a:pt x="0" y="0"/>
              </a:moveTo>
              <a:lnTo>
                <a:pt x="0" y="1159045"/>
              </a:lnTo>
              <a:lnTo>
                <a:pt x="104016" y="1159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8C921-4E9E-4FCE-A552-99B3FD4A5D6E}">
      <dsp:nvSpPr>
        <dsp:cNvPr id="0" name=""/>
        <dsp:cNvSpPr/>
      </dsp:nvSpPr>
      <dsp:spPr>
        <a:xfrm>
          <a:off x="995799" y="1823821"/>
          <a:ext cx="104016" cy="1159045"/>
        </a:xfrm>
        <a:custGeom>
          <a:avLst/>
          <a:gdLst/>
          <a:ahLst/>
          <a:cxnLst/>
          <a:rect l="0" t="0" r="0" b="0"/>
          <a:pathLst>
            <a:path>
              <a:moveTo>
                <a:pt x="104016" y="0"/>
              </a:moveTo>
              <a:lnTo>
                <a:pt x="104016" y="1159045"/>
              </a:lnTo>
              <a:lnTo>
                <a:pt x="0" y="1159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C83FF-6FDF-4B88-91DB-98D00CAFE231}">
      <dsp:nvSpPr>
        <dsp:cNvPr id="0" name=""/>
        <dsp:cNvSpPr/>
      </dsp:nvSpPr>
      <dsp:spPr>
        <a:xfrm>
          <a:off x="1099816" y="1823821"/>
          <a:ext cx="104016" cy="455693"/>
        </a:xfrm>
        <a:custGeom>
          <a:avLst/>
          <a:gdLst/>
          <a:ahLst/>
          <a:cxnLst/>
          <a:rect l="0" t="0" r="0" b="0"/>
          <a:pathLst>
            <a:path>
              <a:moveTo>
                <a:pt x="0" y="0"/>
              </a:moveTo>
              <a:lnTo>
                <a:pt x="0" y="455693"/>
              </a:lnTo>
              <a:lnTo>
                <a:pt x="104016" y="455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EA855-147A-45C9-8625-4061B439CD31}">
      <dsp:nvSpPr>
        <dsp:cNvPr id="0" name=""/>
        <dsp:cNvSpPr/>
      </dsp:nvSpPr>
      <dsp:spPr>
        <a:xfrm>
          <a:off x="995799" y="1823821"/>
          <a:ext cx="104016" cy="455693"/>
        </a:xfrm>
        <a:custGeom>
          <a:avLst/>
          <a:gdLst/>
          <a:ahLst/>
          <a:cxnLst/>
          <a:rect l="0" t="0" r="0" b="0"/>
          <a:pathLst>
            <a:path>
              <a:moveTo>
                <a:pt x="104016" y="0"/>
              </a:moveTo>
              <a:lnTo>
                <a:pt x="104016" y="455693"/>
              </a:lnTo>
              <a:lnTo>
                <a:pt x="0" y="455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2A7E8-3C38-4228-99D1-25F8B18DADBF}">
      <dsp:nvSpPr>
        <dsp:cNvPr id="0" name=""/>
        <dsp:cNvSpPr/>
      </dsp:nvSpPr>
      <dsp:spPr>
        <a:xfrm>
          <a:off x="1099816" y="1120469"/>
          <a:ext cx="3771851" cy="208033"/>
        </a:xfrm>
        <a:custGeom>
          <a:avLst/>
          <a:gdLst/>
          <a:ahLst/>
          <a:cxnLst/>
          <a:rect l="0" t="0" r="0" b="0"/>
          <a:pathLst>
            <a:path>
              <a:moveTo>
                <a:pt x="3771851" y="0"/>
              </a:moveTo>
              <a:lnTo>
                <a:pt x="3771851" y="104016"/>
              </a:lnTo>
              <a:lnTo>
                <a:pt x="0" y="104016"/>
              </a:lnTo>
              <a:lnTo>
                <a:pt x="0" y="208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25806-D4A0-4C68-9827-49AD6BD9BA6A}">
      <dsp:nvSpPr>
        <dsp:cNvPr id="0" name=""/>
        <dsp:cNvSpPr/>
      </dsp:nvSpPr>
      <dsp:spPr>
        <a:xfrm>
          <a:off x="4376349" y="625150"/>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Методы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изучения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клетки</a:t>
          </a:r>
        </a:p>
      </dsp:txBody>
      <dsp:txXfrm>
        <a:off x="4376349" y="625150"/>
        <a:ext cx="990637" cy="495318"/>
      </dsp:txXfrm>
    </dsp:sp>
    <dsp:sp modelId="{63DAC857-08C4-41AF-926A-98CE1297EA29}">
      <dsp:nvSpPr>
        <dsp:cNvPr id="0" name=""/>
        <dsp:cNvSpPr/>
      </dsp:nvSpPr>
      <dsp:spPr>
        <a:xfrm>
          <a:off x="604497"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Световой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микроскопии</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604497" y="1328503"/>
        <a:ext cx="990637" cy="495318"/>
      </dsp:txXfrm>
    </dsp:sp>
    <dsp:sp modelId="{A6D0F664-64E2-4F0E-BF59-5A27D3C9AD65}">
      <dsp:nvSpPr>
        <dsp:cNvPr id="0" name=""/>
        <dsp:cNvSpPr/>
      </dsp:nvSpPr>
      <dsp:spPr>
        <a:xfrm>
          <a:off x="5162" y="203185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светлого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разновидности</a:t>
          </a:r>
        </a:p>
      </dsp:txBody>
      <dsp:txXfrm>
        <a:off x="5162" y="2031855"/>
        <a:ext cx="990637" cy="495318"/>
      </dsp:txXfrm>
    </dsp:sp>
    <dsp:sp modelId="{1F7F248D-75D6-42FD-B9C6-3664BCAF9EED}">
      <dsp:nvSpPr>
        <dsp:cNvPr id="0" name=""/>
        <dsp:cNvSpPr/>
      </dsp:nvSpPr>
      <dsp:spPr>
        <a:xfrm>
          <a:off x="1203833" y="203185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темного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разновидности</a:t>
          </a:r>
        </a:p>
      </dsp:txBody>
      <dsp:txXfrm>
        <a:off x="1203833" y="2031855"/>
        <a:ext cx="990637" cy="495318"/>
      </dsp:txXfrm>
    </dsp:sp>
    <dsp:sp modelId="{ABD582A6-0149-4753-B446-E909022AFF54}">
      <dsp:nvSpPr>
        <dsp:cNvPr id="0" name=""/>
        <dsp:cNvSpPr/>
      </dsp:nvSpPr>
      <dsp:spPr>
        <a:xfrm>
          <a:off x="5162" y="273520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Поляризацион-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микроскопия</a:t>
          </a:r>
        </a:p>
      </dsp:txBody>
      <dsp:txXfrm>
        <a:off x="5162" y="2735207"/>
        <a:ext cx="990637" cy="495318"/>
      </dsp:txXfrm>
    </dsp:sp>
    <dsp:sp modelId="{B2A07222-D99F-4A94-B1CD-516C70093464}">
      <dsp:nvSpPr>
        <dsp:cNvPr id="0" name=""/>
        <dsp:cNvSpPr/>
      </dsp:nvSpPr>
      <dsp:spPr>
        <a:xfrm>
          <a:off x="1203833" y="273520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Метод фазового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контраста</a:t>
          </a:r>
        </a:p>
      </dsp:txBody>
      <dsp:txXfrm>
        <a:off x="1203833" y="2735207"/>
        <a:ext cx="990637" cy="495318"/>
      </dsp:txXfrm>
    </dsp:sp>
    <dsp:sp modelId="{1A131EF9-BFDC-4BFE-905B-6B166EF155BF}">
      <dsp:nvSpPr>
        <dsp:cNvPr id="0" name=""/>
        <dsp:cNvSpPr/>
      </dsp:nvSpPr>
      <dsp:spPr>
        <a:xfrm>
          <a:off x="5162" y="3438560"/>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Наблюдение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инфракрасных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лучах</a:t>
          </a:r>
        </a:p>
      </dsp:txBody>
      <dsp:txXfrm>
        <a:off x="5162" y="3438560"/>
        <a:ext cx="990637" cy="495318"/>
      </dsp:txXfrm>
    </dsp:sp>
    <dsp:sp modelId="{FAC9B5C0-BEA7-457C-9A18-A53D611F674F}">
      <dsp:nvSpPr>
        <dsp:cNvPr id="0" name=""/>
        <dsp:cNvSpPr/>
      </dsp:nvSpPr>
      <dsp:spPr>
        <a:xfrm>
          <a:off x="1203833" y="3438560"/>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наблюдения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Ультрафиолето-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вых лучах</a:t>
          </a:r>
        </a:p>
      </dsp:txBody>
      <dsp:txXfrm>
        <a:off x="1203833" y="3438560"/>
        <a:ext cx="990637" cy="495318"/>
      </dsp:txXfrm>
    </dsp:sp>
    <dsp:sp modelId="{ED6909D0-34F3-486F-9A18-E155D219A516}">
      <dsp:nvSpPr>
        <dsp:cNvPr id="0" name=""/>
        <dsp:cNvSpPr/>
      </dsp:nvSpPr>
      <dsp:spPr>
        <a:xfrm>
          <a:off x="5162" y="4141912"/>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Микрофотогра-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фирование 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 микрокиносъёмка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5162" y="4141912"/>
        <a:ext cx="990637" cy="495318"/>
      </dsp:txXfrm>
    </dsp:sp>
    <dsp:sp modelId="{F95CE19F-42F4-4408-AFC7-47578F8488F4}">
      <dsp:nvSpPr>
        <dsp:cNvPr id="0" name=""/>
        <dsp:cNvSpPr/>
      </dsp:nvSpPr>
      <dsp:spPr>
        <a:xfrm>
          <a:off x="1203833" y="4141912"/>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Интерференцион-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ного контраста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1203833" y="4141912"/>
        <a:ext cx="990637" cy="495318"/>
      </dsp:txXfrm>
    </dsp:sp>
    <dsp:sp modelId="{02886488-E2B3-4049-9CEE-F1E03969A532}">
      <dsp:nvSpPr>
        <dsp:cNvPr id="0" name=""/>
        <dsp:cNvSpPr/>
      </dsp:nvSpPr>
      <dsp:spPr>
        <a:xfrm>
          <a:off x="5162" y="484526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исследования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в свете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люминесценции</a:t>
          </a:r>
        </a:p>
      </dsp:txBody>
      <dsp:txXfrm>
        <a:off x="5162" y="4845265"/>
        <a:ext cx="990637" cy="495318"/>
      </dsp:txXfrm>
    </dsp:sp>
    <dsp:sp modelId="{9B61D7C7-FFF9-4D0D-8BA2-2612F0DA7548}">
      <dsp:nvSpPr>
        <dsp:cNvPr id="0" name=""/>
        <dsp:cNvSpPr/>
      </dsp:nvSpPr>
      <dsp:spPr>
        <a:xfrm>
          <a:off x="2154845"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Электронной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микроскопии</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2154845" y="1328503"/>
        <a:ext cx="990637" cy="495318"/>
      </dsp:txXfrm>
    </dsp:sp>
    <dsp:sp modelId="{A30BF4AC-36FD-46A4-86F2-6AB4DCF78F90}">
      <dsp:nvSpPr>
        <dsp:cNvPr id="0" name=""/>
        <dsp:cNvSpPr/>
      </dsp:nvSpPr>
      <dsp:spPr>
        <a:xfrm>
          <a:off x="2402504" y="203185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реплик</a:t>
          </a:r>
        </a:p>
      </dsp:txBody>
      <dsp:txXfrm>
        <a:off x="2402504" y="2031855"/>
        <a:ext cx="990637" cy="495318"/>
      </dsp:txXfrm>
    </dsp:sp>
    <dsp:sp modelId="{5D2A5E1F-C135-4A2D-9790-68C013C2F2EB}">
      <dsp:nvSpPr>
        <dsp:cNvPr id="0" name=""/>
        <dsp:cNvSpPr/>
      </dsp:nvSpPr>
      <dsp:spPr>
        <a:xfrm>
          <a:off x="2402504" y="273520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декорирования</a:t>
          </a:r>
        </a:p>
      </dsp:txBody>
      <dsp:txXfrm>
        <a:off x="2402504" y="2735207"/>
        <a:ext cx="990637" cy="495318"/>
      </dsp:txXfrm>
    </dsp:sp>
    <dsp:sp modelId="{F2C4AF45-FEDB-4C20-9E5E-4D3CA311391D}">
      <dsp:nvSpPr>
        <dsp:cNvPr id="0" name=""/>
        <dsp:cNvSpPr/>
      </dsp:nvSpPr>
      <dsp:spPr>
        <a:xfrm>
          <a:off x="2402504" y="3438560"/>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Амплитудная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электронная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микроскопия</a:t>
          </a:r>
        </a:p>
      </dsp:txBody>
      <dsp:txXfrm>
        <a:off x="2402504" y="3438560"/>
        <a:ext cx="990637" cy="495318"/>
      </dsp:txXfrm>
    </dsp:sp>
    <dsp:sp modelId="{22360FC5-EB1F-49A1-B1A0-B18756AFD198}">
      <dsp:nvSpPr>
        <dsp:cNvPr id="0" name=""/>
        <dsp:cNvSpPr/>
      </dsp:nvSpPr>
      <dsp:spPr>
        <a:xfrm>
          <a:off x="2402504" y="4141912"/>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Фазовая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 микроскопия</a:t>
          </a:r>
        </a:p>
      </dsp:txBody>
      <dsp:txXfrm>
        <a:off x="2402504" y="4141912"/>
        <a:ext cx="990637" cy="495318"/>
      </dsp:txXfrm>
    </dsp:sp>
    <dsp:sp modelId="{B8AB2860-A894-4905-B8D3-DFC7042C6797}">
      <dsp:nvSpPr>
        <dsp:cNvPr id="0" name=""/>
        <dsp:cNvSpPr/>
      </dsp:nvSpPr>
      <dsp:spPr>
        <a:xfrm>
          <a:off x="2402504" y="484526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Лоренцова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 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 микроскопия</a:t>
          </a:r>
        </a:p>
      </dsp:txBody>
      <dsp:txXfrm>
        <a:off x="2402504" y="4845265"/>
        <a:ext cx="990637" cy="495318"/>
      </dsp:txXfrm>
    </dsp:sp>
    <dsp:sp modelId="{A33A8080-482C-4137-8576-98D5E5B119D6}">
      <dsp:nvSpPr>
        <dsp:cNvPr id="0" name=""/>
        <dsp:cNvSpPr/>
      </dsp:nvSpPr>
      <dsp:spPr>
        <a:xfrm>
          <a:off x="2402504" y="554861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Количественная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 микроскопия</a:t>
          </a:r>
        </a:p>
      </dsp:txBody>
      <dsp:txXfrm>
        <a:off x="2402504" y="5548617"/>
        <a:ext cx="990637" cy="495318"/>
      </dsp:txXfrm>
    </dsp:sp>
    <dsp:sp modelId="{0597B8A7-5481-4D44-82C7-7B1D87A5953B}">
      <dsp:nvSpPr>
        <dsp:cNvPr id="0" name=""/>
        <dsp:cNvSpPr/>
      </dsp:nvSpPr>
      <dsp:spPr>
        <a:xfrm>
          <a:off x="3353516"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Фракциони-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рования</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3353516" y="1328503"/>
        <a:ext cx="990637" cy="495318"/>
      </dsp:txXfrm>
    </dsp:sp>
    <dsp:sp modelId="{8D1D0F93-9ADD-433D-A8E6-3BECA0551520}">
      <dsp:nvSpPr>
        <dsp:cNvPr id="0" name=""/>
        <dsp:cNvSpPr/>
      </dsp:nvSpPr>
      <dsp:spPr>
        <a:xfrm>
          <a:off x="3601175" y="203185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Дифференциаль</a:t>
          </a:r>
          <a:r>
            <a:rPr kumimoji="0" lang="en-US" altLang="ru-RU" sz="500" b="0" i="0" u="none" strike="noStrike" kern="1200" cap="none" normalizeH="0" baseline="0" smtClean="0">
              <a:ln>
                <a:noFill/>
              </a:ln>
              <a:solidFill>
                <a:schemeClr val="tx1"/>
              </a:solidFill>
              <a:effectLst/>
              <a:latin typeface="Comic Sans MS" panose="030F0702030302020204" pitchFamily="66"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ное</a:t>
          </a:r>
          <a:r>
            <a:rPr kumimoji="0" lang="en-US" altLang="ru-RU" sz="500" b="0" i="0" u="none" strike="noStrike" kern="1200" cap="none" normalizeH="0" baseline="0" smtClean="0">
              <a:ln>
                <a:noFill/>
              </a:ln>
              <a:solidFill>
                <a:schemeClr val="tx1"/>
              </a:solidFill>
              <a:effectLst/>
              <a:latin typeface="Comic Sans MS" panose="030F0702030302020204" pitchFamily="66" charset="0"/>
            </a:rPr>
            <a:t> </a:t>
          </a:r>
          <a:r>
            <a:rPr kumimoji="0" lang="ru-RU" altLang="ru-RU" sz="500" b="0" i="0" u="none" strike="noStrike" kern="1200"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рование</a:t>
          </a:r>
        </a:p>
      </dsp:txBody>
      <dsp:txXfrm>
        <a:off x="3601175" y="2031855"/>
        <a:ext cx="990637" cy="495318"/>
      </dsp:txXfrm>
    </dsp:sp>
    <dsp:sp modelId="{0024D5AD-4D0E-4A80-9A3C-45C59F4AE075}">
      <dsp:nvSpPr>
        <dsp:cNvPr id="0" name=""/>
        <dsp:cNvSpPr/>
      </dsp:nvSpPr>
      <dsp:spPr>
        <a:xfrm>
          <a:off x="3601175" y="273520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Зональное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рование</a:t>
          </a:r>
        </a:p>
      </dsp:txBody>
      <dsp:txXfrm>
        <a:off x="3601175" y="2735207"/>
        <a:ext cx="990637" cy="495318"/>
      </dsp:txXfrm>
    </dsp:sp>
    <dsp:sp modelId="{3AA0D024-A238-4B6C-AACC-3302CD7CF803}">
      <dsp:nvSpPr>
        <dsp:cNvPr id="0" name=""/>
        <dsp:cNvSpPr/>
      </dsp:nvSpPr>
      <dsp:spPr>
        <a:xfrm>
          <a:off x="4552187"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Рентгенострук-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турного анализа</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4552187" y="1328503"/>
        <a:ext cx="990637" cy="495318"/>
      </dsp:txXfrm>
    </dsp:sp>
    <dsp:sp modelId="{227CC411-59A2-4207-8E3A-E5383DE71AF6}">
      <dsp:nvSpPr>
        <dsp:cNvPr id="0" name=""/>
        <dsp:cNvSpPr/>
      </dsp:nvSpPr>
      <dsp:spPr>
        <a:xfrm>
          <a:off x="4799846" y="2031855"/>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Метод Лауэ</a:t>
          </a:r>
        </a:p>
      </dsp:txBody>
      <dsp:txXfrm>
        <a:off x="4799846" y="2031855"/>
        <a:ext cx="990637" cy="495318"/>
      </dsp:txXfrm>
    </dsp:sp>
    <dsp:sp modelId="{CC64A37E-9FE3-4B6A-80DF-84F635ED80EF}">
      <dsp:nvSpPr>
        <dsp:cNvPr id="0" name=""/>
        <dsp:cNvSpPr/>
      </dsp:nvSpPr>
      <dsp:spPr>
        <a:xfrm>
          <a:off x="4799846" y="2735207"/>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Метод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rPr>
            <a:t>Дебая-Шеррера</a:t>
          </a:r>
        </a:p>
      </dsp:txBody>
      <dsp:txXfrm>
        <a:off x="4799846" y="2735207"/>
        <a:ext cx="990637" cy="495318"/>
      </dsp:txXfrm>
    </dsp:sp>
    <dsp:sp modelId="{85852AF6-313B-4788-981E-960661770D43}">
      <dsp:nvSpPr>
        <dsp:cNvPr id="0" name=""/>
        <dsp:cNvSpPr/>
      </dsp:nvSpPr>
      <dsp:spPr>
        <a:xfrm>
          <a:off x="5750858"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Клеточных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культур</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5750858" y="1328503"/>
        <a:ext cx="990637" cy="495318"/>
      </dsp:txXfrm>
    </dsp:sp>
    <dsp:sp modelId="{BED6528F-1141-4221-997B-17EEF0CE0A31}">
      <dsp:nvSpPr>
        <dsp:cNvPr id="0" name=""/>
        <dsp:cNvSpPr/>
      </dsp:nvSpPr>
      <dsp:spPr>
        <a:xfrm>
          <a:off x="6949529"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Микрохирургии</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6949529" y="1328503"/>
        <a:ext cx="990637" cy="495318"/>
      </dsp:txXfrm>
    </dsp:sp>
    <dsp:sp modelId="{23C8C811-E71E-4A99-8177-47C26A227793}">
      <dsp:nvSpPr>
        <dsp:cNvPr id="0" name=""/>
        <dsp:cNvSpPr/>
      </dsp:nvSpPr>
      <dsp:spPr>
        <a:xfrm>
          <a:off x="8148200" y="1328503"/>
          <a:ext cx="990637" cy="495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500" b="0" i="0" u="none" strike="noStrike" kern="1200"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ldjump"/>
            </a:rPr>
            <a:t>Слияние клеток</a:t>
          </a:r>
          <a:endParaRPr kumimoji="0" lang="ru-RU" altLang="ru-RU" sz="500" b="0" i="0" u="none" strike="noStrike" kern="1200" cap="none" normalizeH="0" baseline="0" smtClean="0">
            <a:ln>
              <a:noFill/>
            </a:ln>
            <a:solidFill>
              <a:schemeClr val="tx1"/>
            </a:solidFill>
            <a:effectLst/>
            <a:latin typeface="Comic Sans MS" panose="030F0702030302020204" pitchFamily="66" charset="0"/>
          </a:endParaRPr>
        </a:p>
      </dsp:txBody>
      <dsp:txXfrm>
        <a:off x="8148200" y="1328503"/>
        <a:ext cx="990637" cy="4953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1F23F47-853E-4911-8C6D-DA38E5FAABAB}" type="slidenum">
              <a:rPr lang="ru-RU" altLang="ru-RU"/>
              <a:pPr/>
              <a:t>‹#›</a:t>
            </a:fld>
            <a:endParaRPr lang="ru-RU" altLang="ru-RU"/>
          </a:p>
        </p:txBody>
      </p:sp>
    </p:spTree>
    <p:extLst>
      <p:ext uri="{BB962C8B-B14F-4D97-AF65-F5344CB8AC3E}">
        <p14:creationId xmlns:p14="http://schemas.microsoft.com/office/powerpoint/2010/main" val="302048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grpSp>
        <p:nvGrpSpPr>
          <p:cNvPr id="15" name="Group 18"/>
          <p:cNvGrpSpPr>
            <a:grpSpLocks/>
          </p:cNvGrpSpPr>
          <p:nvPr/>
        </p:nvGrpSpPr>
        <p:grpSpPr bwMode="auto">
          <a:xfrm>
            <a:off x="7916863"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a:p>
          </p:txBody>
        </p:sp>
        <p:sp>
          <p:nvSpPr>
            <p:cNvPr id="18" name="Freeform 21"/>
            <p:cNvSpPr>
              <a:spLocks/>
            </p:cNvSpPr>
            <p:nvPr userDrawn="1"/>
          </p:nvSpPr>
          <p:spPr bwMode="auto">
            <a:xfrm rot="7320404">
              <a:off x="4999"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24"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a:p>
        </p:txBody>
      </p:sp>
      <p:sp>
        <p:nvSpPr>
          <p:cNvPr id="56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FFFFFF"/>
                  </a:outerShdw>
                </a:effectLst>
              </a:defRPr>
            </a:lvl1pPr>
          </a:lstStyle>
          <a:p>
            <a:r>
              <a:rPr lang="ru-RU"/>
              <a:t>Образец заголовка</a:t>
            </a:r>
          </a:p>
        </p:txBody>
      </p:sp>
      <p:sp>
        <p:nvSpPr>
          <p:cNvPr id="56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330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E8E2E8A8-2B28-4836-BFBF-06713AA033F3}" type="slidenum">
              <a:rPr lang="ru-RU" altLang="ru-RU"/>
              <a:pPr/>
              <a:t>‹#›</a:t>
            </a:fld>
            <a:endParaRPr lang="ru-RU" altLang="ru-RU"/>
          </a:p>
        </p:txBody>
      </p:sp>
    </p:spTree>
    <p:extLst>
      <p:ext uri="{BB962C8B-B14F-4D97-AF65-F5344CB8AC3E}">
        <p14:creationId xmlns:p14="http://schemas.microsoft.com/office/powerpoint/2010/main" val="30816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20A8B9FE-CCAC-49AF-BB28-C072BDD85B28}" type="slidenum">
              <a:rPr lang="ru-RU" altLang="ru-RU"/>
              <a:pPr/>
              <a:t>‹#›</a:t>
            </a:fld>
            <a:endParaRPr lang="ru-RU" altLang="ru-RU"/>
          </a:p>
        </p:txBody>
      </p:sp>
    </p:spTree>
    <p:extLst>
      <p:ext uri="{BB962C8B-B14F-4D97-AF65-F5344CB8AC3E}">
        <p14:creationId xmlns:p14="http://schemas.microsoft.com/office/powerpoint/2010/main" val="28958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DB8513E9-C412-4D06-9F0E-AFF31D019A64}" type="slidenum">
              <a:rPr lang="ru-RU" altLang="ru-RU"/>
              <a:pPr/>
              <a:t>‹#›</a:t>
            </a:fld>
            <a:endParaRPr lang="ru-RU" altLang="ru-RU"/>
          </a:p>
        </p:txBody>
      </p:sp>
    </p:spTree>
    <p:extLst>
      <p:ext uri="{BB962C8B-B14F-4D97-AF65-F5344CB8AC3E}">
        <p14:creationId xmlns:p14="http://schemas.microsoft.com/office/powerpoint/2010/main" val="106818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67AEE819-E1B0-4EAD-ACAA-D575CF27F1E1}" type="slidenum">
              <a:rPr lang="ru-RU" altLang="ru-RU"/>
              <a:pPr/>
              <a:t>‹#›</a:t>
            </a:fld>
            <a:endParaRPr lang="ru-RU" altLang="ru-RU"/>
          </a:p>
        </p:txBody>
      </p:sp>
    </p:spTree>
    <p:extLst>
      <p:ext uri="{BB962C8B-B14F-4D97-AF65-F5344CB8AC3E}">
        <p14:creationId xmlns:p14="http://schemas.microsoft.com/office/powerpoint/2010/main" val="121892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C2BA2116-0A4B-4518-948E-5A293DD1BF6B}" type="slidenum">
              <a:rPr lang="ru-RU" altLang="ru-RU"/>
              <a:pPr/>
              <a:t>‹#›</a:t>
            </a:fld>
            <a:endParaRPr lang="ru-RU" altLang="ru-RU"/>
          </a:p>
        </p:txBody>
      </p:sp>
    </p:spTree>
    <p:extLst>
      <p:ext uri="{BB962C8B-B14F-4D97-AF65-F5344CB8AC3E}">
        <p14:creationId xmlns:p14="http://schemas.microsoft.com/office/powerpoint/2010/main" val="26639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53FBDC97-9629-4E3F-A988-1554B23553CA}" type="slidenum">
              <a:rPr lang="ru-RU" altLang="ru-RU"/>
              <a:pPr/>
              <a:t>‹#›</a:t>
            </a:fld>
            <a:endParaRPr lang="ru-RU" altLang="ru-RU"/>
          </a:p>
        </p:txBody>
      </p:sp>
    </p:spTree>
    <p:extLst>
      <p:ext uri="{BB962C8B-B14F-4D97-AF65-F5344CB8AC3E}">
        <p14:creationId xmlns:p14="http://schemas.microsoft.com/office/powerpoint/2010/main" val="214380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85C6AE16-35E0-410E-804E-4CC85F939775}" type="slidenum">
              <a:rPr lang="ru-RU" altLang="ru-RU"/>
              <a:pPr/>
              <a:t>‹#›</a:t>
            </a:fld>
            <a:endParaRPr lang="ru-RU" altLang="ru-RU"/>
          </a:p>
        </p:txBody>
      </p:sp>
    </p:spTree>
    <p:extLst>
      <p:ext uri="{BB962C8B-B14F-4D97-AF65-F5344CB8AC3E}">
        <p14:creationId xmlns:p14="http://schemas.microsoft.com/office/powerpoint/2010/main" val="20535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fld id="{CC52DBAB-F54F-479F-A2B3-1C596A20C701}" type="slidenum">
              <a:rPr lang="ru-RU" altLang="ru-RU"/>
              <a:pPr/>
              <a:t>‹#›</a:t>
            </a:fld>
            <a:endParaRPr lang="ru-RU" altLang="ru-RU"/>
          </a:p>
        </p:txBody>
      </p:sp>
    </p:spTree>
    <p:extLst>
      <p:ext uri="{BB962C8B-B14F-4D97-AF65-F5344CB8AC3E}">
        <p14:creationId xmlns:p14="http://schemas.microsoft.com/office/powerpoint/2010/main" val="88858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fld id="{B7F6CB5A-FB8E-4469-B430-E1B140922AF6}" type="slidenum">
              <a:rPr lang="ru-RU" altLang="ru-RU"/>
              <a:pPr/>
              <a:t>‹#›</a:t>
            </a:fld>
            <a:endParaRPr lang="ru-RU" altLang="ru-RU"/>
          </a:p>
        </p:txBody>
      </p:sp>
    </p:spTree>
    <p:extLst>
      <p:ext uri="{BB962C8B-B14F-4D97-AF65-F5344CB8AC3E}">
        <p14:creationId xmlns:p14="http://schemas.microsoft.com/office/powerpoint/2010/main" val="277772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fld id="{67A12232-D3DA-4B11-8FAA-09263B2CB8D9}" type="slidenum">
              <a:rPr lang="ru-RU" altLang="ru-RU"/>
              <a:pPr/>
              <a:t>‹#›</a:t>
            </a:fld>
            <a:endParaRPr lang="ru-RU" altLang="ru-RU"/>
          </a:p>
        </p:txBody>
      </p:sp>
    </p:spTree>
    <p:extLst>
      <p:ext uri="{BB962C8B-B14F-4D97-AF65-F5344CB8AC3E}">
        <p14:creationId xmlns:p14="http://schemas.microsoft.com/office/powerpoint/2010/main" val="389272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ECEF56B3-F353-4AF8-8441-9B737475BDAE}" type="slidenum">
              <a:rPr lang="ru-RU" altLang="ru-RU"/>
              <a:pPr/>
              <a:t>‹#›</a:t>
            </a:fld>
            <a:endParaRPr lang="ru-RU" altLang="ru-RU"/>
          </a:p>
        </p:txBody>
      </p:sp>
    </p:spTree>
    <p:extLst>
      <p:ext uri="{BB962C8B-B14F-4D97-AF65-F5344CB8AC3E}">
        <p14:creationId xmlns:p14="http://schemas.microsoft.com/office/powerpoint/2010/main" val="198688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58D1B9E0-803E-49F1-8C44-FFADC17F50A2}" type="slidenum">
              <a:rPr lang="ru-RU" altLang="ru-RU"/>
              <a:pPr/>
              <a:t>‹#›</a:t>
            </a:fld>
            <a:endParaRPr lang="ru-RU" altLang="ru-RU"/>
          </a:p>
        </p:txBody>
      </p:sp>
    </p:spTree>
    <p:extLst>
      <p:ext uri="{BB962C8B-B14F-4D97-AF65-F5344CB8AC3E}">
        <p14:creationId xmlns:p14="http://schemas.microsoft.com/office/powerpoint/2010/main" val="197533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Freeform 2"/>
          <p:cNvSpPr>
            <a:spLocks/>
          </p:cNvSpPr>
          <p:nvPr/>
        </p:nvSpPr>
        <p:spPr bwMode="auto">
          <a:xfrm rot="-3172564">
            <a:off x="7778751" y="-15875"/>
            <a:ext cx="1162050" cy="208597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53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553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553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EE39858-07D1-4554-A6EE-F4F5A85D133A}" type="slidenum">
              <a:rPr lang="ru-RU" altLang="ru-RU"/>
              <a:pPr/>
              <a:t>‹#›</a:t>
            </a:fld>
            <a:endParaRPr lang="ru-RU" altLang="ru-RU"/>
          </a:p>
        </p:txBody>
      </p:sp>
      <p:sp>
        <p:nvSpPr>
          <p:cNvPr id="55304" name="Freeform 8"/>
          <p:cNvSpPr>
            <a:spLocks/>
          </p:cNvSpPr>
          <p:nvPr/>
        </p:nvSpPr>
        <p:spPr bwMode="auto">
          <a:xfrm rot="-3172564">
            <a:off x="7866063" y="23813"/>
            <a:ext cx="1165225" cy="2098675"/>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a:p>
        </p:txBody>
      </p:sp>
      <p:sp>
        <p:nvSpPr>
          <p:cNvPr id="553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a:p>
        </p:txBody>
      </p:sp>
      <p:grpSp>
        <p:nvGrpSpPr>
          <p:cNvPr id="2058" name="Group 10"/>
          <p:cNvGrpSpPr>
            <a:grpSpLocks/>
          </p:cNvGrpSpPr>
          <p:nvPr/>
        </p:nvGrpSpPr>
        <p:grpSpPr bwMode="auto">
          <a:xfrm>
            <a:off x="7938" y="5540375"/>
            <a:ext cx="1784350" cy="1246188"/>
            <a:chOff x="5" y="3490"/>
            <a:chExt cx="1124" cy="785"/>
          </a:xfrm>
        </p:grpSpPr>
        <p:sp>
          <p:nvSpPr>
            <p:cNvPr id="553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a:p>
          </p:txBody>
        </p:sp>
        <p:sp>
          <p:nvSpPr>
            <p:cNvPr id="553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a:p>
          </p:txBody>
        </p:sp>
        <p:sp>
          <p:nvSpPr>
            <p:cNvPr id="553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553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sp>
          <p:nvSpPr>
            <p:cNvPr id="553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a:p>
          </p:txBody>
        </p:sp>
        <p:sp>
          <p:nvSpPr>
            <p:cNvPr id="553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a:p>
          </p:txBody>
        </p:sp>
        <p:sp>
          <p:nvSpPr>
            <p:cNvPr id="553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a:p>
          </p:txBody>
        </p:sp>
        <p:sp>
          <p:nvSpPr>
            <p:cNvPr id="553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a:p>
          </p:txBody>
        </p:sp>
        <p:sp>
          <p:nvSpPr>
            <p:cNvPr id="553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553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a:p>
              </p:txBody>
            </p:sp>
            <p:sp>
              <p:nvSpPr>
                <p:cNvPr id="553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a:p>
              </p:txBody>
            </p:sp>
            <p:sp>
              <p:nvSpPr>
                <p:cNvPr id="553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a:p>
              </p:txBody>
            </p:sp>
          </p:grpSp>
          <p:sp>
            <p:nvSpPr>
              <p:cNvPr id="553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553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sp>
            <p:nvSpPr>
              <p:cNvPr id="553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a:p>
            </p:txBody>
          </p:sp>
          <p:grpSp>
            <p:nvGrpSpPr>
              <p:cNvPr id="2089" name="Group 28"/>
              <p:cNvGrpSpPr>
                <a:grpSpLocks/>
              </p:cNvGrpSpPr>
              <p:nvPr userDrawn="1"/>
            </p:nvGrpSpPr>
            <p:grpSpPr bwMode="auto">
              <a:xfrm>
                <a:off x="5" y="3490"/>
                <a:ext cx="1124" cy="678"/>
                <a:chOff x="5" y="3490"/>
                <a:chExt cx="1124" cy="678"/>
              </a:xfrm>
            </p:grpSpPr>
            <p:sp>
              <p:nvSpPr>
                <p:cNvPr id="553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553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553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553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a:p>
              </p:txBody>
            </p:sp>
            <p:sp>
              <p:nvSpPr>
                <p:cNvPr id="553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a:p>
              </p:txBody>
            </p:sp>
            <p:sp>
              <p:nvSpPr>
                <p:cNvPr id="553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a:p>
              </p:txBody>
            </p:sp>
            <p:sp>
              <p:nvSpPr>
                <p:cNvPr id="553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a:p>
              </p:txBody>
            </p:sp>
            <p:sp>
              <p:nvSpPr>
                <p:cNvPr id="553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553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sp>
          <p:nvSpPr>
            <p:cNvPr id="553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grpSp>
      <p:grpSp>
        <p:nvGrpSpPr>
          <p:cNvPr id="2060" name="Group 40"/>
          <p:cNvGrpSpPr>
            <a:grpSpLocks/>
          </p:cNvGrpSpPr>
          <p:nvPr/>
        </p:nvGrpSpPr>
        <p:grpSpPr bwMode="auto">
          <a:xfrm>
            <a:off x="7319963"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553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a:p>
            </p:txBody>
          </p:sp>
          <p:grpSp>
            <p:nvGrpSpPr>
              <p:cNvPr id="2064" name="Group 43"/>
              <p:cNvGrpSpPr>
                <a:grpSpLocks/>
              </p:cNvGrpSpPr>
              <p:nvPr userDrawn="1"/>
            </p:nvGrpSpPr>
            <p:grpSpPr bwMode="auto">
              <a:xfrm>
                <a:off x="4610" y="57"/>
                <a:ext cx="1344" cy="985"/>
                <a:chOff x="4610" y="57"/>
                <a:chExt cx="1344" cy="985"/>
              </a:xfrm>
            </p:grpSpPr>
            <p:sp>
              <p:nvSpPr>
                <p:cNvPr id="553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a:p>
              </p:txBody>
            </p:sp>
            <p:sp>
              <p:nvSpPr>
                <p:cNvPr id="55341"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a:p>
              </p:txBody>
            </p:sp>
            <p:sp>
              <p:nvSpPr>
                <p:cNvPr id="55342"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a:p>
              </p:txBody>
            </p:sp>
            <p:sp>
              <p:nvSpPr>
                <p:cNvPr id="553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a:p>
              </p:txBody>
            </p:sp>
            <p:sp>
              <p:nvSpPr>
                <p:cNvPr id="55344" name="Freeform 48"/>
                <p:cNvSpPr>
                  <a:spLocks/>
                </p:cNvSpPr>
                <p:nvPr userDrawn="1"/>
              </p:nvSpPr>
              <p:spPr bwMode="auto">
                <a:xfrm rot="-3172564">
                  <a:off x="5297"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a:p>
              </p:txBody>
            </p:sp>
            <p:sp>
              <p:nvSpPr>
                <p:cNvPr id="55345"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53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5347"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a:p>
              </p:txBody>
            </p:sp>
          </p:grpSp>
        </p:grpSp>
        <p:sp>
          <p:nvSpPr>
            <p:cNvPr id="553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a:p>
          </p:txBody>
        </p:sp>
      </p:grpSp>
    </p:spTree>
  </p:cSld>
  <p:clrMap bg1="dk2" tx1="lt1" bg2="dk1" tx2="lt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02"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17.xml"/><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6.jpeg"/><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18.xml"/><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wm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6.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6.jpe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2.jpeg"/><Relationship Id="rId5" Type="http://schemas.openxmlformats.org/officeDocument/2006/relationships/slide" Target="slide8.xml"/><Relationship Id="rId10"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Безимени-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765175"/>
            <a:ext cx="2540000" cy="952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next">
            <a:hlinkClick r:id="" action="ppaction://hlinkshowjump?jump=nextslide"/>
            <a:hlinkHover r:id="" action="ppaction://macro?name=подсказка"/>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5734050"/>
            <a:ext cx="11144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Методы изучения клет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916113"/>
            <a:ext cx="6842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2053"/>
                                        </p:tgtEl>
                                      </p:cBhvr>
                                      <p:by x="150000" y="150000"/>
                                    </p:animScale>
                                  </p:childTnLst>
                                </p:cTn>
                              </p:par>
                            </p:childTnLst>
                          </p:cTn>
                        </p:par>
                        <p:par>
                          <p:cTn id="7" fill="hold" nodeType="afterGroup">
                            <p:stCondLst>
                              <p:cond delay="500"/>
                            </p:stCondLst>
                            <p:childTnLst>
                              <p:par>
                                <p:cTn id="8" presetID="6" presetClass="emph" presetSubtype="0" fill="hold" nodeType="afterEffect">
                                  <p:stCondLst>
                                    <p:cond delay="0"/>
                                  </p:stCondLst>
                                  <p:childTnLst>
                                    <p:animScale>
                                      <p:cBhvr>
                                        <p:cTn id="9" dur="500" fill="hold"/>
                                        <p:tgtEl>
                                          <p:spTgt spid="205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ru-RU" sz="4000" b="1" smtClean="0">
                <a:effectLst>
                  <a:outerShdw blurRad="38100" dist="38100" dir="2700000" algn="tl">
                    <a:srgbClr val="FF3300"/>
                  </a:outerShdw>
                </a:effectLst>
              </a:rPr>
              <a:t>Метод наблюдения в инфракрасных лучах</a:t>
            </a:r>
          </a:p>
        </p:txBody>
      </p:sp>
      <p:sp>
        <p:nvSpPr>
          <p:cNvPr id="12291" name="Rectangle 3"/>
          <p:cNvSpPr>
            <a:spLocks noGrp="1" noChangeArrowheads="1"/>
          </p:cNvSpPr>
          <p:nvPr>
            <p:ph type="body" idx="1"/>
          </p:nvPr>
        </p:nvSpPr>
        <p:spPr/>
        <p:txBody>
          <a:bodyPr/>
          <a:lstStyle/>
          <a:p>
            <a:pPr eaLnBrk="1" hangingPunct="1">
              <a:lnSpc>
                <a:spcPct val="80000"/>
              </a:lnSpc>
            </a:pPr>
            <a:endParaRPr lang="ru-RU" altLang="ru-RU" sz="2400" smtClean="0"/>
          </a:p>
          <a:p>
            <a:pPr eaLnBrk="1" hangingPunct="1">
              <a:lnSpc>
                <a:spcPct val="80000"/>
              </a:lnSpc>
            </a:pPr>
            <a:r>
              <a:rPr lang="ru-RU" altLang="ru-RU" sz="2400" smtClean="0"/>
              <a:t>Метод </a:t>
            </a:r>
            <a:r>
              <a:rPr lang="ru-RU" altLang="ru-RU" sz="2400" b="1" smtClean="0"/>
              <a:t>наблюдения в инфракрасных</a:t>
            </a:r>
            <a:r>
              <a:rPr lang="ru-RU" altLang="ru-RU" sz="2400" smtClean="0"/>
              <a:t> (ИК) лучах также требует преобразования невидимого для глаза изображения в видимое с использованием фотографирования или с помощью электронно-оптического преобразователя. ИК микроскопия дает возможность изучать внутреннюю структуру тех объектов, которые непрозрачны в видимом свете, например тёмных стекол, некоторых кристаллов и минералов и пр</a:t>
            </a:r>
          </a:p>
        </p:txBody>
      </p:sp>
      <p:pic>
        <p:nvPicPr>
          <p:cNvPr id="12292" name="Picture 4"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55650" y="260350"/>
            <a:ext cx="6870700" cy="1600200"/>
          </a:xfrm>
        </p:spPr>
        <p:txBody>
          <a:bodyPr/>
          <a:lstStyle/>
          <a:p>
            <a:pPr eaLnBrk="1" hangingPunct="1">
              <a:defRPr/>
            </a:pPr>
            <a:r>
              <a:rPr lang="ru-RU" sz="4000" b="1" smtClean="0">
                <a:effectLst>
                  <a:outerShdw blurRad="38100" dist="38100" dir="2700000" algn="tl">
                    <a:srgbClr val="FF3300"/>
                  </a:outerShdw>
                </a:effectLst>
              </a:rPr>
              <a:t>Метод наблюдения в ультрафиолетовых лучах</a:t>
            </a:r>
            <a:r>
              <a:rPr lang="ru-RU" sz="4000" smtClean="0"/>
              <a:t/>
            </a:r>
            <a:br>
              <a:rPr lang="ru-RU" sz="4000" smtClean="0"/>
            </a:br>
            <a:endParaRPr lang="ru-RU" sz="4000" smtClean="0"/>
          </a:p>
        </p:txBody>
      </p:sp>
      <p:sp>
        <p:nvSpPr>
          <p:cNvPr id="13315" name="Rectangle 3"/>
          <p:cNvSpPr>
            <a:spLocks noGrp="1" noChangeArrowheads="1"/>
          </p:cNvSpPr>
          <p:nvPr>
            <p:ph type="body" idx="1"/>
          </p:nvPr>
        </p:nvSpPr>
        <p:spPr>
          <a:xfrm>
            <a:off x="755650" y="1341438"/>
            <a:ext cx="7696200" cy="3657600"/>
          </a:xfrm>
        </p:spPr>
        <p:txBody>
          <a:bodyPr/>
          <a:lstStyle/>
          <a:p>
            <a:pPr eaLnBrk="1" hangingPunct="1">
              <a:lnSpc>
                <a:spcPct val="80000"/>
              </a:lnSpc>
            </a:pPr>
            <a:r>
              <a:rPr lang="ru-RU" altLang="ru-RU" sz="1500" smtClean="0"/>
              <a:t>Метод </a:t>
            </a:r>
            <a:r>
              <a:rPr lang="ru-RU" altLang="ru-RU" sz="1500" b="1" smtClean="0"/>
              <a:t>наблюдения в ультрафиолетовых (УФ) лучах</a:t>
            </a:r>
            <a:r>
              <a:rPr lang="ru-RU" altLang="ru-RU" sz="1500" smtClean="0"/>
              <a:t> делает возможным увеличение предельной разрешающей способности микроскопа. Главное преимущество метода состоит в том, что частицы многих веществ, прозрачные в видимом свете, сильно поглощают УФ излучение определённых длин волн и, следовательно, легко различимы в УФ изображениях. Характерными спектрами поглощения в УФ области обладают многие вещества, содержащиеся в растительных и животных клетках (пуриновые основания, пиримидиновые основания, большинство витаминов, ароматические аминокислоты, некоторые липиды, тироксин и др.). </a:t>
            </a:r>
          </a:p>
          <a:p>
            <a:pPr eaLnBrk="1" hangingPunct="1">
              <a:lnSpc>
                <a:spcPct val="80000"/>
              </a:lnSpc>
            </a:pPr>
            <a:endParaRPr lang="ru-RU" altLang="ru-RU" sz="1500" smtClean="0"/>
          </a:p>
          <a:p>
            <a:pPr eaLnBrk="1" hangingPunct="1">
              <a:lnSpc>
                <a:spcPct val="80000"/>
              </a:lnSpc>
            </a:pPr>
            <a:r>
              <a:rPr lang="ru-RU" altLang="ru-RU" sz="1500" smtClean="0"/>
              <a:t>Так как ультрафиолетовые лучи невидимы для человеческого глаза, то изображения в УФ микроскопии регистрируют либо фотографически, либо с помощью электронно-оптического преобразователя или люминесцирующего экрана. Препарат фотографируется в трёх длинах волн УФ области спектра. Каждый из полученных негативов освещается видимым светом определённого цвета (например, синим, зелёным и красным), и все они одновременно проектируются на один экран. Результат – цветное изображение объекта в условных цветах, зависящих от поглощающей способности препарата в ультрафиолете.</a:t>
            </a:r>
          </a:p>
        </p:txBody>
      </p:sp>
      <p:pic>
        <p:nvPicPr>
          <p:cNvPr id="1331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next">
            <a:hlinkClick r:id="rId4" action="ppaction://hlinksldjump" tooltip="Перейти на схему"/>
          </p:cNvPr>
          <p:cNvPicPr>
            <a:picLocks noChangeAspect="1" noChangeArrowheads="1"/>
          </p:cNvPicPr>
          <p:nvPr/>
        </p:nvPicPr>
        <p:blipFill>
          <a:blip r:embed="rId5">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4213" y="188913"/>
            <a:ext cx="6870700" cy="1600200"/>
          </a:xfrm>
        </p:spPr>
        <p:txBody>
          <a:bodyPr/>
          <a:lstStyle/>
          <a:p>
            <a:pPr eaLnBrk="1" hangingPunct="1">
              <a:defRPr/>
            </a:pPr>
            <a:r>
              <a:rPr lang="ru-RU" sz="4000" b="1" smtClean="0">
                <a:effectLst>
                  <a:outerShdw blurRad="38100" dist="38100" dir="2700000" algn="tl">
                    <a:srgbClr val="FF3300"/>
                  </a:outerShdw>
                </a:effectLst>
              </a:rPr>
              <a:t>Микрофотографирование и микрокиносъёмка</a:t>
            </a:r>
          </a:p>
        </p:txBody>
      </p:sp>
      <p:sp>
        <p:nvSpPr>
          <p:cNvPr id="14339" name="Rectangle 3"/>
          <p:cNvSpPr>
            <a:spLocks noGrp="1" noChangeArrowheads="1"/>
          </p:cNvSpPr>
          <p:nvPr>
            <p:ph type="body" idx="1"/>
          </p:nvPr>
        </p:nvSpPr>
        <p:spPr>
          <a:xfrm>
            <a:off x="684213" y="1916113"/>
            <a:ext cx="7696200" cy="3657600"/>
          </a:xfrm>
        </p:spPr>
        <p:txBody>
          <a:bodyPr/>
          <a:lstStyle/>
          <a:p>
            <a:pPr eaLnBrk="1" hangingPunct="1">
              <a:lnSpc>
                <a:spcPct val="80000"/>
              </a:lnSpc>
              <a:buFontTx/>
              <a:buNone/>
            </a:pPr>
            <a:r>
              <a:rPr lang="ru-RU" altLang="ru-RU" sz="1700" b="1" smtClean="0"/>
              <a:t>	Микрофотографирование и микрокиносъёмка</a:t>
            </a:r>
            <a:r>
              <a:rPr lang="ru-RU" altLang="ru-RU" sz="1700" smtClean="0"/>
              <a:t> – это получение с помощью микроскопа изображений на светочувствительных слоях. Данный метод широко применяется совместно со всеми другими методами микроскопического исследования. Для микрофото- и микрокиносъёмки требуется некоторая перестройка оптической системы микроскопа — иная по сравнению с визуальным наблюдением фокусировки окуляра относительно изображения, даваемого объективом. Микрофотография необходима при документировании исследований, при изучении объектов в невидимых для глаза УФ и ИК лучах (см. выше), а также объектов со слабой интенсивностью свечения. Микрокиносъёмка незаменима при исследовании процессов, развёртывающихся во времени (жизнедеятельности тканевых клеток и микроорганизмов, роста кристаллов, протекания простейших химических реакций и т. п.).</a:t>
            </a:r>
          </a:p>
        </p:txBody>
      </p:sp>
      <p:pic>
        <p:nvPicPr>
          <p:cNvPr id="14340"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next">
            <a:hlinkClick r:id="rId4" action="ppaction://hlinksldjump" tooltip="Перейти на схему"/>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750" y="404813"/>
            <a:ext cx="7377113" cy="1600200"/>
          </a:xfrm>
        </p:spPr>
        <p:txBody>
          <a:bodyPr/>
          <a:lstStyle/>
          <a:p>
            <a:pPr eaLnBrk="1" hangingPunct="1">
              <a:defRPr/>
            </a:pPr>
            <a:r>
              <a:rPr lang="ru-RU" sz="4000" b="1" smtClean="0">
                <a:effectLst>
                  <a:outerShdw blurRad="38100" dist="38100" dir="2700000" algn="tl">
                    <a:srgbClr val="FF3300"/>
                  </a:outerShdw>
                </a:effectLst>
              </a:rPr>
              <a:t>Метод интерференционного контраста</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15363" name="Rectangle 3"/>
          <p:cNvSpPr>
            <a:spLocks noGrp="1" noChangeArrowheads="1"/>
          </p:cNvSpPr>
          <p:nvPr>
            <p:ph type="body" idx="1"/>
          </p:nvPr>
        </p:nvSpPr>
        <p:spPr>
          <a:xfrm>
            <a:off x="252413" y="1628775"/>
            <a:ext cx="8064500" cy="4248150"/>
          </a:xfrm>
        </p:spPr>
        <p:txBody>
          <a:bodyPr/>
          <a:lstStyle/>
          <a:p>
            <a:pPr eaLnBrk="1" hangingPunct="1">
              <a:lnSpc>
                <a:spcPct val="80000"/>
              </a:lnSpc>
              <a:buFontTx/>
              <a:buNone/>
            </a:pPr>
            <a:r>
              <a:rPr lang="ru-RU" altLang="ru-RU" sz="1600" smtClean="0"/>
              <a:t>	Метод интерференционного контраста (интерференционная микроскопия) состоит в том, что каждый луч раздваивается, входя в микроскоп. Один из полученных лучей направляется сквозь наблюдаемую частицу, другой — мимо неё по той же или дополнительной оптической ветви микроскопа. В окулярной части микроскопа оба луча вновь соединяются и интерферируют между собой. Конденсор и объектив снабжены двояко-преломляющими пластинками, из которых первая расщепляет исходный световой луч на два луча, а вторая воссоединяет их. Один из лучей, проходя через объект, запаздывает по фазе (приобретает разность хода по сравнению со вторым лучом). Величина этого запаздывания измеряется компенсатором. Этот метод дает возможность наблюдать прозрачные и бесцветные объекты, но их изображения могут быть и разноцветными (интерференционные цвета). Этот метод пригоден для изучения живых тканей и клеток и применяется во многих случаях именно с этой целью. Метод интерференционного контраста часто применяют совместно с другими методами микроскопии, в частности с наблюдением в поляризованном свете. Его применение в сочетании с микроскопией в ультрафиолетовых лучах позволяет, к примеру, определить содержание нуклеиновых кислот в общей сухой массе объекта. </a:t>
            </a:r>
          </a:p>
        </p:txBody>
      </p:sp>
      <p:pic>
        <p:nvPicPr>
          <p:cNvPr id="15364"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1125538"/>
            <a:ext cx="6870700" cy="755650"/>
          </a:xfrm>
        </p:spPr>
        <p:txBody>
          <a:bodyPr/>
          <a:lstStyle/>
          <a:p>
            <a:pPr eaLnBrk="1" hangingPunct="1">
              <a:defRPr/>
            </a:pPr>
            <a:r>
              <a:rPr lang="ru-RU" sz="4000" b="1" smtClean="0">
                <a:effectLst>
                  <a:outerShdw blurRad="38100" dist="38100" dir="2700000" algn="tl">
                    <a:srgbClr val="FF3300"/>
                  </a:outerShdw>
                </a:effectLst>
              </a:rPr>
              <a:t>Метод исследования в свете люминесценции</a:t>
            </a:r>
            <a:r>
              <a:rPr lang="ru-RU" sz="4000" smtClean="0"/>
              <a:t/>
            </a:r>
            <a:br>
              <a:rPr lang="ru-RU" sz="4000" smtClean="0"/>
            </a:br>
            <a:endParaRPr lang="ru-RU" sz="4000" smtClean="0"/>
          </a:p>
        </p:txBody>
      </p:sp>
      <p:sp>
        <p:nvSpPr>
          <p:cNvPr id="16387" name="Rectangle 3"/>
          <p:cNvSpPr>
            <a:spLocks noGrp="1" noChangeArrowheads="1"/>
          </p:cNvSpPr>
          <p:nvPr>
            <p:ph type="body" idx="1"/>
          </p:nvPr>
        </p:nvSpPr>
        <p:spPr>
          <a:xfrm>
            <a:off x="611188" y="1341438"/>
            <a:ext cx="7769225" cy="4103687"/>
          </a:xfrm>
        </p:spPr>
        <p:txBody>
          <a:bodyPr/>
          <a:lstStyle/>
          <a:p>
            <a:pPr eaLnBrk="1" hangingPunct="1">
              <a:lnSpc>
                <a:spcPct val="80000"/>
              </a:lnSpc>
              <a:buFontTx/>
              <a:buNone/>
            </a:pPr>
            <a:r>
              <a:rPr lang="ru-RU" altLang="ru-RU" sz="1400" smtClean="0"/>
              <a:t>	</a:t>
            </a:r>
            <a:r>
              <a:rPr lang="ru-RU" altLang="ru-RU" sz="1600" smtClean="0"/>
              <a:t>Метод </a:t>
            </a:r>
            <a:r>
              <a:rPr lang="ru-RU" altLang="ru-RU" sz="1600" b="1" smtClean="0"/>
              <a:t>исследования в свете люминесценции</a:t>
            </a:r>
            <a:r>
              <a:rPr lang="ru-RU" altLang="ru-RU" sz="1600" smtClean="0"/>
              <a:t> состоит в наблюдении под микроскопом зелено-оранжевого свечения микрообъектов, которое возникает при их освещении сине-фиолетовым светом или не видимыми глазом ультрафиолетовыми лучами. В оптическую схему микроскопа вводятся два светофильтра. Один из них помещают перед конденсором. Он пропускает от источника-осветителя излучение только тех длин волн, которые возбуждают люминесценцию либо самого объекта (собственная люминесценция), либо специальных красителей, введённых в препарат и поглощённых его частицами (вторичная люминесценция). Второй светофильтр, который установлен после объектива, пропускает к глазу наблюдателя (или на фоточувствительный слой) только свет люминесценции. В люминесцентной микроскопии используют освещение препаратов как сверху (через объектив, который в этом случае служит и конденсором), так и снизу, через обычный конденсор. Метод нашел широкое применение в микробиологии, вирусологии, гистологии, цитологии, в пищевой промышленности, при исследовании почв, в микрохимическом анализе, в дефектоскопии. Такое многообразие применений объясняется очень высокой цветовой чувствительностью глаза и высокой контрастностью изображения самосветящегося объекта на тёмном не люминесцирующем фоне.</a:t>
            </a:r>
          </a:p>
        </p:txBody>
      </p:sp>
      <p:pic>
        <p:nvPicPr>
          <p:cNvPr id="1638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ChangeArrowheads="1"/>
          </p:cNvSpPr>
          <p:nvPr/>
        </p:nvSpPr>
        <p:spPr bwMode="auto">
          <a:xfrm>
            <a:off x="2557463" y="188913"/>
            <a:ext cx="3600450"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2400" b="1">
                <a:effectLst>
                  <a:outerShdw blurRad="38100" dist="38100" dir="2700000" algn="tl">
                    <a:srgbClr val="000000"/>
                  </a:outerShdw>
                </a:effectLst>
                <a:latin typeface="Tahoma" pitchFamily="34" charset="0"/>
              </a:rPr>
              <a:t>Методы электронной </a:t>
            </a:r>
          </a:p>
          <a:p>
            <a:pPr algn="ctr">
              <a:defRPr/>
            </a:pPr>
            <a:r>
              <a:rPr lang="ru-RU" sz="2400" b="1">
                <a:effectLst>
                  <a:outerShdw blurRad="38100" dist="38100" dir="2700000" algn="tl">
                    <a:srgbClr val="000000"/>
                  </a:outerShdw>
                </a:effectLst>
                <a:latin typeface="Tahoma" pitchFamily="34" charset="0"/>
              </a:rPr>
              <a:t>микроскопии</a:t>
            </a:r>
          </a:p>
        </p:txBody>
      </p:sp>
      <p:sp>
        <p:nvSpPr>
          <p:cNvPr id="17411" name="Rectangle 6">
            <a:hlinkClick r:id="rId2" action="ppaction://hlinksldjump"/>
          </p:cNvPr>
          <p:cNvSpPr>
            <a:spLocks noChangeArrowheads="1"/>
          </p:cNvSpPr>
          <p:nvPr/>
        </p:nvSpPr>
        <p:spPr bwMode="auto">
          <a:xfrm>
            <a:off x="252413" y="1341438"/>
            <a:ext cx="17986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r>
              <a:rPr lang="ru-RU" altLang="ru-RU"/>
              <a:t>реплик</a:t>
            </a:r>
          </a:p>
        </p:txBody>
      </p:sp>
      <p:sp>
        <p:nvSpPr>
          <p:cNvPr id="17412" name="Rectangle 7">
            <a:hlinkClick r:id="rId3" action="ppaction://hlinksldjump"/>
          </p:cNvPr>
          <p:cNvSpPr>
            <a:spLocks noChangeArrowheads="1"/>
          </p:cNvSpPr>
          <p:nvPr/>
        </p:nvSpPr>
        <p:spPr bwMode="auto">
          <a:xfrm>
            <a:off x="2411413"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a:t>
            </a:r>
          </a:p>
          <a:p>
            <a:pPr algn="ctr" eaLnBrk="1" hangingPunct="1"/>
            <a:r>
              <a:rPr lang="ru-RU" altLang="ru-RU"/>
              <a:t>декорирования</a:t>
            </a:r>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3" name="Rectangle 8">
            <a:hlinkClick r:id="rId4" action="ppaction://hlinksldjump"/>
          </p:cNvPr>
          <p:cNvSpPr>
            <a:spLocks noChangeArrowheads="1"/>
          </p:cNvSpPr>
          <p:nvPr/>
        </p:nvSpPr>
        <p:spPr bwMode="auto">
          <a:xfrm>
            <a:off x="4643438"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sz="1700">
                <a:latin typeface="Tahoma" panose="020B0604030504040204" pitchFamily="34" charset="0"/>
              </a:rPr>
              <a:t> </a:t>
            </a:r>
          </a:p>
          <a:p>
            <a:pPr algn="ctr" eaLnBrk="1" hangingPunct="1"/>
            <a:r>
              <a:rPr lang="ru-RU" altLang="ru-RU"/>
              <a:t>Амплитудная </a:t>
            </a:r>
          </a:p>
          <a:p>
            <a:pPr algn="ctr" eaLnBrk="1" hangingPunct="1"/>
            <a:r>
              <a:rPr lang="ru-RU" altLang="ru-RU"/>
              <a:t>электронная </a:t>
            </a:r>
          </a:p>
          <a:p>
            <a:pPr algn="ctr" eaLnBrk="1" hangingPunct="1"/>
            <a:r>
              <a:rPr lang="ru-RU" altLang="ru-RU"/>
              <a:t>микроскопия</a:t>
            </a:r>
            <a:endParaRPr lang="ru-RU" altLang="ru-RU" sz="1700">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4" name="Rectangle 9">
            <a:hlinkClick r:id="rId5" action="ppaction://hlinksldjump"/>
          </p:cNvPr>
          <p:cNvSpPr>
            <a:spLocks noChangeArrowheads="1"/>
          </p:cNvSpPr>
          <p:nvPr/>
        </p:nvSpPr>
        <p:spPr bwMode="auto">
          <a:xfrm>
            <a:off x="6877050" y="1341438"/>
            <a:ext cx="1801813"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Фазовая </a:t>
            </a:r>
          </a:p>
          <a:p>
            <a:pPr algn="ctr" eaLnBrk="1" hangingPunct="1"/>
            <a:r>
              <a:rPr lang="ru-RU" altLang="ru-RU"/>
              <a:t>электронная </a:t>
            </a:r>
          </a:p>
          <a:p>
            <a:pPr algn="ctr" eaLnBrk="1" hangingPunct="1"/>
            <a:r>
              <a:rPr lang="ru-RU" altLang="ru-RU"/>
              <a:t>микроскопия</a:t>
            </a:r>
          </a:p>
        </p:txBody>
      </p:sp>
      <p:sp>
        <p:nvSpPr>
          <p:cNvPr id="17415" name="Rectangle 11">
            <a:hlinkClick r:id="rId6" action="ppaction://hlinksldjump"/>
          </p:cNvPr>
          <p:cNvSpPr>
            <a:spLocks noChangeArrowheads="1"/>
          </p:cNvSpPr>
          <p:nvPr/>
        </p:nvSpPr>
        <p:spPr bwMode="auto">
          <a:xfrm>
            <a:off x="252413" y="2636838"/>
            <a:ext cx="1798637" cy="16557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Лоренцова </a:t>
            </a:r>
          </a:p>
          <a:p>
            <a:pPr algn="ctr" eaLnBrk="1" hangingPunct="1"/>
            <a:r>
              <a:rPr lang="ru-RU" altLang="ru-RU"/>
              <a:t>электронная </a:t>
            </a:r>
          </a:p>
          <a:p>
            <a:pPr algn="ctr" eaLnBrk="1" hangingPunct="1"/>
            <a:r>
              <a:rPr lang="ru-RU" altLang="ru-RU"/>
              <a:t>микроскопия</a:t>
            </a:r>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6" name="Rectangle 13">
            <a:hlinkClick r:id="rId7" action="ppaction://hlinksldjump"/>
          </p:cNvPr>
          <p:cNvSpPr>
            <a:spLocks noChangeArrowheads="1"/>
          </p:cNvSpPr>
          <p:nvPr/>
        </p:nvSpPr>
        <p:spPr bwMode="auto">
          <a:xfrm>
            <a:off x="6877050" y="2565400"/>
            <a:ext cx="1801813" cy="16557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Количественная </a:t>
            </a:r>
          </a:p>
          <a:p>
            <a:pPr algn="ctr" eaLnBrk="1" hangingPunct="1"/>
            <a:r>
              <a:rPr lang="ru-RU" altLang="ru-RU"/>
              <a:t>электронная </a:t>
            </a:r>
          </a:p>
          <a:p>
            <a:pPr algn="ctr" eaLnBrk="1" hangingPunct="1"/>
            <a:r>
              <a:rPr lang="ru-RU" altLang="ru-RU"/>
              <a:t>микроскопия</a:t>
            </a:r>
          </a:p>
        </p:txBody>
      </p:sp>
      <p:cxnSp>
        <p:nvCxnSpPr>
          <p:cNvPr id="17417" name="AutoShape 15"/>
          <p:cNvCxnSpPr>
            <a:cxnSpLocks noChangeShapeType="1"/>
            <a:stCxn id="70661" idx="2"/>
            <a:endCxn id="70661" idx="2"/>
          </p:cNvCxnSpPr>
          <p:nvPr/>
        </p:nvCxnSpPr>
        <p:spPr bwMode="auto">
          <a:xfrm>
            <a:off x="4357688"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18" name="AutoShape 16"/>
          <p:cNvCxnSpPr>
            <a:cxnSpLocks noChangeShapeType="1"/>
            <a:stCxn id="70661" idx="2"/>
          </p:cNvCxnSpPr>
          <p:nvPr/>
        </p:nvCxnSpPr>
        <p:spPr bwMode="auto">
          <a:xfrm>
            <a:off x="4357688" y="1125538"/>
            <a:ext cx="0" cy="1943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19" name="AutoShape 17"/>
          <p:cNvCxnSpPr>
            <a:cxnSpLocks noChangeShapeType="1"/>
            <a:stCxn id="70661" idx="1"/>
            <a:endCxn id="17411" idx="0"/>
          </p:cNvCxnSpPr>
          <p:nvPr/>
        </p:nvCxnSpPr>
        <p:spPr bwMode="auto">
          <a:xfrm flipH="1">
            <a:off x="1152525" y="657225"/>
            <a:ext cx="1404938"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0" name="AutoShape 18"/>
          <p:cNvCxnSpPr>
            <a:cxnSpLocks noChangeShapeType="1"/>
            <a:stCxn id="70661" idx="2"/>
            <a:endCxn id="17412" idx="0"/>
          </p:cNvCxnSpPr>
          <p:nvPr/>
        </p:nvCxnSpPr>
        <p:spPr bwMode="auto">
          <a:xfrm flipH="1">
            <a:off x="3311525" y="1125538"/>
            <a:ext cx="1046163"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1" name="AutoShape 19"/>
          <p:cNvCxnSpPr>
            <a:cxnSpLocks noChangeShapeType="1"/>
            <a:stCxn id="70661" idx="2"/>
            <a:endCxn id="17413" idx="0"/>
          </p:cNvCxnSpPr>
          <p:nvPr/>
        </p:nvCxnSpPr>
        <p:spPr bwMode="auto">
          <a:xfrm>
            <a:off x="4357688" y="1125538"/>
            <a:ext cx="1185862"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2" name="AutoShape 20"/>
          <p:cNvCxnSpPr>
            <a:cxnSpLocks noChangeShapeType="1"/>
            <a:stCxn id="70661" idx="3"/>
            <a:endCxn id="17414" idx="0"/>
          </p:cNvCxnSpPr>
          <p:nvPr/>
        </p:nvCxnSpPr>
        <p:spPr bwMode="auto">
          <a:xfrm>
            <a:off x="6157913" y="657225"/>
            <a:ext cx="1620837"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3" name="AutoShape 21"/>
          <p:cNvCxnSpPr>
            <a:cxnSpLocks noChangeShapeType="1"/>
            <a:endCxn id="17415" idx="3"/>
          </p:cNvCxnSpPr>
          <p:nvPr/>
        </p:nvCxnSpPr>
        <p:spPr bwMode="auto">
          <a:xfrm flipH="1">
            <a:off x="2051050" y="3068638"/>
            <a:ext cx="2305050" cy="3968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4" name="AutoShape 25"/>
          <p:cNvCxnSpPr>
            <a:cxnSpLocks noChangeShapeType="1"/>
          </p:cNvCxnSpPr>
          <p:nvPr/>
        </p:nvCxnSpPr>
        <p:spPr bwMode="auto">
          <a:xfrm>
            <a:off x="4356100" y="3068638"/>
            <a:ext cx="2520950" cy="288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7425" name="Picture 26" descr="next">
            <a:hlinkClick r:id="" action="ppaction://hlinkshowjump?jump=nextslide"/>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7" descr="next">
            <a:hlinkClick r:id="" action="ppaction://hlinkshowjump?jump=previousslide"/>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8" descr="next">
            <a:hlinkClick r:id="rId10" action="ppaction://hlinksldjump" tooltip="Перейти на схему"/>
          </p:cNvPr>
          <p:cNvPicPr>
            <a:picLocks noChangeAspect="1" noChangeArrowheads="1"/>
          </p:cNvPicPr>
          <p:nvPr/>
        </p:nvPicPr>
        <p:blipFill>
          <a:blip r:embed="rId11">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0" descr="Безимени-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1063" y="3429000"/>
            <a:ext cx="2209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altLang="ru-RU" smtClean="0"/>
              <a:t>Метод реплик</a:t>
            </a:r>
          </a:p>
        </p:txBody>
      </p:sp>
      <p:sp>
        <p:nvSpPr>
          <p:cNvPr id="18435" name="Rectangle 3"/>
          <p:cNvSpPr>
            <a:spLocks noGrp="1" noChangeArrowheads="1"/>
          </p:cNvSpPr>
          <p:nvPr>
            <p:ph type="body" idx="1"/>
          </p:nvPr>
        </p:nvSpPr>
        <p:spPr/>
        <p:txBody>
          <a:bodyPr/>
          <a:lstStyle/>
          <a:p>
            <a:pPr eaLnBrk="1" hangingPunct="1">
              <a:lnSpc>
                <a:spcPct val="80000"/>
              </a:lnSpc>
            </a:pPr>
            <a:r>
              <a:rPr lang="ru-RU" altLang="ru-RU" sz="2000" smtClean="0"/>
              <a:t>Метод реплик используют для изучения поверхностной геометрической структуры массивных тел. С поверхности такого тела снимается отпечаток в виде тонкой плёнки углерода, коллодия, формвара и др., повторяющий рельеф поверхности и рассматривается в просвечивающем электронном микроскопе. Обычно предварительно под скользящим (малым к поверхности) углом на реплику в вакууме напыляется слой сильно рассеивающего электроны тяжёлого металла, оттеняющего выступы и впадины геометрического рельефа.</a:t>
            </a:r>
          </a:p>
        </p:txBody>
      </p:sp>
      <p:pic>
        <p:nvPicPr>
          <p:cNvPr id="18436"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декорирования</a:t>
            </a:r>
          </a:p>
        </p:txBody>
      </p:sp>
      <p:sp>
        <p:nvSpPr>
          <p:cNvPr id="19459" name="Rectangle 3"/>
          <p:cNvSpPr>
            <a:spLocks noGrp="1" noChangeArrowheads="1"/>
          </p:cNvSpPr>
          <p:nvPr>
            <p:ph type="body" idx="1"/>
          </p:nvPr>
        </p:nvSpPr>
        <p:spPr/>
        <p:txBody>
          <a:bodyPr/>
          <a:lstStyle/>
          <a:p>
            <a:pPr eaLnBrk="1" hangingPunct="1">
              <a:lnSpc>
                <a:spcPct val="80000"/>
              </a:lnSpc>
            </a:pPr>
            <a:r>
              <a:rPr lang="ru-RU" altLang="ru-RU" sz="2000" smtClean="0"/>
              <a:t>Метод декорирования исследует не только геометрическую структуру поверхностей, но и микрополя, обусловленные наличием дислокаций, скопления точечных дефектов, ступени роста кристаллических граней, доменную структуру и т. д. . Согласно этому методу на поверхность образца вначале напыляется очень тонкий слой декорирующих частиц (атомы Au, Pt и др., молекулы полупроводников или диэлектриков), осаждающихся преимущественно на участках сосредоточения микрополей, а затем снимается реплика с включениями декорирующих частиц.</a:t>
            </a:r>
          </a:p>
        </p:txBody>
      </p:sp>
      <p:pic>
        <p:nvPicPr>
          <p:cNvPr id="19460"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850" y="260350"/>
            <a:ext cx="6870700" cy="1600200"/>
          </a:xfrm>
        </p:spPr>
        <p:txBody>
          <a:bodyPr/>
          <a:lstStyle/>
          <a:p>
            <a:pPr eaLnBrk="1" hangingPunct="1">
              <a:defRPr/>
            </a:pPr>
            <a:r>
              <a:rPr lang="ru-RU" sz="4000" b="1" smtClean="0">
                <a:effectLst>
                  <a:outerShdw blurRad="38100" dist="38100" dir="2700000" algn="tl">
                    <a:srgbClr val="FF3300"/>
                  </a:outerShdw>
                </a:effectLst>
              </a:rPr>
              <a:t>Амплитудная электронная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микроскопия</a:t>
            </a:r>
          </a:p>
        </p:txBody>
      </p:sp>
      <p:sp>
        <p:nvSpPr>
          <p:cNvPr id="20483" name="Rectangle 3"/>
          <p:cNvSpPr>
            <a:spLocks noGrp="1" noChangeArrowheads="1"/>
          </p:cNvSpPr>
          <p:nvPr>
            <p:ph type="body" idx="1"/>
          </p:nvPr>
        </p:nvSpPr>
        <p:spPr/>
        <p:txBody>
          <a:bodyPr/>
          <a:lstStyle/>
          <a:p>
            <a:pPr eaLnBrk="1" hangingPunct="1">
              <a:lnSpc>
                <a:spcPct val="80000"/>
              </a:lnSpc>
            </a:pPr>
            <a:r>
              <a:rPr lang="ru-RU" altLang="ru-RU" sz="2400" smtClean="0"/>
              <a:t>Методы амплитудной электронной микроскопии могут быть использованы для обработки изображений аморфных и других тел (размеры частиц которых меньше разрешаемого в электронном микроскопе расстояния), рассеивающих электроны диффузно. В просвечивающем электронном микроскопе, например, контраст изображения, т. е. перепад яркостей изображения соседних участков объекта, в первом приближении пропорционален перепаду толщин этих участков.</a:t>
            </a:r>
          </a:p>
        </p:txBody>
      </p:sp>
      <p:pic>
        <p:nvPicPr>
          <p:cNvPr id="20484"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Фазовая электронная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микроскопия</a:t>
            </a:r>
          </a:p>
        </p:txBody>
      </p:sp>
      <p:sp>
        <p:nvSpPr>
          <p:cNvPr id="21507" name="Rectangle 3"/>
          <p:cNvSpPr>
            <a:spLocks noGrp="1" noChangeArrowheads="1"/>
          </p:cNvSpPr>
          <p:nvPr>
            <p:ph type="body" idx="1"/>
          </p:nvPr>
        </p:nvSpPr>
        <p:spPr/>
        <p:txBody>
          <a:bodyPr/>
          <a:lstStyle/>
          <a:p>
            <a:pPr eaLnBrk="1" hangingPunct="1">
              <a:lnSpc>
                <a:spcPct val="80000"/>
              </a:lnSpc>
            </a:pPr>
            <a:r>
              <a:rPr lang="ru-RU" altLang="ru-RU" sz="1800" smtClean="0"/>
              <a:t>Для расчёта контраста изображений кристаллических тел, имеющих регулярные структуры, а также для решения обратной задачи — расчёта структуры объекта по наблюдаемому изображению — применяются методы фазовой электронной микроскопии. Рассматривается задача о дифракции электронной волны на кристаллической решетке, при решении которой дополнительно учитываются неупругие взаимодействия электронов с объектом: рассеяние на плазмах, фононах и т. п. В просвечивающих электронных микроскопах и растровых просвечивающих электронных микроскопах высокого разрешения получают изображения отдельных молекул или атомов тяжелых элементов. Привлекая методы фазовой электронной микроскопии, можно восстанавливать по изображениям трехмерную структуру кристаллов и биологических макромолекул. </a:t>
            </a:r>
          </a:p>
        </p:txBody>
      </p:sp>
      <p:pic>
        <p:nvPicPr>
          <p:cNvPr id="2150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Схема 1"/>
          <p:cNvGraphicFramePr/>
          <p:nvPr/>
        </p:nvGraphicFramePr>
        <p:xfrm>
          <a:off x="0" y="188913"/>
          <a:ext cx="9144000" cy="666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81" name="Picture 102" descr="j0251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7288" y="5668963"/>
            <a:ext cx="9128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ru-RU" sz="4000" b="1" smtClean="0">
                <a:effectLst>
                  <a:outerShdw blurRad="38100" dist="38100" dir="2700000" algn="tl">
                    <a:srgbClr val="FF3300"/>
                  </a:outerShdw>
                </a:effectLst>
              </a:rPr>
              <a:t>Количественная</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электронная микроскопия</a:t>
            </a:r>
          </a:p>
        </p:txBody>
      </p:sp>
      <p:sp>
        <p:nvSpPr>
          <p:cNvPr id="22531" name="Rectangle 3"/>
          <p:cNvSpPr>
            <a:spLocks noGrp="1" noChangeArrowheads="1"/>
          </p:cNvSpPr>
          <p:nvPr>
            <p:ph type="body" idx="1"/>
          </p:nvPr>
        </p:nvSpPr>
        <p:spPr/>
        <p:txBody>
          <a:bodyPr/>
          <a:lstStyle/>
          <a:p>
            <a:pPr eaLnBrk="1" hangingPunct="1"/>
            <a:r>
              <a:rPr lang="ru-RU" altLang="ru-RU" sz="2000" smtClean="0"/>
              <a:t>Методы количественной электронной микроскопии — это точное измерение различных параметров образца или исследуемого процесса, например измерение локальных электрических потенциалов, магнитных полей, микрогеометрии поверхностного рельефа и т. д.</a:t>
            </a:r>
          </a:p>
        </p:txBody>
      </p:sp>
      <p:pic>
        <p:nvPicPr>
          <p:cNvPr id="22532"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next">
            <a:hlinkClick r:id="rId4" action="ppaction://hlinksldjump" tooltip="Перейти на схему"/>
          </p:cNvPr>
          <p:cNvPicPr>
            <a:picLocks noChangeAspect="1" noChangeArrowheads="1"/>
          </p:cNvPicPr>
          <p:nvPr/>
        </p:nvPicPr>
        <p:blipFill>
          <a:blip r:embed="rId5">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Лоренцова электронная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микроскопия</a:t>
            </a:r>
          </a:p>
        </p:txBody>
      </p:sp>
      <p:sp>
        <p:nvSpPr>
          <p:cNvPr id="23555" name="Rectangle 3"/>
          <p:cNvSpPr>
            <a:spLocks noGrp="1" noChangeArrowheads="1"/>
          </p:cNvSpPr>
          <p:nvPr>
            <p:ph type="body" idx="1"/>
          </p:nvPr>
        </p:nvSpPr>
        <p:spPr/>
        <p:txBody>
          <a:bodyPr/>
          <a:lstStyle/>
          <a:p>
            <a:pPr eaLnBrk="1" hangingPunct="1">
              <a:lnSpc>
                <a:spcPct val="80000"/>
              </a:lnSpc>
            </a:pPr>
            <a:r>
              <a:rPr lang="ru-RU" altLang="ru-RU" sz="2000" smtClean="0"/>
              <a:t>Областью исследования Лоренцовой электронной микроскопии, в которой изучают явления, обусловленные силой Лоренца, являются внутренние магнитные и электрические поля или внешние поля рассеяния, например, поля магнитных доменов в тонких пленках, сегнетоэлектрических доменов, поля головок для магнитной записи информации и т. п.</a:t>
            </a:r>
          </a:p>
        </p:txBody>
      </p:sp>
      <p:pic>
        <p:nvPicPr>
          <p:cNvPr id="2355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b="1">
                <a:effectLst>
                  <a:outerShdw blurRad="38100" dist="38100" dir="2700000" algn="tl">
                    <a:srgbClr val="000000"/>
                  </a:outerShdw>
                </a:effectLst>
                <a:latin typeface="Tahoma" pitchFamily="34" charset="0"/>
              </a:rPr>
              <a:t>Методы </a:t>
            </a:r>
          </a:p>
          <a:p>
            <a:pPr algn="ctr">
              <a:defRPr/>
            </a:pPr>
            <a:r>
              <a:rPr lang="ru-RU" b="1">
                <a:effectLst>
                  <a:outerShdw blurRad="38100" dist="38100" dir="2700000" algn="tl">
                    <a:srgbClr val="000000"/>
                  </a:outerShdw>
                </a:effectLst>
              </a:rPr>
              <a:t>фракционирования</a:t>
            </a:r>
          </a:p>
          <a:p>
            <a:pPr algn="ctr">
              <a:defRPr/>
            </a:pPr>
            <a:endParaRPr lang="ru-RU" b="1">
              <a:effectLst>
                <a:outerShdw blurRad="38100" dist="38100" dir="2700000" algn="tl">
                  <a:srgbClr val="000000"/>
                </a:outerShdw>
              </a:effectLst>
              <a:latin typeface="Tahoma" pitchFamily="34" charset="0"/>
            </a:endParaRPr>
          </a:p>
        </p:txBody>
      </p:sp>
      <p:cxnSp>
        <p:nvCxnSpPr>
          <p:cNvPr id="24579" name="AutoShape 5"/>
          <p:cNvCxnSpPr>
            <a:cxnSpLocks noChangeShapeType="1"/>
            <a:stCxn id="77828" idx="2"/>
            <a:endCxn id="77828"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580" name="AutoShape 6"/>
          <p:cNvCxnSpPr>
            <a:cxnSpLocks noChangeShapeType="1"/>
            <a:stCxn id="77828" idx="2"/>
            <a:endCxn id="24582" idx="0"/>
          </p:cNvCxnSpPr>
          <p:nvPr/>
        </p:nvCxnSpPr>
        <p:spPr bwMode="auto">
          <a:xfrm flipH="1">
            <a:off x="1871663" y="1125538"/>
            <a:ext cx="2484437"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581" name="AutoShape 8"/>
          <p:cNvCxnSpPr>
            <a:cxnSpLocks noChangeShapeType="1"/>
            <a:stCxn id="77828" idx="2"/>
            <a:endCxn id="24583" idx="0"/>
          </p:cNvCxnSpPr>
          <p:nvPr/>
        </p:nvCxnSpPr>
        <p:spPr bwMode="auto">
          <a:xfrm>
            <a:off x="4356100" y="1125538"/>
            <a:ext cx="2339975"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582" name="Rectangle 9">
            <a:hlinkClick r:id="rId2" action="ppaction://hlinksldjump"/>
          </p:cNvPr>
          <p:cNvSpPr>
            <a:spLocks noChangeArrowheads="1"/>
          </p:cNvSpPr>
          <p:nvPr/>
        </p:nvSpPr>
        <p:spPr bwMode="auto">
          <a:xfrm>
            <a:off x="611188"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Дифференциальное </a:t>
            </a:r>
          </a:p>
          <a:p>
            <a:pPr algn="ctr" eaLnBrk="1" hangingPunct="1"/>
            <a:r>
              <a:rPr lang="ru-RU" altLang="ru-RU"/>
              <a:t>центрифугирование</a:t>
            </a:r>
          </a:p>
          <a:p>
            <a:pPr algn="ctr" eaLnBrk="1" hangingPunct="1"/>
            <a:endParaRPr lang="ru-RU" altLang="ru-RU"/>
          </a:p>
        </p:txBody>
      </p:sp>
      <p:sp>
        <p:nvSpPr>
          <p:cNvPr id="24583" name="Rectangle 10">
            <a:hlinkClick r:id="rId3" action="ppaction://hlinksldjump"/>
          </p:cNvPr>
          <p:cNvSpPr>
            <a:spLocks noChangeArrowheads="1"/>
          </p:cNvSpPr>
          <p:nvPr/>
        </p:nvSpPr>
        <p:spPr bwMode="auto">
          <a:xfrm>
            <a:off x="5435600"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Зональное </a:t>
            </a:r>
          </a:p>
          <a:p>
            <a:pPr algn="ctr" eaLnBrk="1" hangingPunct="1"/>
            <a:r>
              <a:rPr lang="ru-RU" altLang="ru-RU"/>
              <a:t>центрифугирование</a:t>
            </a:r>
          </a:p>
          <a:p>
            <a:pPr algn="ctr" eaLnBrk="1" hangingPunct="1"/>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pic>
        <p:nvPicPr>
          <p:cNvPr id="24584" name="Picture 12" descr="next">
            <a:hlinkClick r:id="" action="ppaction://hlinkshowjump?jump=next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3" descr="next">
            <a:hlinkClick r:id="" action="ppaction://hlinkshowjump?jump=previousslide"/>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4"/>
          <p:cNvSpPr>
            <a:spLocks noChangeArrowheads="1"/>
          </p:cNvSpPr>
          <p:nvPr/>
        </p:nvSpPr>
        <p:spPr bwMode="auto">
          <a:xfrm>
            <a:off x="468313" y="3429000"/>
            <a:ext cx="76327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lnSpc>
                <a:spcPct val="80000"/>
              </a:lnSpc>
              <a:spcBef>
                <a:spcPct val="20000"/>
              </a:spcBef>
            </a:pPr>
            <a:r>
              <a:rPr lang="ru-RU" altLang="ru-RU"/>
              <a:t>Для получения клеточных фракций широко применяются различные виды центрифугирования: дифференциальное центрифугирование, зональное центрифугирование и равновесное центрифугирование в градиенте плотности. Теоретические и практические вопросы, связанные с центрифугированием, всесторонне разобраны в обзоре Сайкса.</a:t>
            </a:r>
          </a:p>
        </p:txBody>
      </p:sp>
      <p:pic>
        <p:nvPicPr>
          <p:cNvPr id="24587" name="Picture 15" descr="next">
            <a:hlinkClick r:id="rId6" action="ppaction://hlinksldjump" tooltip="Перейти на схему"/>
          </p:cNvPr>
          <p:cNvPicPr>
            <a:picLocks noChangeAspect="1" noChangeArrowheads="1"/>
          </p:cNvPicPr>
          <p:nvPr/>
        </p:nvPicPr>
        <p:blipFill>
          <a:blip r:embed="rId7">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Дифференциальное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центрифугирование</a:t>
            </a:r>
          </a:p>
        </p:txBody>
      </p:sp>
      <p:sp>
        <p:nvSpPr>
          <p:cNvPr id="25603" name="Rectangle 3"/>
          <p:cNvSpPr>
            <a:spLocks noGrp="1" noChangeArrowheads="1"/>
          </p:cNvSpPr>
          <p:nvPr>
            <p:ph type="body" idx="1"/>
          </p:nvPr>
        </p:nvSpPr>
        <p:spPr/>
        <p:txBody>
          <a:bodyPr/>
          <a:lstStyle/>
          <a:p>
            <a:pPr eaLnBrk="1" hangingPunct="1">
              <a:lnSpc>
                <a:spcPct val="80000"/>
              </a:lnSpc>
            </a:pPr>
            <a:r>
              <a:rPr lang="ru-RU" altLang="ru-RU" sz="1800" smtClean="0"/>
              <a:t>В случае дифференциального центрифугирования образцы центрифугируют определенное время при заданной скорости, после чего удаляют надосадочную жидкость. Этот метод полезен для разделения частиц, сильно различающихся по скорости седиментации. Например, центрифугирование в течение 5—10 мин при 3000— 5000 д приводит к осаждению интактных бактериальных клеток, тогда как большинство клеточных фрагментов при этом остается в надосадочной жидкости. Фрагменты клеточной стенки и большие мембранные структуры можно осадить центрифугированием при 20 000—50 000 § в течение 20 мин, в то время как маленькие мембранные везикулы и рибосомы требуют для осаждения центрифугирования при 200 000 § в течение 1 ч.</a:t>
            </a:r>
          </a:p>
        </p:txBody>
      </p:sp>
      <p:pic>
        <p:nvPicPr>
          <p:cNvPr id="25604"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next">
            <a:hlinkClick r:id="rId4" action="ppaction://hlinksldjump" tooltip="Перейти на схему"/>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Зональное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центрифугирование</a:t>
            </a:r>
          </a:p>
        </p:txBody>
      </p:sp>
      <p:sp>
        <p:nvSpPr>
          <p:cNvPr id="26627" name="Rectangle 3"/>
          <p:cNvSpPr>
            <a:spLocks noGrp="1" noChangeArrowheads="1"/>
          </p:cNvSpPr>
          <p:nvPr>
            <p:ph type="body" idx="1"/>
          </p:nvPr>
        </p:nvSpPr>
        <p:spPr/>
        <p:txBody>
          <a:bodyPr/>
          <a:lstStyle/>
          <a:p>
            <a:pPr eaLnBrk="1" hangingPunct="1">
              <a:lnSpc>
                <a:spcPct val="80000"/>
              </a:lnSpc>
            </a:pPr>
            <a:r>
              <a:rPr lang="ru-RU" altLang="ru-RU" sz="1800" smtClean="0"/>
              <a:t>Зональное центрифугирование представляет собой эффективный способ разделения структур, имеющих сходную плавучую плотность, но различающихся по форме и массе частиц. В качестве примеров можно привести разделение субъединиц рибосом, различных классов полисом, а также молекул ДНК, имеющих различную форму. Центрифугирование осуществляют либо в бакет-роторах, либо в специально устроенных зональных роторах; для предотвращения конвекции при центрифугировании в стаканах бакет-ротора или в камере зонального ротора создают слабый градиент (обычно сахарозы). Пробу наносят в виде зоны или узкой полосы в самом верху градиентного столбика. Для субклеточных частиц обычно используется градиент сахарозы от 15 до 40% (вес/объем).</a:t>
            </a:r>
          </a:p>
        </p:txBody>
      </p:sp>
      <p:pic>
        <p:nvPicPr>
          <p:cNvPr id="2662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next">
            <a:hlinkClick r:id="" action="ppaction://hlinkshowjump?jump=previousslide"/>
          </p:cNvPr>
          <p:cNvPicPr>
            <a:picLocks noChangeAspect="1" noChangeArrowheads="1"/>
          </p:cNvPicPr>
          <p:nvPr/>
        </p:nvPicPr>
        <p:blipFill>
          <a:blip r:embed="rId3">
            <a:clrChange>
              <a:clrFrom>
                <a:srgbClr val="FFFEFA"/>
              </a:clrFrom>
              <a:clrTo>
                <a:srgbClr val="FFFEFA">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next">
            <a:hlinkClick r:id="rId4" action="ppaction://hlinksldjump" tooltip="Перейти на схему"/>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10"/>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b="1">
                <a:effectLst>
                  <a:outerShdw blurRad="38100" dist="38100" dir="2700000" algn="tl">
                    <a:srgbClr val="000000"/>
                  </a:outerShdw>
                </a:effectLst>
                <a:latin typeface="Tahoma" pitchFamily="34" charset="0"/>
              </a:rPr>
              <a:t>Методы </a:t>
            </a:r>
          </a:p>
          <a:p>
            <a:pPr algn="ctr">
              <a:defRPr/>
            </a:pPr>
            <a:r>
              <a:rPr lang="ru-RU" b="1">
                <a:effectLst>
                  <a:outerShdw blurRad="38100" dist="38100" dir="2700000" algn="tl">
                    <a:srgbClr val="000000"/>
                  </a:outerShdw>
                </a:effectLst>
              </a:rPr>
              <a:t>Рентгеноструктурного</a:t>
            </a:r>
          </a:p>
          <a:p>
            <a:pPr algn="ctr">
              <a:defRPr/>
            </a:pPr>
            <a:r>
              <a:rPr lang="ru-RU" b="1">
                <a:effectLst>
                  <a:outerShdw blurRad="38100" dist="38100" dir="2700000" algn="tl">
                    <a:srgbClr val="000000"/>
                  </a:outerShdw>
                </a:effectLst>
              </a:rPr>
              <a:t>анализа</a:t>
            </a:r>
            <a:endParaRPr lang="ru-RU" b="1">
              <a:effectLst>
                <a:outerShdw blurRad="38100" dist="38100" dir="2700000" algn="tl">
                  <a:srgbClr val="000000"/>
                </a:outerShdw>
              </a:effectLst>
              <a:latin typeface="Tahoma" pitchFamily="34" charset="0"/>
            </a:endParaRPr>
          </a:p>
        </p:txBody>
      </p:sp>
      <p:cxnSp>
        <p:nvCxnSpPr>
          <p:cNvPr id="27651" name="AutoShape 11"/>
          <p:cNvCxnSpPr>
            <a:cxnSpLocks noChangeShapeType="1"/>
            <a:stCxn id="80906" idx="2"/>
            <a:endCxn id="80906"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652" name="AutoShape 12"/>
          <p:cNvCxnSpPr>
            <a:cxnSpLocks noChangeShapeType="1"/>
            <a:stCxn id="80906" idx="2"/>
            <a:endCxn id="27654" idx="0"/>
          </p:cNvCxnSpPr>
          <p:nvPr/>
        </p:nvCxnSpPr>
        <p:spPr bwMode="auto">
          <a:xfrm flipH="1">
            <a:off x="1871663" y="1125538"/>
            <a:ext cx="2484437"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653" name="AutoShape 13"/>
          <p:cNvCxnSpPr>
            <a:cxnSpLocks noChangeShapeType="1"/>
            <a:stCxn id="80906" idx="2"/>
            <a:endCxn id="27655" idx="0"/>
          </p:cNvCxnSpPr>
          <p:nvPr/>
        </p:nvCxnSpPr>
        <p:spPr bwMode="auto">
          <a:xfrm>
            <a:off x="4356100" y="1125538"/>
            <a:ext cx="2339975"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54" name="Rectangle 14">
            <a:hlinkClick r:id="rId2" action="ppaction://hlinksldjump"/>
          </p:cNvPr>
          <p:cNvSpPr>
            <a:spLocks noChangeArrowheads="1"/>
          </p:cNvSpPr>
          <p:nvPr/>
        </p:nvSpPr>
        <p:spPr bwMode="auto">
          <a:xfrm>
            <a:off x="611188"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Лауэ</a:t>
            </a:r>
          </a:p>
          <a:p>
            <a:pPr algn="ctr" eaLnBrk="1" hangingPunct="1"/>
            <a:endParaRPr lang="ru-RU" altLang="ru-RU"/>
          </a:p>
        </p:txBody>
      </p:sp>
      <p:sp>
        <p:nvSpPr>
          <p:cNvPr id="27655" name="Rectangle 15">
            <a:hlinkClick r:id="rId3" action="ppaction://hlinksldjump"/>
          </p:cNvPr>
          <p:cNvSpPr>
            <a:spLocks noChangeArrowheads="1"/>
          </p:cNvSpPr>
          <p:nvPr/>
        </p:nvSpPr>
        <p:spPr bwMode="auto">
          <a:xfrm>
            <a:off x="5435600"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a:t>
            </a:r>
          </a:p>
          <a:p>
            <a:pPr algn="ctr" eaLnBrk="1" hangingPunct="1"/>
            <a:r>
              <a:rPr lang="ru-RU" altLang="ru-RU"/>
              <a:t>Дебая-Шеррера</a:t>
            </a:r>
          </a:p>
          <a:p>
            <a:pPr algn="ctr" eaLnBrk="1" hangingPunct="1"/>
            <a:endParaRPr lang="ru-RU" altLang="ru-RU">
              <a:latin typeface="Tahoma" panose="020B0604030504040204" pitchFamily="34" charset="0"/>
            </a:endParaRPr>
          </a:p>
        </p:txBody>
      </p:sp>
      <p:pic>
        <p:nvPicPr>
          <p:cNvPr id="27656" name="Picture 16" descr="next">
            <a:hlinkClick r:id="" action="ppaction://hlinkshowjump?jump=next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7" descr="next">
            <a:hlinkClick r:id="" action="ppaction://hlinkshowjump?jump=previousslide"/>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8" descr="next">
            <a:hlinkClick r:id="rId6" action="ppaction://hlinksldjump" tooltip="Перейти на схему"/>
          </p:cNvPr>
          <p:cNvPicPr>
            <a:picLocks noChangeAspect="1" noChangeArrowheads="1"/>
          </p:cNvPicPr>
          <p:nvPr/>
        </p:nvPicPr>
        <p:blipFill>
          <a:blip r:embed="rId7">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Лауэ</a:t>
            </a:r>
          </a:p>
        </p:txBody>
      </p:sp>
      <p:sp>
        <p:nvSpPr>
          <p:cNvPr id="28675" name="Rectangle 3"/>
          <p:cNvSpPr>
            <a:spLocks noGrp="1" noChangeArrowheads="1"/>
          </p:cNvSpPr>
          <p:nvPr>
            <p:ph type="body" idx="1"/>
          </p:nvPr>
        </p:nvSpPr>
        <p:spPr/>
        <p:txBody>
          <a:bodyPr/>
          <a:lstStyle/>
          <a:p>
            <a:pPr eaLnBrk="1" hangingPunct="1"/>
            <a:r>
              <a:rPr lang="ru-RU" altLang="ru-RU" sz="2000" smtClean="0"/>
              <a:t>применяется для монокристаллов. Образец облучается пучком с непрерывным спектром, взаимная ориентация пучка и кристалла не меняется. Угловое распределение дифрагированного излучения имеет вид отдельных дифракционных пятен (лауэграмма).</a:t>
            </a:r>
          </a:p>
        </p:txBody>
      </p:sp>
      <p:pic>
        <p:nvPicPr>
          <p:cNvPr id="2867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Дебая-Шеррера</a:t>
            </a:r>
          </a:p>
        </p:txBody>
      </p:sp>
      <p:sp>
        <p:nvSpPr>
          <p:cNvPr id="29699" name="Rectangle 3"/>
          <p:cNvSpPr>
            <a:spLocks noGrp="1" noChangeArrowheads="1"/>
          </p:cNvSpPr>
          <p:nvPr>
            <p:ph type="body" idx="1"/>
          </p:nvPr>
        </p:nvSpPr>
        <p:spPr/>
        <p:txBody>
          <a:bodyPr/>
          <a:lstStyle/>
          <a:p>
            <a:pPr eaLnBrk="1" hangingPunct="1">
              <a:lnSpc>
                <a:spcPct val="80000"/>
              </a:lnSpc>
            </a:pPr>
            <a:r>
              <a:rPr lang="ru-RU" altLang="ru-RU" sz="2000" smtClean="0"/>
              <a:t>используется для исследования поликристаллов и их смесей. Хаотическая ориентация кристаллов в образце относительно падающего монохроматического пучка превращает дифрагированные пучки в семейство коаксиальных конусов с падающим пучком на оси. Их изображение на фотоплёнке (дебаеграмма) имеет вид концентрических колец, расположение и интенсивность которых позволяет судить о составе исследуемого вещества.</a:t>
            </a:r>
          </a:p>
        </p:txBody>
      </p:sp>
      <p:pic>
        <p:nvPicPr>
          <p:cNvPr id="29700"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11188" y="1844675"/>
            <a:ext cx="7696200" cy="3657600"/>
          </a:xfrm>
        </p:spPr>
        <p:txBody>
          <a:bodyPr/>
          <a:lstStyle/>
          <a:p>
            <a:pPr eaLnBrk="1" hangingPunct="1"/>
            <a:r>
              <a:rPr lang="ru-RU" altLang="ru-RU" sz="1400" smtClean="0"/>
              <a:t>. Некоторые ткани удается разделить на отдельные клетки так, что клетки при этом остаются живыми и часто способны к размножению. Этот факт окончательно подтверждает представление о клетке как единице живого. Губку, примитивный многоклеточный организм, можно разделить на клетки путем протирания сквозь сито. Через некоторое время эти клетки вновь соединяются и образуют губку. Эмбриональные ткани животных можно заставить диссоциировать с помощью ферментов или другими способами, ослабляющими связи между клетками. </a:t>
            </a:r>
          </a:p>
          <a:p>
            <a:pPr eaLnBrk="1" hangingPunct="1"/>
            <a:endParaRPr lang="ru-RU" altLang="ru-RU" sz="1400" smtClean="0"/>
          </a:p>
          <a:p>
            <a:pPr eaLnBrk="1" hangingPunct="1"/>
            <a:r>
              <a:rPr lang="ru-RU" altLang="ru-RU" sz="1400" smtClean="0"/>
              <a:t>Американский эмбриолог Р.Гаррисон (1879–1959) первым показал, что эмбриональные и даже некоторые зрелые клетки могут расти и размножаться вне тела в подходящей среде. Эта техника, называемая культивированием клеток, была доведена до совершенства французским биологом А.Каррелем (1873–1959). Растительные клетки тоже можно выращивать в культуре, однако по сравнению с животными клетками они образуют большие скопления и прочнее прикрепляются друг к другу, поэтому в процессе роста культуры образуются ткани, а не отдельные клетки. В клеточной культуре из отдельной клетки можно вырастить целое взрослое растение, например морковь.</a:t>
            </a:r>
          </a:p>
        </p:txBody>
      </p:sp>
      <p:sp>
        <p:nvSpPr>
          <p:cNvPr id="83972" name="Rectangle 4"/>
          <p:cNvSpPr>
            <a:spLocks noChangeArrowheads="1"/>
          </p:cNvSpPr>
          <p:nvPr/>
        </p:nvSpPr>
        <p:spPr bwMode="auto">
          <a:xfrm>
            <a:off x="1258888" y="476250"/>
            <a:ext cx="6121400"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3600" b="1">
                <a:effectLst>
                  <a:outerShdw blurRad="38100" dist="38100" dir="2700000" algn="tl">
                    <a:srgbClr val="000000"/>
                  </a:outerShdw>
                </a:effectLst>
              </a:rPr>
              <a:t>Метод клеточных культур</a:t>
            </a:r>
          </a:p>
        </p:txBody>
      </p:sp>
      <p:pic>
        <p:nvPicPr>
          <p:cNvPr id="30724" name="Picture 5"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next">
            <a:hlinkClick r:id="" action="ppaction://hlinkshowjump?jump=previousslide"/>
          </p:cNvPr>
          <p:cNvPicPr>
            <a:picLocks noChangeAspect="1" noChangeArrowheads="1"/>
          </p:cNvPicPr>
          <p:nvPr/>
        </p:nvPicPr>
        <p:blipFill>
          <a:blip r:embed="rId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lnSpc>
                <a:spcPct val="80000"/>
              </a:lnSpc>
            </a:pPr>
            <a:r>
              <a:rPr lang="ru-RU" altLang="ru-RU" sz="1400" smtClean="0"/>
              <a:t>С помощью микроманипулятора отдельные части клетки можно удалять, добавлять или каким-то образом видоизменять. Крупную клетку амебы удается разделить на три основных компонента – клеточную мембрану, цитоплазму и ядро, а затем эти компоненты можно вновь собрать и получить живую клетку. Таким путем могут быть получены искусственные клетки, состоящие из компонентов разных видов амеб. </a:t>
            </a:r>
          </a:p>
          <a:p>
            <a:pPr eaLnBrk="1" hangingPunct="1">
              <a:lnSpc>
                <a:spcPct val="80000"/>
              </a:lnSpc>
            </a:pPr>
            <a:endParaRPr lang="ru-RU" altLang="ru-RU" sz="1400" smtClean="0"/>
          </a:p>
          <a:p>
            <a:pPr eaLnBrk="1" hangingPunct="1">
              <a:lnSpc>
                <a:spcPct val="80000"/>
              </a:lnSpc>
            </a:pPr>
            <a:r>
              <a:rPr lang="ru-RU" altLang="ru-RU" sz="1400" smtClean="0"/>
              <a:t>Если принять во внимание, что некоторые клеточные компоненты представляется возможным синтезировать искусственно, то опыты по сборке искусственных клеток могут оказаться первым шагом на пути к созданию в лабораторных условиях новых форм жизни. Поскольку каждый организм развивается из одной единственной клетки, метод получения искусственных клеток в принципе позволяет конструировать организмы заданного типа, если при этом использовать компоненты, несколько отличающиеся от тех, которые имеются у ныне существующих клеток. В действительности, однако, полного синтеза всех клеточных компонентов не требуется. Структура большинства, если не всех компонентов клетки, определяется нуклеиновыми кислотами. Таким образом, проблема создания новых организмов сводится к синтезу новых типов нуклеиновых кислот и замене ими природных нуклеиновых кислот в определенных клетках.</a:t>
            </a:r>
          </a:p>
        </p:txBody>
      </p:sp>
      <p:sp>
        <p:nvSpPr>
          <p:cNvPr id="84996" name="Rectangle 4"/>
          <p:cNvSpPr>
            <a:spLocks noChangeArrowheads="1"/>
          </p:cNvSpPr>
          <p:nvPr/>
        </p:nvSpPr>
        <p:spPr bwMode="auto">
          <a:xfrm>
            <a:off x="1258888" y="476250"/>
            <a:ext cx="6121400"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3600" b="1">
                <a:effectLst>
                  <a:outerShdw blurRad="38100" dist="38100" dir="2700000" algn="tl">
                    <a:srgbClr val="000000"/>
                  </a:outerShdw>
                </a:effectLst>
              </a:rPr>
              <a:t>Метод микрохирургии</a:t>
            </a:r>
          </a:p>
        </p:txBody>
      </p:sp>
      <p:pic>
        <p:nvPicPr>
          <p:cNvPr id="31748" name="Picture 5"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2400" b="1">
                <a:effectLst>
                  <a:outerShdw blurRad="38100" dist="38100" dir="2700000" algn="tl">
                    <a:srgbClr val="000000"/>
                  </a:outerShdw>
                </a:effectLst>
                <a:latin typeface="Tahoma" pitchFamily="34" charset="0"/>
              </a:rPr>
              <a:t>Методы световой </a:t>
            </a:r>
          </a:p>
          <a:p>
            <a:pPr algn="ctr">
              <a:defRPr/>
            </a:pPr>
            <a:r>
              <a:rPr lang="ru-RU" sz="2400" b="1">
                <a:effectLst>
                  <a:outerShdw blurRad="38100" dist="38100" dir="2700000" algn="tl">
                    <a:srgbClr val="000000"/>
                  </a:outerShdw>
                </a:effectLst>
                <a:latin typeface="Tahoma" pitchFamily="34" charset="0"/>
              </a:rPr>
              <a:t>микроскопии</a:t>
            </a:r>
          </a:p>
        </p:txBody>
      </p:sp>
      <p:sp>
        <p:nvSpPr>
          <p:cNvPr id="5123" name="Rectangle 12">
            <a:hlinkClick r:id="rId2" action="ppaction://hlinksldjump"/>
          </p:cNvPr>
          <p:cNvSpPr>
            <a:spLocks noChangeArrowheads="1"/>
          </p:cNvSpPr>
          <p:nvPr/>
        </p:nvSpPr>
        <p:spPr bwMode="auto">
          <a:xfrm>
            <a:off x="252413" y="1341438"/>
            <a:ext cx="17986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светлого </a:t>
            </a:r>
          </a:p>
          <a:p>
            <a:pPr algn="ctr" eaLnBrk="1" hangingPunct="1"/>
            <a:r>
              <a:rPr lang="ru-RU" altLang="ru-RU">
                <a:latin typeface="Tahoma" panose="020B0604030504040204" pitchFamily="34" charset="0"/>
              </a:rPr>
              <a:t>поля и его </a:t>
            </a:r>
          </a:p>
          <a:p>
            <a:pPr algn="ctr" eaLnBrk="1" hangingPunct="1"/>
            <a:r>
              <a:rPr lang="ru-RU" altLang="ru-RU">
                <a:latin typeface="Tahoma" panose="020B0604030504040204" pitchFamily="34" charset="0"/>
              </a:rPr>
              <a:t>разновидности</a:t>
            </a:r>
          </a:p>
          <a:p>
            <a:pPr algn="ctr" eaLnBrk="1" hangingPunct="1"/>
            <a:endParaRPr lang="ru-RU" altLang="ru-RU">
              <a:latin typeface="Tahoma" panose="020B0604030504040204" pitchFamily="34" charset="0"/>
            </a:endParaRPr>
          </a:p>
        </p:txBody>
      </p:sp>
      <p:sp>
        <p:nvSpPr>
          <p:cNvPr id="5124" name="Rectangle 16">
            <a:hlinkClick r:id="rId3" action="ppaction://hlinksldjump"/>
          </p:cNvPr>
          <p:cNvSpPr>
            <a:spLocks noChangeArrowheads="1"/>
          </p:cNvSpPr>
          <p:nvPr/>
        </p:nvSpPr>
        <p:spPr bwMode="auto">
          <a:xfrm>
            <a:off x="2411413"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темного </a:t>
            </a:r>
          </a:p>
          <a:p>
            <a:pPr algn="ctr" eaLnBrk="1" hangingPunct="1"/>
            <a:r>
              <a:rPr lang="ru-RU" altLang="ru-RU">
                <a:latin typeface="Tahoma" panose="020B0604030504040204" pitchFamily="34" charset="0"/>
              </a:rPr>
              <a:t>поля и его </a:t>
            </a:r>
          </a:p>
          <a:p>
            <a:pPr algn="ctr" eaLnBrk="1" hangingPunct="1"/>
            <a:r>
              <a:rPr lang="ru-RU" altLang="ru-RU">
                <a:latin typeface="Tahoma" panose="020B0604030504040204" pitchFamily="34" charset="0"/>
              </a:rPr>
              <a:t>разновидности</a:t>
            </a:r>
          </a:p>
          <a:p>
            <a:pPr algn="ctr" eaLnBrk="1" hangingPunct="1"/>
            <a:endParaRPr lang="ru-RU" altLang="ru-RU">
              <a:latin typeface="Tahoma" panose="020B0604030504040204" pitchFamily="34" charset="0"/>
            </a:endParaRPr>
          </a:p>
        </p:txBody>
      </p:sp>
      <p:sp>
        <p:nvSpPr>
          <p:cNvPr id="5125" name="Rectangle 17">
            <a:hlinkClick r:id="rId4" action="ppaction://hlinksldjump"/>
          </p:cNvPr>
          <p:cNvSpPr>
            <a:spLocks noChangeArrowheads="1"/>
          </p:cNvSpPr>
          <p:nvPr/>
        </p:nvSpPr>
        <p:spPr bwMode="auto">
          <a:xfrm>
            <a:off x="4643438"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sz="1700">
                <a:latin typeface="Tahoma" panose="020B0604030504040204" pitchFamily="34" charset="0"/>
              </a:rPr>
              <a:t> Поляризационная </a:t>
            </a:r>
          </a:p>
          <a:p>
            <a:pPr algn="ctr" eaLnBrk="1" hangingPunct="1"/>
            <a:r>
              <a:rPr lang="ru-RU" altLang="ru-RU" sz="1700">
                <a:latin typeface="Tahoma" panose="020B0604030504040204" pitchFamily="34" charset="0"/>
              </a:rPr>
              <a:t>микроскопия</a:t>
            </a:r>
          </a:p>
          <a:p>
            <a:pPr algn="ctr" eaLnBrk="1" hangingPunct="1"/>
            <a:endParaRPr lang="ru-RU" altLang="ru-RU">
              <a:latin typeface="Tahoma" panose="020B0604030504040204" pitchFamily="34" charset="0"/>
            </a:endParaRPr>
          </a:p>
        </p:txBody>
      </p:sp>
      <p:sp>
        <p:nvSpPr>
          <p:cNvPr id="5126" name="Rectangle 18">
            <a:hlinkClick r:id="rId5" action="ppaction://hlinksldjump"/>
          </p:cNvPr>
          <p:cNvSpPr>
            <a:spLocks noChangeArrowheads="1"/>
          </p:cNvSpPr>
          <p:nvPr/>
        </p:nvSpPr>
        <p:spPr bwMode="auto">
          <a:xfrm>
            <a:off x="6877050" y="1341438"/>
            <a:ext cx="1801813"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фазового </a:t>
            </a:r>
          </a:p>
          <a:p>
            <a:pPr algn="ctr" eaLnBrk="1" hangingPunct="1"/>
            <a:r>
              <a:rPr lang="ru-RU" altLang="ru-RU">
                <a:latin typeface="Tahoma" panose="020B0604030504040204" pitchFamily="34" charset="0"/>
              </a:rPr>
              <a:t>контраста</a:t>
            </a:r>
          </a:p>
          <a:p>
            <a:pPr algn="ctr" eaLnBrk="1" hangingPunct="1"/>
            <a:endParaRPr lang="ru-RU" altLang="ru-RU">
              <a:latin typeface="Tahoma" panose="020B0604030504040204" pitchFamily="34" charset="0"/>
            </a:endParaRPr>
          </a:p>
        </p:txBody>
      </p:sp>
      <p:sp>
        <p:nvSpPr>
          <p:cNvPr id="5127" name="Rectangle 21">
            <a:hlinkClick r:id="rId6" action="ppaction://hlinksldjump"/>
          </p:cNvPr>
          <p:cNvSpPr>
            <a:spLocks noChangeArrowheads="1"/>
          </p:cNvSpPr>
          <p:nvPr/>
        </p:nvSpPr>
        <p:spPr bwMode="auto">
          <a:xfrm>
            <a:off x="252413" y="4508500"/>
            <a:ext cx="2446337"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интерференционного </a:t>
            </a:r>
          </a:p>
          <a:p>
            <a:pPr algn="ctr" eaLnBrk="1" hangingPunct="1"/>
            <a:r>
              <a:rPr lang="ru-RU" altLang="ru-RU">
                <a:latin typeface="Tahoma" panose="020B0604030504040204" pitchFamily="34" charset="0"/>
              </a:rPr>
              <a:t>контраста</a:t>
            </a:r>
          </a:p>
          <a:p>
            <a:pPr algn="ctr" eaLnBrk="1" hangingPunct="1"/>
            <a:endParaRPr lang="ru-RU" altLang="ru-RU">
              <a:latin typeface="Tahoma" panose="020B0604030504040204" pitchFamily="34" charset="0"/>
            </a:endParaRPr>
          </a:p>
        </p:txBody>
      </p:sp>
      <p:sp>
        <p:nvSpPr>
          <p:cNvPr id="5128" name="Rectangle 22">
            <a:hlinkClick r:id="rId7" action="ppaction://hlinksldjump"/>
          </p:cNvPr>
          <p:cNvSpPr>
            <a:spLocks noChangeArrowheads="1"/>
          </p:cNvSpPr>
          <p:nvPr/>
        </p:nvSpPr>
        <p:spPr bwMode="auto">
          <a:xfrm>
            <a:off x="252413" y="2636838"/>
            <a:ext cx="1798637" cy="16557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исследования </a:t>
            </a:r>
          </a:p>
          <a:p>
            <a:pPr algn="ctr" eaLnBrk="1" hangingPunct="1"/>
            <a:r>
              <a:rPr lang="ru-RU" altLang="ru-RU">
                <a:latin typeface="Tahoma" panose="020B0604030504040204" pitchFamily="34" charset="0"/>
              </a:rPr>
              <a:t>в свете </a:t>
            </a:r>
          </a:p>
          <a:p>
            <a:pPr algn="ctr" eaLnBrk="1" hangingPunct="1"/>
            <a:r>
              <a:rPr lang="ru-RU" altLang="ru-RU">
                <a:latin typeface="Tahoma" panose="020B0604030504040204" pitchFamily="34" charset="0"/>
              </a:rPr>
              <a:t>люминесценции</a:t>
            </a:r>
          </a:p>
          <a:p>
            <a:pPr algn="ctr" eaLnBrk="1" hangingPunct="1"/>
            <a:endParaRPr lang="ru-RU" altLang="ru-RU">
              <a:latin typeface="Tahoma" panose="020B0604030504040204" pitchFamily="34" charset="0"/>
            </a:endParaRPr>
          </a:p>
        </p:txBody>
      </p:sp>
      <p:sp>
        <p:nvSpPr>
          <p:cNvPr id="5129" name="Rectangle 23">
            <a:hlinkClick r:id="rId8" action="ppaction://hlinksldjump"/>
          </p:cNvPr>
          <p:cNvSpPr>
            <a:spLocks noChangeArrowheads="1"/>
          </p:cNvSpPr>
          <p:nvPr/>
        </p:nvSpPr>
        <p:spPr bwMode="auto">
          <a:xfrm>
            <a:off x="5942013" y="4508500"/>
            <a:ext cx="2663825"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наблюдения в </a:t>
            </a:r>
          </a:p>
          <a:p>
            <a:pPr algn="ctr" eaLnBrk="1" hangingPunct="1"/>
            <a:r>
              <a:rPr lang="ru-RU" altLang="ru-RU">
                <a:latin typeface="Tahoma" panose="020B0604030504040204" pitchFamily="34" charset="0"/>
              </a:rPr>
              <a:t>ультрафиолетовых </a:t>
            </a:r>
          </a:p>
          <a:p>
            <a:pPr algn="ctr" eaLnBrk="1" hangingPunct="1"/>
            <a:r>
              <a:rPr lang="ru-RU" altLang="ru-RU">
                <a:latin typeface="Tahoma" panose="020B0604030504040204" pitchFamily="34" charset="0"/>
              </a:rPr>
              <a:t>лучах</a:t>
            </a:r>
          </a:p>
          <a:p>
            <a:pPr algn="ctr" eaLnBrk="1" hangingPunct="1"/>
            <a:endParaRPr lang="ru-RU" altLang="ru-RU">
              <a:latin typeface="Tahoma" panose="020B0604030504040204" pitchFamily="34" charset="0"/>
            </a:endParaRPr>
          </a:p>
        </p:txBody>
      </p:sp>
      <p:sp>
        <p:nvSpPr>
          <p:cNvPr id="5130" name="Rectangle 24">
            <a:hlinkClick r:id="rId9" action="ppaction://hlinksldjump"/>
          </p:cNvPr>
          <p:cNvSpPr>
            <a:spLocks noChangeArrowheads="1"/>
          </p:cNvSpPr>
          <p:nvPr/>
        </p:nvSpPr>
        <p:spPr bwMode="auto">
          <a:xfrm>
            <a:off x="6877050" y="2565400"/>
            <a:ext cx="1801813" cy="16557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наблюдения </a:t>
            </a:r>
          </a:p>
          <a:p>
            <a:pPr algn="ctr" eaLnBrk="1" hangingPunct="1"/>
            <a:r>
              <a:rPr lang="ru-RU" altLang="ru-RU">
                <a:latin typeface="Tahoma" panose="020B0604030504040204" pitchFamily="34" charset="0"/>
              </a:rPr>
              <a:t>в </a:t>
            </a:r>
          </a:p>
          <a:p>
            <a:pPr algn="ctr" eaLnBrk="1" hangingPunct="1"/>
            <a:r>
              <a:rPr lang="ru-RU" altLang="ru-RU">
                <a:latin typeface="Tahoma" panose="020B0604030504040204" pitchFamily="34" charset="0"/>
              </a:rPr>
              <a:t>инфракрасных </a:t>
            </a:r>
          </a:p>
          <a:p>
            <a:pPr algn="ctr" eaLnBrk="1" hangingPunct="1"/>
            <a:r>
              <a:rPr lang="ru-RU" altLang="ru-RU">
                <a:latin typeface="Tahoma" panose="020B0604030504040204" pitchFamily="34" charset="0"/>
              </a:rPr>
              <a:t>лучах</a:t>
            </a:r>
          </a:p>
        </p:txBody>
      </p:sp>
      <p:sp>
        <p:nvSpPr>
          <p:cNvPr id="5131" name="Rectangle 25">
            <a:hlinkClick r:id="rId10" action="ppaction://hlinksldjump"/>
          </p:cNvPr>
          <p:cNvSpPr>
            <a:spLocks noChangeArrowheads="1"/>
          </p:cNvSpPr>
          <p:nvPr/>
        </p:nvSpPr>
        <p:spPr bwMode="auto">
          <a:xfrm>
            <a:off x="2843213" y="4508500"/>
            <a:ext cx="2882900"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Микрофотографирование </a:t>
            </a:r>
          </a:p>
          <a:p>
            <a:pPr algn="ctr" eaLnBrk="1" hangingPunct="1"/>
            <a:r>
              <a:rPr lang="ru-RU" altLang="ru-RU">
                <a:latin typeface="Tahoma" panose="020B0604030504040204" pitchFamily="34" charset="0"/>
              </a:rPr>
              <a:t>и</a:t>
            </a:r>
          </a:p>
          <a:p>
            <a:pPr algn="ctr" eaLnBrk="1" hangingPunct="1"/>
            <a:r>
              <a:rPr lang="ru-RU" altLang="ru-RU">
                <a:latin typeface="Tahoma" panose="020B0604030504040204" pitchFamily="34" charset="0"/>
              </a:rPr>
              <a:t> микрокиносъёмка</a:t>
            </a:r>
          </a:p>
          <a:p>
            <a:pPr algn="ctr" eaLnBrk="1" hangingPunct="1"/>
            <a:endParaRPr lang="ru-RU" altLang="ru-RU">
              <a:latin typeface="Tahoma" panose="020B0604030504040204" pitchFamily="34" charset="0"/>
            </a:endParaRPr>
          </a:p>
        </p:txBody>
      </p:sp>
      <p:cxnSp>
        <p:nvCxnSpPr>
          <p:cNvPr id="5132" name="AutoShape 27"/>
          <p:cNvCxnSpPr>
            <a:cxnSpLocks noChangeShapeType="1"/>
            <a:stCxn id="41988" idx="2"/>
            <a:endCxn id="41988"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3" name="AutoShape 31"/>
          <p:cNvCxnSpPr>
            <a:cxnSpLocks noChangeShapeType="1"/>
            <a:stCxn id="41988" idx="2"/>
          </p:cNvCxnSpPr>
          <p:nvPr/>
        </p:nvCxnSpPr>
        <p:spPr bwMode="auto">
          <a:xfrm>
            <a:off x="4356100" y="1125538"/>
            <a:ext cx="71438" cy="23034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4" name="AutoShape 35"/>
          <p:cNvCxnSpPr>
            <a:cxnSpLocks noChangeShapeType="1"/>
            <a:stCxn id="41988" idx="1"/>
            <a:endCxn id="5123" idx="0"/>
          </p:cNvCxnSpPr>
          <p:nvPr/>
        </p:nvCxnSpPr>
        <p:spPr bwMode="auto">
          <a:xfrm flipH="1">
            <a:off x="1152525" y="657225"/>
            <a:ext cx="1690688"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5" name="AutoShape 36"/>
          <p:cNvCxnSpPr>
            <a:cxnSpLocks noChangeShapeType="1"/>
            <a:stCxn id="41988" idx="2"/>
            <a:endCxn id="5124" idx="0"/>
          </p:cNvCxnSpPr>
          <p:nvPr/>
        </p:nvCxnSpPr>
        <p:spPr bwMode="auto">
          <a:xfrm flipH="1">
            <a:off x="3311525" y="1125538"/>
            <a:ext cx="1044575"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6" name="AutoShape 37"/>
          <p:cNvCxnSpPr>
            <a:cxnSpLocks noChangeShapeType="1"/>
            <a:stCxn id="41988" idx="2"/>
            <a:endCxn id="5125" idx="0"/>
          </p:cNvCxnSpPr>
          <p:nvPr/>
        </p:nvCxnSpPr>
        <p:spPr bwMode="auto">
          <a:xfrm>
            <a:off x="4356100" y="1125538"/>
            <a:ext cx="1187450"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7" name="AutoShape 38"/>
          <p:cNvCxnSpPr>
            <a:cxnSpLocks noChangeShapeType="1"/>
            <a:stCxn id="41988" idx="3"/>
            <a:endCxn id="5126" idx="0"/>
          </p:cNvCxnSpPr>
          <p:nvPr/>
        </p:nvCxnSpPr>
        <p:spPr bwMode="auto">
          <a:xfrm>
            <a:off x="5868988" y="657225"/>
            <a:ext cx="1909762"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8" name="AutoShape 39"/>
          <p:cNvCxnSpPr>
            <a:cxnSpLocks noChangeShapeType="1"/>
            <a:endCxn id="5128" idx="3"/>
          </p:cNvCxnSpPr>
          <p:nvPr/>
        </p:nvCxnSpPr>
        <p:spPr bwMode="auto">
          <a:xfrm flipH="1">
            <a:off x="2051050" y="3429000"/>
            <a:ext cx="2376488" cy="365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9" name="AutoShape 40"/>
          <p:cNvCxnSpPr>
            <a:cxnSpLocks noChangeShapeType="1"/>
            <a:endCxn id="5127" idx="0"/>
          </p:cNvCxnSpPr>
          <p:nvPr/>
        </p:nvCxnSpPr>
        <p:spPr bwMode="auto">
          <a:xfrm flipH="1">
            <a:off x="1476375" y="3429000"/>
            <a:ext cx="2952750"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0" name="AutoShape 41"/>
          <p:cNvCxnSpPr>
            <a:cxnSpLocks noChangeShapeType="1"/>
            <a:endCxn id="5131" idx="0"/>
          </p:cNvCxnSpPr>
          <p:nvPr/>
        </p:nvCxnSpPr>
        <p:spPr bwMode="auto">
          <a:xfrm flipH="1">
            <a:off x="4284663" y="3429000"/>
            <a:ext cx="142875"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1" name="AutoShape 42"/>
          <p:cNvCxnSpPr>
            <a:cxnSpLocks noChangeShapeType="1"/>
            <a:endCxn id="5129" idx="0"/>
          </p:cNvCxnSpPr>
          <p:nvPr/>
        </p:nvCxnSpPr>
        <p:spPr bwMode="auto">
          <a:xfrm>
            <a:off x="4427538" y="3429000"/>
            <a:ext cx="2846387"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2" name="AutoShape 43"/>
          <p:cNvCxnSpPr>
            <a:cxnSpLocks noChangeShapeType="1"/>
          </p:cNvCxnSpPr>
          <p:nvPr/>
        </p:nvCxnSpPr>
        <p:spPr bwMode="auto">
          <a:xfrm flipV="1">
            <a:off x="4427538" y="3357563"/>
            <a:ext cx="2449512" cy="714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5143" name="Picture 44" descr="next">
            <a:hlinkClick r:id="" action="ppaction://hlinkshowjump?jump=nextslide"/>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47" descr="next">
            <a:hlinkClick r:id="" action="ppaction://hlinkshowjump?jump=previousslide"/>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49" descr="next">
            <a:hlinkClick r:id="rId13" action="ppaction://hlinksldjump" tooltip="Перейти на схему"/>
          </p:cNvPr>
          <p:cNvPicPr>
            <a:picLocks noChangeAspect="1" noChangeArrowheads="1"/>
          </p:cNvPicPr>
          <p:nvPr/>
        </p:nvPicPr>
        <p:blipFill>
          <a:blip r:embed="rId14">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lnSpc>
                <a:spcPct val="80000"/>
              </a:lnSpc>
            </a:pPr>
            <a:endParaRPr lang="ru-RU" altLang="ru-RU" sz="1500" smtClean="0"/>
          </a:p>
          <a:p>
            <a:pPr eaLnBrk="1" hangingPunct="1">
              <a:lnSpc>
                <a:spcPct val="80000"/>
              </a:lnSpc>
            </a:pPr>
            <a:r>
              <a:rPr lang="ru-RU" altLang="ru-RU" sz="1500" smtClean="0"/>
              <a:t>Другой тип искусственных клеток может быть получен в результате слияния клеток одного или разных видов. Чтобы добиться слияния, клетки подвергают воздействию вирусных ферментов; при этом наружные поверхности двух клеток склеиваются вместе, а мембрана между ними разрушается, и образуется клетка, в которой два набора хромосом заключены в одном ядре. Можно слить клетки разных типов или на разных стадиях деления. Используя этот метод, удалось получить гибридные клетки мыши и цыпленка, человека и мыши, человека и жабы. Такие клетки являются гибридными лишь изначально, а после многочисленных клеточных делений теряют большинство хромосом либо одного, либо другого вида. Конечный продукт становится, например, по существу клеткой мыши, где человеческие гены отсутствуют или имеются лишь в незначительном количестве. Особый интерес представляет слияние нормальных и злокачественных клеток. В некоторых случаях гибриды становятся злокачественными, в других нет, т.е. оба свойства могут проявляться и как доминантные, и как рецессивные. Этот результат не является неожиданным, так как злокачественность может вызываться различными факторами и имеет сложный механизм.</a:t>
            </a:r>
          </a:p>
        </p:txBody>
      </p:sp>
      <p:pic>
        <p:nvPicPr>
          <p:cNvPr id="32771" name="Picture 4"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1187450" y="476250"/>
            <a:ext cx="6480175"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4400" b="1">
                <a:effectLst>
                  <a:outerShdw blurRad="38100" dist="38100" dir="2700000" algn="tl">
                    <a:srgbClr val="000000"/>
                  </a:outerShdw>
                </a:effectLst>
              </a:rPr>
              <a:t>Метод слияния клеток</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The Коне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88913"/>
            <a:ext cx="4267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Просмотреть ещё раз">
            <a:hlinkClick r:id="" action="ppaction://hlinkshowjump?jump=firs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1514">
            <a:off x="684213" y="1773238"/>
            <a:ext cx="71739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0" descr="Закончить просмотр">
            <a:hlinkClick r:id="" action="ppaction://hlinkshowjump?jump=endsh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4949">
            <a:off x="755650" y="3429000"/>
            <a:ext cx="71643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4643438" y="5473700"/>
            <a:ext cx="482441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ru-RU" altLang="ru-RU" sz="1500" dirty="0"/>
              <a:t>Список использованной литературы:</a:t>
            </a:r>
          </a:p>
          <a:p>
            <a:pPr eaLnBrk="1" hangingPunct="1"/>
            <a:r>
              <a:rPr lang="ru-RU" altLang="ru-RU" sz="1400" dirty="0"/>
              <a:t>http://www.mikroskopia.ru</a:t>
            </a:r>
          </a:p>
          <a:p>
            <a:pPr eaLnBrk="1" hangingPunct="1"/>
            <a:r>
              <a:rPr lang="ru-RU" altLang="ru-RU" sz="1400" dirty="0"/>
              <a:t>http://www.rdio.ru</a:t>
            </a:r>
          </a:p>
          <a:p>
            <a:pPr eaLnBrk="1" hangingPunct="1"/>
            <a:r>
              <a:rPr lang="ru-RU" altLang="ru-RU" sz="1400" dirty="0"/>
              <a:t>http://ru.wikipedia.org</a:t>
            </a:r>
          </a:p>
          <a:p>
            <a:pPr eaLnBrk="1" hangingPunct="1"/>
            <a:r>
              <a:rPr lang="ru-RU" altLang="ru-RU" sz="1400" dirty="0"/>
              <a:t>http://www. </a:t>
            </a:r>
            <a:r>
              <a:rPr lang="ru-RU" altLang="ru-RU" sz="1400" dirty="0" err="1"/>
              <a:t>Google.соm</a:t>
            </a:r>
            <a:endParaRPr lang="ru-RU" altLang="ru-RU" sz="1400" dirty="0"/>
          </a:p>
          <a:p>
            <a:pPr eaLnBrk="1" hangingPunct="1"/>
            <a:r>
              <a:rPr lang="en-US" altLang="ru-RU" sz="1400" dirty="0"/>
              <a:t>http://www.krugosvet.ru</a:t>
            </a:r>
            <a:endParaRPr lang="ru-RU" altLang="ru-RU" sz="1400" dirty="0"/>
          </a:p>
          <a:p>
            <a:pPr eaLnBrk="1" hangingPunct="1">
              <a:buFontTx/>
              <a:buChar char="•"/>
            </a:pPr>
            <a:endParaRPr lang="ru-RU" altLang="ru-RU" sz="1400" dirty="0"/>
          </a:p>
        </p:txBody>
      </p:sp>
      <p:pic>
        <p:nvPicPr>
          <p:cNvPr id="33798" name="Picture 7" descr="Безимени-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76700"/>
            <a:ext cx="2070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AutoShape 12"/>
          <p:cNvSpPr>
            <a:spLocks noChangeArrowheads="1"/>
          </p:cNvSpPr>
          <p:nvPr/>
        </p:nvSpPr>
        <p:spPr bwMode="auto">
          <a:xfrm>
            <a:off x="8388350" y="6102350"/>
            <a:ext cx="755650" cy="75565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dirty="0"/>
              <a:t>10</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73238"/>
            <a:ext cx="2447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1800"/>
            <a:ext cx="2581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94188"/>
            <a:ext cx="2447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797425"/>
            <a:ext cx="3048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8"/>
          <p:cNvSpPr txBox="1">
            <a:spLocks noChangeArrowheads="1"/>
          </p:cNvSpPr>
          <p:nvPr/>
        </p:nvSpPr>
        <p:spPr bwMode="auto">
          <a:xfrm>
            <a:off x="950913" y="404813"/>
            <a:ext cx="3514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ru-RU" altLang="ru-RU" sz="3200"/>
              <a:t>Молекулы воды: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mtClean="0"/>
              <a:t>Метод световой </a:t>
            </a:r>
            <a:br>
              <a:rPr lang="ru-RU" altLang="ru-RU" smtClean="0"/>
            </a:br>
            <a:r>
              <a:rPr lang="ru-RU" altLang="ru-RU" smtClean="0"/>
              <a:t>микроскопии</a:t>
            </a:r>
          </a:p>
        </p:txBody>
      </p:sp>
      <p:sp>
        <p:nvSpPr>
          <p:cNvPr id="6147" name="Rectangle 3"/>
          <p:cNvSpPr>
            <a:spLocks noGrp="1" noChangeArrowheads="1"/>
          </p:cNvSpPr>
          <p:nvPr>
            <p:ph type="body" idx="1"/>
          </p:nvPr>
        </p:nvSpPr>
        <p:spPr/>
        <p:txBody>
          <a:bodyPr/>
          <a:lstStyle/>
          <a:p>
            <a:pPr eaLnBrk="1" hangingPunct="1">
              <a:buFontTx/>
              <a:buNone/>
            </a:pPr>
            <a:r>
              <a:rPr lang="ru-RU" altLang="ru-RU" smtClean="0"/>
              <a:t>   Методы микроскопии выбираются (и обеспечиваются конструктивно) в зависимости от характера и свойств изучаемых объектов, так как последние влияют на контрастность изображения.</a:t>
            </a:r>
          </a:p>
        </p:txBody>
      </p:sp>
      <p:pic>
        <p:nvPicPr>
          <p:cNvPr id="6148"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33400"/>
            <a:ext cx="6870700" cy="1600200"/>
          </a:xfrm>
        </p:spPr>
        <p:txBody>
          <a:bodyPr/>
          <a:lstStyle/>
          <a:p>
            <a:pPr eaLnBrk="1" hangingPunct="1">
              <a:defRPr/>
            </a:pPr>
            <a:r>
              <a:rPr lang="ru-RU" sz="4000" b="1" smtClean="0">
                <a:effectLst>
                  <a:outerShdw blurRad="38100" dist="38100" dir="2700000" algn="tl">
                    <a:srgbClr val="FF3300"/>
                  </a:outerShdw>
                </a:effectLst>
              </a:rPr>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Метод светлого поля и его разновидности</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7171" name="Rectangle 3"/>
          <p:cNvSpPr>
            <a:spLocks noGrp="1" noChangeArrowheads="1"/>
          </p:cNvSpPr>
          <p:nvPr>
            <p:ph type="body" idx="1"/>
          </p:nvPr>
        </p:nvSpPr>
        <p:spPr>
          <a:xfrm>
            <a:off x="684213" y="1557338"/>
            <a:ext cx="7696200" cy="4552950"/>
          </a:xfrm>
        </p:spPr>
        <p:txBody>
          <a:bodyPr/>
          <a:lstStyle/>
          <a:p>
            <a:pPr eaLnBrk="1" hangingPunct="1">
              <a:lnSpc>
                <a:spcPct val="80000"/>
              </a:lnSpc>
              <a:buFontTx/>
              <a:buNone/>
            </a:pPr>
            <a:r>
              <a:rPr lang="ru-RU" altLang="ru-RU" sz="1500" b="1" smtClean="0"/>
              <a:t>Метод светлого поля в проходящем свете</a:t>
            </a:r>
            <a:r>
              <a:rPr lang="ru-RU" altLang="ru-RU" sz="1500" smtClean="0"/>
              <a:t> применяется при изучении прозрачных препаратов с включенными в них абсорбирующими (поглощающими свет) частицами и деталями. Это могут быть, например, тонкие окрашенные срезы животных и растительных тканей, тонкие шлифы минералов и т. д. В отсутствие препарата пучок света из конденсора, проходя через объектив, даёт вблизи фокальной плоскости окуляра равномерно освещенное поле. При наличии в препарате Абсорбирующего элемента происходит частичное поглощение и частичное рассеивание падающего На него света, что и обусловливает появление изображения. </a:t>
            </a:r>
          </a:p>
          <a:p>
            <a:pPr eaLnBrk="1" hangingPunct="1">
              <a:lnSpc>
                <a:spcPct val="80000"/>
              </a:lnSpc>
              <a:buFontTx/>
              <a:buNone/>
            </a:pPr>
            <a:r>
              <a:rPr lang="ru-RU" altLang="ru-RU" sz="1500" b="1" smtClean="0"/>
              <a:t>Метод косого освещения</a:t>
            </a:r>
            <a:r>
              <a:rPr lang="ru-RU" altLang="ru-RU" sz="1500" smtClean="0"/>
              <a:t> - разновидность предыдущего метода. Отличие между ними состоит в том, что свет на объект направляют под большим углом к направлению наблюдения. Иногда это помогает выявить «рельефность» объекта за счёт образования теней.</a:t>
            </a:r>
          </a:p>
          <a:p>
            <a:pPr eaLnBrk="1" hangingPunct="1">
              <a:lnSpc>
                <a:spcPct val="80000"/>
              </a:lnSpc>
              <a:buFontTx/>
              <a:buNone/>
            </a:pPr>
            <a:r>
              <a:rPr lang="ru-RU" altLang="ru-RU" sz="1500" b="1" smtClean="0"/>
              <a:t>Метод светлого поля в отражённом свете</a:t>
            </a:r>
            <a:r>
              <a:rPr lang="ru-RU" altLang="ru-RU" sz="1500" smtClean="0"/>
              <a:t> применяется при исследовании непрозрачных отражающих свет объектов, например шлифов металлов или руд. Освещение препарата (от осветителя и полупрозрачного зеркала) производится сверху, через объектив, который одновременно играет и роль конденсора. В изображении, создаваемом в плоскости объективом совместно с тубусной линзой, структура препарата видна из-за различия в отражающей способности её элементов; на светлом поле выделяются также неоднородности, рассеивающие падающий на них свет.</a:t>
            </a:r>
          </a:p>
        </p:txBody>
      </p:sp>
      <p:pic>
        <p:nvPicPr>
          <p:cNvPr id="7172"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next">
            <a:hlinkClick r:id="rId4" action="ppaction://hlinksldjump" tooltip="Перейти на схему"/>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1188" y="-315913"/>
            <a:ext cx="6870700" cy="1600201"/>
          </a:xfrm>
        </p:spPr>
        <p:txBody>
          <a:bodyPr/>
          <a:lstStyle/>
          <a:p>
            <a:pPr eaLnBrk="1" hangingPunct="1">
              <a:defRPr/>
            </a:pPr>
            <a:r>
              <a:rPr lang="ru-RU" sz="4000" b="1" smtClean="0">
                <a:effectLst>
                  <a:outerShdw blurRad="38100" dist="38100" dir="2700000" algn="tl">
                    <a:srgbClr val="FF3300"/>
                  </a:outerShdw>
                </a:effectLst>
              </a:rPr>
              <a:t>Метод темного поля и его разновидности</a:t>
            </a:r>
          </a:p>
        </p:txBody>
      </p:sp>
      <p:sp>
        <p:nvSpPr>
          <p:cNvPr id="8195" name="Rectangle 3"/>
          <p:cNvSpPr>
            <a:spLocks noGrp="1" noChangeArrowheads="1"/>
          </p:cNvSpPr>
          <p:nvPr>
            <p:ph type="body" idx="1"/>
          </p:nvPr>
        </p:nvSpPr>
        <p:spPr>
          <a:xfrm>
            <a:off x="468313" y="1268413"/>
            <a:ext cx="7912100" cy="4465637"/>
          </a:xfrm>
        </p:spPr>
        <p:txBody>
          <a:bodyPr/>
          <a:lstStyle/>
          <a:p>
            <a:pPr eaLnBrk="1" hangingPunct="1">
              <a:lnSpc>
                <a:spcPct val="80000"/>
              </a:lnSpc>
              <a:buFontTx/>
              <a:buNone/>
            </a:pPr>
            <a:r>
              <a:rPr lang="ru-RU" altLang="ru-RU" sz="1300" b="1" smtClean="0"/>
              <a:t>Метод тёмного поля в проходящем свете</a:t>
            </a:r>
            <a:r>
              <a:rPr lang="ru-RU" altLang="ru-RU" sz="1300" smtClean="0"/>
              <a:t> используется для получения изображений прозрачных неабсорбирующих объектов, которые не могут быть видны, если применить метод светлого поля. Зачастую это биологические объекты. Свет от осветителя и зеркала направляется на препарат конденсором специальной конструкции — т. н. конденсором тёмного поля. По выходе из конденсора основная часть лучей света, не изменившая своего направления при прохождении через прозрачный препарат, образует пучок в виде полого конуса и не попадает в объектив (который находится внутри этого конуса). Изображение в микроскопе формируется при помощи лишь небольшой части лучей, рассеянных микрочастицами находящегося на предметном стекле препарата внутрь конуса и прошедшими через объектив. В поле зрения на тёмном фоне видны светлые изображения элементов структуры препарата, отличающихся от окружающей среды показателем преломления. У крупных частиц видны только светлые края, рассеивающие лучи света. Используя этот метод, нельзя определить по виду изображения, прозрачны частицы или непрозрачны, больший или меньший показатель преломления они имеют по сравнению с окружающей средой.</a:t>
            </a:r>
          </a:p>
          <a:p>
            <a:pPr eaLnBrk="1" hangingPunct="1">
              <a:lnSpc>
                <a:spcPct val="80000"/>
              </a:lnSpc>
              <a:buFontTx/>
              <a:buNone/>
            </a:pPr>
            <a:endParaRPr lang="ru-RU" altLang="ru-RU" sz="1300" smtClean="0"/>
          </a:p>
          <a:p>
            <a:pPr eaLnBrk="1" hangingPunct="1">
              <a:lnSpc>
                <a:spcPct val="80000"/>
              </a:lnSpc>
              <a:buFontTx/>
              <a:buNone/>
            </a:pPr>
            <a:r>
              <a:rPr lang="ru-RU" altLang="ru-RU" sz="1300" smtClean="0"/>
              <a:t>В основе </a:t>
            </a:r>
            <a:r>
              <a:rPr lang="ru-RU" altLang="ru-RU" sz="1300" b="1" smtClean="0"/>
              <a:t>метода ультрамикроскопии</a:t>
            </a:r>
            <a:r>
              <a:rPr lang="ru-RU" altLang="ru-RU" sz="1300" smtClean="0"/>
              <a:t> лежит тот же принцип – препараты в ультрамикроскопах освещаются перпендикулярно направлению наблюдения. При этом методе можно обнаружить (но не «наблюдать») чрезвычайно мелкие частицы. С помощью иммерсионных ультрамикроскопов удаётся зарегистрировать присутствие в препарате частиц размером до 2*10</a:t>
            </a:r>
            <a:r>
              <a:rPr lang="ru-RU" altLang="ru-RU" sz="1300" baseline="30000" smtClean="0"/>
              <a:t>-9</a:t>
            </a:r>
            <a:r>
              <a:rPr lang="ru-RU" altLang="ru-RU" sz="1300" smtClean="0"/>
              <a:t> м. Но форму и точные размеры таких частиц с помощью этого метода определить невозможно. Непрозрачные препараты (например, шлифы металлов), наблюдаемые по </a:t>
            </a:r>
            <a:r>
              <a:rPr lang="ru-RU" altLang="ru-RU" sz="1300" b="1" smtClean="0"/>
              <a:t>методу тёмного поля в отражённом свете</a:t>
            </a:r>
            <a:r>
              <a:rPr lang="ru-RU" altLang="ru-RU" sz="1300" smtClean="0"/>
              <a:t> освещают сверху — через специальную кольцевую систему, расположенную вокруг объектива и называемую эпиконденсором.</a:t>
            </a:r>
          </a:p>
        </p:txBody>
      </p:sp>
      <p:pic>
        <p:nvPicPr>
          <p:cNvPr id="8196"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27088" y="1196975"/>
            <a:ext cx="6870700" cy="900113"/>
          </a:xfrm>
        </p:spPr>
        <p:txBody>
          <a:bodyPr/>
          <a:lstStyle/>
          <a:p>
            <a:pPr eaLnBrk="1" hangingPunct="1">
              <a:defRPr/>
            </a:pPr>
            <a:r>
              <a:rPr lang="ru-RU" sz="4000" b="1" smtClean="0">
                <a:effectLst>
                  <a:outerShdw blurRad="38100" dist="38100" dir="2700000" algn="tl">
                    <a:srgbClr val="FF3300"/>
                  </a:outerShdw>
                </a:effectLst>
              </a:rPr>
              <a:t>Поляризационная микроскопия</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9219" name="Rectangle 3"/>
          <p:cNvSpPr>
            <a:spLocks noGrp="1" noChangeArrowheads="1"/>
          </p:cNvSpPr>
          <p:nvPr>
            <p:ph type="body" idx="1"/>
          </p:nvPr>
        </p:nvSpPr>
        <p:spPr/>
        <p:txBody>
          <a:bodyPr/>
          <a:lstStyle/>
          <a:p>
            <a:pPr eaLnBrk="1" hangingPunct="1">
              <a:lnSpc>
                <a:spcPct val="80000"/>
              </a:lnSpc>
              <a:buFontTx/>
              <a:buNone/>
            </a:pPr>
            <a:r>
              <a:rPr lang="ru-RU" altLang="ru-RU" sz="1600" b="1" smtClean="0"/>
              <a:t>Поляризационная микроскопия</a:t>
            </a:r>
            <a:r>
              <a:rPr lang="ru-RU" altLang="ru-RU" sz="1600" smtClean="0"/>
              <a:t> – это метод наблюдения в поляризованном свете для микроскопического исследования препаратов, включающих оптически анизотропные элементы (или целиком состоящих из таких элементов). Таковыми являются многие минералы, зёрна в шлифах сплавов, некоторые животные и растительные ткани и пр. Наблюдение можно проводить как в проходящем, так и в отражённом свете. Свет, излучаемый осветителем, пропускают через поляризатор. Сообщенная ему при этом поляризация меняется при последующем прохождении света через препарат (или отражении от него). Эти изменения изучаются с помощью анализатора и различных оптических компенсаторов. Анализируя такие изменения, можно судить об основных оптических характеристиках анизотропных микрообъектов: силе двойного лучепреломления, количестве оптических осей и их ориентации, вращении плоскости поляризации, дихроизме.</a:t>
            </a:r>
          </a:p>
        </p:txBody>
      </p:sp>
      <p:pic>
        <p:nvPicPr>
          <p:cNvPr id="9220"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next">
            <a:hlinkClick r:id="rId4" action="ppaction://hlinksldjump" tooltip="Перейти на схему"/>
          </p:cNvPr>
          <p:cNvPicPr>
            <a:picLocks noChangeAspect="1" noChangeArrowheads="1"/>
          </p:cNvPicPr>
          <p:nvPr/>
        </p:nvPicPr>
        <p:blipFill>
          <a:blip r:embed="rId5">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404813"/>
            <a:ext cx="6870700" cy="1600200"/>
          </a:xfrm>
        </p:spPr>
        <p:txBody>
          <a:bodyPr/>
          <a:lstStyle/>
          <a:p>
            <a:pPr eaLnBrk="1" hangingPunct="1">
              <a:defRPr/>
            </a:pPr>
            <a:r>
              <a:rPr lang="ru-RU" sz="4000" b="1" smtClean="0"/>
              <a:t/>
            </a:r>
            <a:br>
              <a:rPr lang="ru-RU" sz="4000" b="1" smtClean="0"/>
            </a:br>
            <a:r>
              <a:rPr lang="ru-RU" sz="4000" b="1" smtClean="0"/>
              <a:t/>
            </a:r>
            <a:br>
              <a:rPr lang="ru-RU" sz="4000" b="1" smtClean="0"/>
            </a:br>
            <a:r>
              <a:rPr lang="ru-RU" sz="4000" b="1" smtClean="0"/>
              <a:t/>
            </a:r>
            <a:br>
              <a:rPr lang="ru-RU" sz="4000" b="1" smtClean="0"/>
            </a:br>
            <a:r>
              <a:rPr lang="ru-RU" sz="4000" b="1" smtClean="0">
                <a:effectLst>
                  <a:outerShdw blurRad="38100" dist="38100" dir="2700000" algn="tl">
                    <a:srgbClr val="FF3300"/>
                  </a:outerShdw>
                </a:effectLst>
              </a:rPr>
              <a:t>Метод фазового контраста</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10243" name="Rectangle 3"/>
          <p:cNvSpPr>
            <a:spLocks noGrp="1" noChangeArrowheads="1"/>
          </p:cNvSpPr>
          <p:nvPr>
            <p:ph type="body" idx="1"/>
          </p:nvPr>
        </p:nvSpPr>
        <p:spPr/>
        <p:txBody>
          <a:bodyPr/>
          <a:lstStyle/>
          <a:p>
            <a:pPr eaLnBrk="1" hangingPunct="1">
              <a:lnSpc>
                <a:spcPct val="80000"/>
              </a:lnSpc>
              <a:buFontTx/>
              <a:buNone/>
            </a:pPr>
            <a:r>
              <a:rPr lang="ru-RU" altLang="ru-RU" sz="1600" smtClean="0"/>
              <a:t>Метод </a:t>
            </a:r>
            <a:r>
              <a:rPr lang="ru-RU" altLang="ru-RU" sz="1600" b="1" smtClean="0"/>
              <a:t>фазового контраста</a:t>
            </a:r>
            <a:r>
              <a:rPr lang="ru-RU" altLang="ru-RU" sz="1600" smtClean="0"/>
              <a:t> и его разновидность — т. н. метод </a:t>
            </a:r>
            <a:r>
              <a:rPr lang="ru-RU" altLang="ru-RU" sz="1600" b="1" smtClean="0"/>
              <a:t>«аноптрального» контраста</a:t>
            </a:r>
            <a:r>
              <a:rPr lang="ru-RU" altLang="ru-RU" sz="1600" smtClean="0"/>
              <a:t> предназначены для получения изображений прозрачных и бесцветных объектов, невидимых при наблюдении по методу светлого поля. К таковым относятся, например, живые неокрашенные животные ткани. Суть метода в том, что даже при очень малых различиях в показателях преломления разных элементов препарата световая волна, проходящая через них, претерпевает разные изменения по фазе (приобретает т. н. фазовый рельеф). Не воспринимаемые непосредственно ни глазом, ни фотопластинкой, эти фазовые изменения с помощью специального оптического устройства преобразуются в изменения амплитуды световой волны, т. е. в изменения яркости («амплитудный рельеф»), которые уже различимы глазом или фиксируются на фоточувствительном слое. Иными словами, в получаемом видимом изображении распределение яркостей (амплитуд) воспроизводит фазовый рельеф. Получаемое таким образом изображение называется фазово-контрастным. </a:t>
            </a:r>
          </a:p>
        </p:txBody>
      </p:sp>
      <p:pic>
        <p:nvPicPr>
          <p:cNvPr id="10244"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7696200" cy="4824413"/>
          </a:xfrm>
        </p:spPr>
        <p:txBody>
          <a:bodyPr/>
          <a:lstStyle/>
          <a:p>
            <a:pPr eaLnBrk="1" hangingPunct="1">
              <a:lnSpc>
                <a:spcPct val="80000"/>
              </a:lnSpc>
              <a:buFontTx/>
              <a:buNone/>
            </a:pPr>
            <a:r>
              <a:rPr lang="ru-RU" altLang="ru-RU" sz="1400" smtClean="0"/>
              <a:t>Типичная схема работы метода: в переднем фокусе конденсора устанавливается апертурная диафрагма, отверстие которой имеет форму кольца. Её изображение возникает вблизи заднего фокуса объектива, и там же устанавливается т. н. фазовая пластинка, на поверхности которой имеется кольцевой выступ или кольцевая канавка, называемая фазовым кольцом. Фазовая пластинка не всегда помещена в фокусе объектива – часто фазовое кольцо наносят прямо на поверхность одной из линз объектива. В любом случае не отклонённые в препарате лучи от осветителя, дающие изображение диафрагмы, должны полностью проходить через фазовое кольцо, которое значительно ослабляет их (его делают поглощающим) и изменяет их фазу на /4 ( — длина волны света). А лучи, даже ненамного отклоненные (рассеянные) в препарате, проходят через фазовую пластинку, минуя фазовое кольцо, и не претерпевают дополнительного сдвига фазы. С учётом фазового сдвига в материале препарата полная разность фаз между отклоненными и не отклонёнными лучами близка к 0 или /2, и в результате интерференции света в плоскости изображения препарата они заметно усиливают или ослабляют друг друга, давая контрастное изображение структуры препарата. Отклоненные лучи имеют значительно меньшую амплитуду по сравнению с не отклонёнными, поэтому ослабление основного пучка в фазовом кольце, сближая значения амплитуд, также приводит к большей контрастности изображения. Метод дает возможность различать малые элементы структуры, чрезвычайно слабо контрастные в методе светлого поля. Прозрачные частицы, сравнительно не малые по размерам, рассеивают лучи света на столь небольшие углы, что эти лучи проходят вместе с не отклонёнными через фазовое кольцо. Для таких частиц фазово-контрастный эффект имеет место только вблизи их контуров, где происходит сильное рассеяние.</a:t>
            </a:r>
          </a:p>
          <a:p>
            <a:pPr eaLnBrk="1" hangingPunct="1">
              <a:lnSpc>
                <a:spcPct val="80000"/>
              </a:lnSpc>
            </a:pPr>
            <a:endParaRPr lang="ru-RU" altLang="ru-RU" sz="1400" smtClean="0"/>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3562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next">
            <a:hlinkClick r:id="" action="ppaction://hlinkshowjump?jump=next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next">
            <a:hlinkClick r:id="" action="ppaction://hlinkshowjump?jump=previous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next">
            <a:hlinkClick r:id="rId5" action="ppaction://hlinksldjump" tooltip="Перейти на схему"/>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астель">
  <a:themeElements>
    <a:clrScheme name="Пастель 11">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FF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Пастель 9">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Пастель 10">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CC00"/>
        </a:folHlink>
      </a:clrScheme>
      <a:clrMap bg1="dk2" tx1="lt1" bg2="dk1" tx2="lt2" accent1="accent1" accent2="accent2" accent3="accent3" accent4="accent4" accent5="accent5" accent6="accent6" hlink="hlink" folHlink="folHlink"/>
    </a:extraClrScheme>
    <a:extraClrScheme>
      <a:clrScheme name="Пастель 11">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887</TotalTime>
  <Words>2772</Words>
  <Application>Microsoft Office PowerPoint</Application>
  <PresentationFormat>Экран (4:3)</PresentationFormat>
  <Paragraphs>192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Пастель</vt:lpstr>
      <vt:lpstr>Презентация PowerPoint</vt:lpstr>
      <vt:lpstr>Презентация PowerPoint</vt:lpstr>
      <vt:lpstr>Презентация PowerPoint</vt:lpstr>
      <vt:lpstr>Метод световой  микроскопии</vt:lpstr>
      <vt:lpstr>  Метод светлого поля и его разновидности </vt:lpstr>
      <vt:lpstr>Метод темного поля и его разновидности</vt:lpstr>
      <vt:lpstr>Поляризационная микроскопия </vt:lpstr>
      <vt:lpstr>   Метод фазового контраста </vt:lpstr>
      <vt:lpstr>Презентация PowerPoint</vt:lpstr>
      <vt:lpstr>Метод наблюдения в инфракрасных лучах</vt:lpstr>
      <vt:lpstr>Метод наблюдения в ультрафиолетовых лучах </vt:lpstr>
      <vt:lpstr>Микрофотографирование и микрокиносъёмка</vt:lpstr>
      <vt:lpstr>Метод интерференционного контраста </vt:lpstr>
      <vt:lpstr>Метод исследования в свете люминесценции </vt:lpstr>
      <vt:lpstr>Презентация PowerPoint</vt:lpstr>
      <vt:lpstr>Метод реплик</vt:lpstr>
      <vt:lpstr>Метод  декорирования</vt:lpstr>
      <vt:lpstr>Амплитудная электронная  микроскопия</vt:lpstr>
      <vt:lpstr>Фазовая электронная  микроскопия</vt:lpstr>
      <vt:lpstr>Количественная электронная микроскопия</vt:lpstr>
      <vt:lpstr>Лоренцова электронная  микроскопия</vt:lpstr>
      <vt:lpstr>Презентация PowerPoint</vt:lpstr>
      <vt:lpstr>Дифференциальное  центрифугирование</vt:lpstr>
      <vt:lpstr>Зональное  центрифугирование</vt:lpstr>
      <vt:lpstr>Презентация PowerPoint</vt:lpstr>
      <vt:lpstr>Метод Лауэ</vt:lpstr>
      <vt:lpstr>Метод Дебая-Шеррера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изучения клетки</dc:title>
  <dc:creator>UnChanter</dc:creator>
  <cp:lastModifiedBy>Alex</cp:lastModifiedBy>
  <cp:revision>57</cp:revision>
  <dcterms:created xsi:type="dcterms:W3CDTF">2008-10-05T20:09:04Z</dcterms:created>
  <dcterms:modified xsi:type="dcterms:W3CDTF">2018-09-20T15:48:31Z</dcterms:modified>
</cp:coreProperties>
</file>