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  <p:sldMasterId id="2147483944" r:id="rId2"/>
    <p:sldMasterId id="2147483952" r:id="rId3"/>
  </p:sldMasterIdLst>
  <p:notesMasterIdLst>
    <p:notesMasterId r:id="rId29"/>
  </p:notesMasterIdLst>
  <p:sldIdLst>
    <p:sldId id="422" r:id="rId4"/>
    <p:sldId id="406" r:id="rId5"/>
    <p:sldId id="421" r:id="rId6"/>
    <p:sldId id="389" r:id="rId7"/>
    <p:sldId id="420" r:id="rId8"/>
    <p:sldId id="417" r:id="rId9"/>
    <p:sldId id="418" r:id="rId10"/>
    <p:sldId id="415" r:id="rId11"/>
    <p:sldId id="316" r:id="rId12"/>
    <p:sldId id="416" r:id="rId13"/>
    <p:sldId id="328" r:id="rId14"/>
    <p:sldId id="407" r:id="rId15"/>
    <p:sldId id="408" r:id="rId16"/>
    <p:sldId id="355" r:id="rId17"/>
    <p:sldId id="388" r:id="rId18"/>
    <p:sldId id="378" r:id="rId19"/>
    <p:sldId id="423" r:id="rId20"/>
    <p:sldId id="352" r:id="rId21"/>
    <p:sldId id="270" r:id="rId22"/>
    <p:sldId id="261" r:id="rId23"/>
    <p:sldId id="260" r:id="rId24"/>
    <p:sldId id="368" r:id="rId25"/>
    <p:sldId id="425" r:id="rId26"/>
    <p:sldId id="426" r:id="rId27"/>
    <p:sldId id="26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anose="05000000000000000000" pitchFamily="2" charset="2"/>
      <a:buChar char="Ø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anose="05000000000000000000" pitchFamily="2" charset="2"/>
      <a:buChar char="Ø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anose="05000000000000000000" pitchFamily="2" charset="2"/>
      <a:buChar char="Ø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anose="05000000000000000000" pitchFamily="2" charset="2"/>
      <a:buChar char="Ø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anose="05000000000000000000" pitchFamily="2" charset="2"/>
      <a:buChar char="Ø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FFCC"/>
    <a:srgbClr val="CC66FF"/>
    <a:srgbClr val="FFFFFF"/>
    <a:srgbClr val="FF66FF"/>
    <a:srgbClr val="D1F3FB"/>
    <a:srgbClr val="0099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3" autoAdjust="0"/>
    <p:restoredTop sz="97816" autoAdjust="0"/>
  </p:normalViewPr>
  <p:slideViewPr>
    <p:cSldViewPr snapToGrid="0">
      <p:cViewPr varScale="1">
        <p:scale>
          <a:sx n="100" d="100"/>
          <a:sy n="100" d="100"/>
        </p:scale>
        <p:origin x="5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49:59.7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 10,'0'0,"21"0,-21 0,19 0,21 0,-19 0,-1 0,0 0,-20 0,19 0,2 0,-1 0,-20 0,20 0,-20 0,20 0,1 0,-1 0,-20 0,39 0,-18 0,-21 0,20 0,-20 0,20 0,-20 0,20 0,-20 0,20 0,-20 0,0 16,20-16,0 0,-20 0,0 0,20 0,-20 0,21 0,-21 16,20-16,0 0,-20 0,20 0,-20 16,20-16,0 0,0 0,1 0,-1 16,-1 0,1-16,1 0,19 17,-20-17,-20 16,40-16,-40 0,20 0,0 16,1-16,-1 0,-20 0,39 16,2-16,-1 0,0 0,-20 0,0 0,1 0,-1 0,0 0,-20 0,21 0,-2 0,-19 0,20 0,-20 0,20 0,-20 0,21 0,-1 0,-20 0,0-16,20 16,-20 0,19-16,-19 16,21 0,-1 0,-20-16,0 16,20 0,-20 0,20 0,-20 0,0 0,40 0,-40-17,20 17,-20 0,20 0,-20 0,21 0,-1 0,-20 0,20 0,-20 0,20 0,0 0,0 0,-20 0,20 0,-20 0,20 0,-20 0,21 0,-1 0,-20 0,19 0,2-16,-1 0,0 16,0 0,1-16,-21 16,20 0,-20 0,19 0,-38 0,-1 0,20 0,-21 0,21 0,-40-16,40 16,-20 0,-20 0,20 0,-21 0,21 0,-20 0,-20 0,39 0,1 0,-19 0,-2 0,-20 0,42 0,-1 0,0 0,-21 0,2 0,18 0,1 0,-21 0,21 0,0 0,-20 0,40 0,-40 0,20 0,-20 0,-21 0,61 0,-40 0,21 0,-2 0,21 0,-20 0,0 0,20 0,-20 0,20 0,-21 0,1 0,1 0,-1 0,-21 0,21 0,0 0,-20 0,-1 0,21 0,0 0,-20 0,20 0,0 0,0 0,20 0,-21 0,21 0,-20 0,1 0,19 0,-20 0,20 0,-21 0,1 0,0 0,0 0,-1 0,2 0,19 0,-20 0,20 0,-20 0,-1 0,21 0,-20 0,20 0,-20 0,20 0,-19 0,-2 0,21 0,-20 0,0 0,20 0,0 0,20 0,-20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50:34.8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55,'0'0,"20"0,-20 0,19 0,40 0,-1 0,-18 0,19 0,-20 0,20 0,-19 0,18 0,-19 0,20 0,-20 0,1 0,18 0,-18 0,-1 0,-20 0,21 0,-20 0,19 0,0 0,-20 0,21 0,0 0,-22 0,22 0,-20 0,19 0,-20 0,1 0,19 0,-19 0,0 0,0 0,-20 0,18 0,2 0,0 0,-20 0,20 0,0 0,-20 0,19 0,0 0,-19 0,20 0,-20 0,20 0,-20 0,0 0,19 0,1 0,-20 0,20 0,-20 0,20 0,-20 0,19 0,0 0,-19 0,20 0,-20 0,20 0,-20 0,20 0,-1 0,-19 0,19 0,-19 0,20 0,0 0,19 0,-19 0,19 0,0 0,1 0,-20 0,18 0,2 0,-1 0,-20 0,1 0,0 0,-1 0,1 0,-20 0,20 0,0 0,-20 0,19 0,0 0,-19 0,20 0,0 0,0 0,18 0,2 0,19 0,-40 10,1 0,19-10,1 0,-20 11,-2-11,22 0,-20 10,-1-10,20 0,1 0,-1 0,-19 0,18 0,2 0,-20 0,0 0,-1 0,0 0,1 11,0-11,-1 0,1 0,20 0,-21 0,20 0,1 0,-2 0,2 0,-1 0,0 0,-19 0,-1 0,21 0,-40 0,20 0,0 0,-2 0,-18 0,20 0,-20 0,20 0,-20 0,20 0,0 0,-20 0,19 0,0 0,-19 0,20 0,0 0,-20 0,19 0,-19 0,20 0,-20 0,20 0,-1 0,1 0,-1 0,1 0,20 0,-21 0,-19 0,39 0,-39 0,20 0,19 0,-19 0,19 0,-20 0,21 0,-20 0,0 0,-2 0,-36 0,-2 0,20 0,0-11,-20 11,20 0,-20 0,20-10,0 10,-20 0,1 0,19 0,0 0,-20 0,1-11,-1 11,20 0,-19 0,19 0,-20 0,20 0,-20 0,0 0,20 0,-19 0,19 0,-19 0,19 0,-20 0,0 0,0 0,-19 0,39 0,-19 0,-40 0,39 0,0 0,1 0,-20 0,19 0,0 0,-18 0,18 0,20 0,-20 0,0 0,0 0,1 0,-1 0,1 0,-1 0,1 0,-1 0,0 0,-19 0,20-10,-1 10,0 0,0 0,1 0,0-10,-21 10,40 0,-20 0,1 0,-1 0,0 0,20 0,-38 0,38 0,-20 0,-20 0,20 0,2 0,18 0,-20 0,20 0,20 0,-2 0,2 0,0 0,20 0,-21 0,0 0,1 0,-20 0,20 0,-20 0,19 0,1-10,-20 10,20 0,-20 0,20 0,-20 0,19 0,0 0,-19 0,20 0,0-11,0 11,-20 0,0 0,19 0,0-10,-19-1,40 11,-40 0,39 0,-39 0,20 0,-1 0,-19 0,20 0,-40 0,1 0,-40 0,-19 0,38 0,1 0,20-10,-1 10,20 0,-20 0,20 0,-39 0,39 0,-20 0,0 0,1 0,0 0,19 0,-20 0,20 0,-20 0,20 0,-40 0,2 0,-2 0,1 0,0 0,0 0,19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50:39.0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81 198,'0'0,"0"-19,39-1,-19 20,20 0,-20 0,20 0,0 0,-20 0,0 0,0 0,0 0,0 0,0 0,0 0,20 0,-40 0,19 0,22 0,-21 0,0 0,0 0,19 0,-18 0,-1 0,20 0,-20 0,-20 0,40 0,-40 0,20 0,-20 0,20 0,0 0,0 0,0 0,-20 0,40 0,-20 0,0 0,0 0,0 0,-1 0,22 0,-21 0,20 0,-20 0,19 0,22 0,-41 0,-1 0,1 0,-20 0,20 0,21 0,-41 0,39 0,-19 0,20 0,1 0,-2 0,1 0,1 0,18 0,1 0,-20 0,0 0,-20 0,20 0,0 0,0 0,-20 0,0 0,20 0,0 0,0 0,20 0,-40 0,20 0,0 0,0 0,-20 0,0 0,-20 0,20 0,-20 0,20 0,-20 0,20 0,-20 0,20 0,0 0,-20 0,20 0,20 0,-40 0,20 0,20 0,-40 0,20 0,-20 0,20 0,0 0,-20 0,20 0,-20 0,39 0,-18 0,-21 0,40 0,-40 0,20 0,-20 0,20 0,-40 0,0 0,20 0,-20-19,-21 19,41 0,-20 0,20-19,0 19,-19 0,-1-20,20 20,0-19,-20 19,20 0,0 0,-20 0,20 0,-20 0,-1 0,21-20,-39 1,19 19,-40 0,20-19,20 0,-20 19,0 0,40 0,-20 0,20 0,-20 0,0 0,0 0,0 0,20 0,-20 0,1 0,19 0,-21 0,21 0,-20 0,20 0,-20 19,0-19,-20 0,40 19,-40 0,0-19,0 0,-20 20,40-1,-20-19,1 0,-2 0,21 0,0 0,-19 0,-2 0,21 0,-20 0,1 0,-2 0,1 0,-19 0,18 0,1 0,-19 0,-2 0,22 0,-1 0,20 0,-21 0,41 0,-19 0,19 0,-40 0,-21 0,2 0,-1 0,0 0,20 0,-20 0,40 0,-20 0,20 0,0 0,-1 0,2 0,19 0,-20 0,20 0,-40 0,0 0,0 0,40 0,-40 0,20 0,20 0,-20 0,1 0,19 0,-81 0,22 0,-22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50:42.4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14,'0'0,"60"0,-39 0,18 0,1 0,1 0,-21 0,-1 0,21 16,-40-16,20 0,1 0,-21 16,40 0,-21-16,1 0,0 0,-20 16,41-16,-41 0,0 0,20 0,-1 0,-19 16,40-16,-40 0,21 0,-1 0,0 0,-1 0,1 0,0 0,1 0,-1 16,0-16,19 0,-19 0,1 0,19 0,-20 0,-1 0,1 0,21 0,-41 0,20 0,0 0,-1 0,22 0,-21 0,0 0,0 0,19 0,-18 0,-1 0,0 0,-20 0,40 0,-40 0,19 0,2 0,-1 0,0 0,0 0,0 0,0 0,20 0,-20 0,0 0,20 0,20 0,-20 0,1 0,-22 0,21 0,-20 0,0 0,1 0,18 0,-39 0,20 0,20 0,0 0,0 0,0 0,1 0,-22 0,21 0,-20 0,1 0,-21 0,20 0,-20 0,19 0,-19 0,0-16,20 16,0 0,-20 0,20 0,-20 0,21 0,-21 0,20 0,-1 0,-19-16,20 16,-20 0,20 0,-20 0,0 0,-20 0,0 0,20-16,-39 16,39 0,-21 0,21-16,-40 16,40-16,-20 16,20 0,0 0,-19 0,-1 0,-1 0,21-16,-20 16,20 0,-20 0,20 0,-20 0,1 0,-22 0,21 0,-20 0,20 0,-20 0,0 0,0 0,0 0,20 0,-20 0,-20 16,20 0,20-16,0 0,-40 16,40-16,20 0,-40 16,-20-16,20 0,0 16,0-16,0 16,-21-16,22 0,-1 16,20-16,-1 0,1 0,20 0,-19 0,-1 0,0 0,0 0,-21 0,2 0,-1 0,-20 0,-21 0,22 0,19 0,-21 0,42 0,-1 0,0 0,-21 0,41 0,-20 0,20 0,-19 0,-1 0,20 0,-20 0,-1 0,21 0,-40 0,20 0,1 0,-22 0,-19 0,21 0,-2 0,21 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50:45.7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199 0,'0'0,"20"0,-1 12,21 0,0-12,0 0,-21 0,21 0,-20 0,0 0,0 0,-1 0,1 0,-20 0,40 0,-40 0,19 0,1 0,-1 0,1 0,0 0,0 0,20 0,-20 0,-1 0,1 0,20 0,-20 0,0 0,-1 0,-19 0,20 0,0 0,-20 0,20 0,0 0,-20 0,39 0,1 0,0 0,19 0,-19 0,39 0,-19 0,19 0,1 0,-1 0,1 0,-21 0,-20 0,20 0,-19 0,0 0,-21 0,1 0,0 0,0 0,0 0,39 0,-39 0,20 0,19 0,1 0,-1 0,1 0,19 0,-19 0,-1 0,-19 0,20 0,-21 0,21 0,-40 0,39 0,-19 0,-1 0,-19 0,19 0,1 0,19 0,1 0,-20 0,-21 0,1 0,0 0,0 0,0 0,-20 0,20 0,-20 0,39 0,21 0,-1 0,-19 0,39 0,1 0,-21 0,1 0,-1 0,-19 0,-20 0,0 0,0 0,-20 0,20 0,-20 0,19 0,1 0,0 0,-1 0,1 0,19 0,1 0,-20 0,0 0,0 0,0 0,-1 0,-19 0,20 0,-20 0,20 0,0 0,-20 0,20 0,-20 0,20 0,-20 0,19 0,1 0,-20 0,20 0,-20 0,40 0,-40 0,20 0,19 0,1 0,-20 0,0-12,0 12,-20 0,0 0,0 12,-40 0,40-1,-40 13,40-24,0 11,0-11,0 0,0 12,-20 0,0-1,20-11,-19 24,19-24,-20 12,20-12,-20 12,20-12,0 0,-20 0,20 0,-20 0,20 0,-39 0,19 0,0 0,0 0,0 0,0 0,20 0,-19 0,19 0,-20 0,20 0,-20 0,0 0,-20 0,20 0,1 0,-1 0,-19 0,19 0,-19 0,19 0,0 0,20 0,-20 0,0 0,20 0,-20 0,20 0,-20 0,1 0,-1 0,-20 0,-19 0,19 0,0 0,0 0,21 0,-21 0,0 0,20 0,1 0,-1 0,-20 0,20 0,0 0,-19 0,-1 0,0 0,-19 0,-1 0,1 0,-21 0,2 0,-1 0,-40 0,39 0,-19 0,20 0,19 0,20 0,1 0,19 0,0 0,20 0,-20 0,0 0,0 0,-19 0,-21 0,-19 0,19 0,-39 0,0 0,40 0,0 0,-1 0,1 0,39 0,0-12,0 12,20-12,-39 12,39 0,-20 0,-20 0,20 0,0-12,0 12,1 0,-1 0,-20 0,20 0,20 0,-39 0,19 0,0 0,0 0,-20 0,20 0,-19 0,19 0,0 0,0 0,0 0,1 0,-1 0,20 0,-20 0,-20 0,20 0,-39 0,19 0,0 0,-18 0,38 0,-39 0,39 0,20 0,-20 0,0 0,-20 0,-39 0,0 0,19 0,1 0,19 0,-20 0,100 0,-60 0,40 0,0 0,-20 0,20 0,-20 0,39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50:51.8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199 72,'0'18,"20"-18,21 17,18-17,-39 18,20 0,20 0,-40-18,-20 0,20 0,0 0,-20 0,0 18,20-18,-20 0,19 0,2 0,-1 0,0 18,-20-18,40 0,-40 0,20 0,-20 0,19 0,2 0,-21 0,20 0,-20 0,20 0,-20 0,40 0,-40 0,19 0,1 0,-20 0,41 0,-41 0,20 0,-20 0,39 0,-39 0,20 0,-20 0,40 0,-20 0,1 0,-1 0,19 0,-19 0,0 0,0 0,20 0,0 0,0 0,0 0,0 0,0 0,19 0,-18 0,-1 0,0 0,19 0,-18 0,-2 0,1 0,0 0,20 0,-20 0,21 0,-2 0,1 0,-20 0,20 0,-21 0,-19 0,21 0,-1 0,-1 0,-19 0,0 0,41 0,-22 0,1 0,-20 0,21 0,-22 0,21 0,-20 0,0 0,-20 0,20 0,-20 0,20 0,-20 0,20 0,0 0,-20 0,20 0,20 0,-40 0,20 0,20 0,-40 0,20 0,0 0,0 0,19 0,22 0,-41 0,0 0,-1 0,1 0,-40 0,1 0,19-18,0 18,-20 0,20-18,-20 18,20 0,-41 0,21 0,1-18,-21 0,20 18,0 0,-1 0,2 0,-1 0,0 0,0 0,20 0,0 0,-20 0,20 0,-20 0,-20 0,20 0,0 0,-20 0,-19 0,18 0,1 0,20 0,-19 0,-2 0,41 0,-20 18,0-18,20 0,-19 0,-1 0,20 0,0 0,-20 0,0 0,-1 0,1 0,0 0,-19 0,19 0,0 0,-21 0,22 0,-21 0,20 18,0-18,0 18,20-18,-40 0,20 0,20 0,-20 0,0 0,0 0,-19 0,18 0,-19 0,20 0,-39 0,18 0,1 0,1 0,-21 0,19 0,-18 0,19 0,0 0,0 0,20 0,0 0,-20 0,0 0,20 0,0 0,-20 0,1 0,-2 0,-19-18,21 18,-22-18,2 0,19 18,-1 0,2 0,-1 0,20 0,0 0,20 0,-21 0,21 0,-19 0,19 0,0 18,0-18,-20 18,20 18,0-36,0 17,0-17,0 36,0-36,20 0,20 18,-20-18,-20 0,40 0,-40 18,0-18,20 0,-20 0,20 0,-1 0,2 0,-21 18,0-18,20 0,-20 0,20 0,0 0,-20 0,20 0,-20 0,39 0,-19 0,1 0,-1 0,19 0,-19 0,0 0,0 0,41 0,-22 0,-19 0,20 0,-20 0,0 0,0 0,0 0,20 0,0 0,-40 0,40 0,0 0,0 0,20 0,-60 0,40-36,0 18,19 18,-38 0,-1-18,19 18,-39 0,20 0,0-18,0 18,0-17,1 17,-2 0,21-18,-20 18,0-18,21 0,-2 0,1 18,-20-18,40 18,-20-17,0-1,19 0,-18 0,18 0,-19 18,-20 0,1 0,-21 0,20 0,-20 0,19 0,-19 0,20 0,0 0,0 0,0 0,21 0,-22 0,1 0,0 18,0-18,0 18,0-18,-20 18,0-18,20 0,-20 0,20 0,0 0,-20 0,0 0,20 0,-20 0,20 18,-20-18,20 0,0 0,-20 0,19 0,-19 0,21 0,-21 0,20 0,0 0,-20 0,20 0,0 0,-20 0,39 0,-39 0,20 0,1 0,-21 17,-21 1,-19-18,1 0,-1 18,-60 18,40-36,-20 0,1 0,18 0,1 0,21 0,18 0,1 0,20 0,-20 0,20 0,-20-18,1 18,-1-18,0 18,0 0,-21-18,21 18,1-18,-1 18,0 0,0 0,20-17,-20 17,20 0,-40 0,40 0,-20-18,0 18,20 0,-20 0,0-18,-19 18,39-18,-21 18,-19 0,40 0,-20 0,-39 0,59 0,-21 0,-19 0,40 0,-20 0,0 0,20 0,-39 0,39 0,-20 0,20 0,-41 0,41 0,-20 0,1 0,-1 0,0 0,20 0,-40 0,19 0,1 0,1 0,-21 0,0 0,0 0,20 0,-20 0,0 0,0 0,40 0,-40 0,0 0,20 0,-19 0,18 0,1 0,-40 0,21 0,-2 0,1 0,1 0,-1 0,-1 0,2 0,-1 0,0 0,0 0,0 0,0 0,1 0,-2 0,1 0,1 0,-1 0,-21 0,22 0,-1 0,-1 0,2 0,39 0,-20 0,20 0,0 18,0-18,20 0,19 18,2-18,-21 18,0-18,-1 0,1 17,-20-17,20 0,-20 0,20 0,1 18,19-18,-21 0,1 18,0-18,0 18,0-18,-20 0,21 0,-2 18,-19-18,20 0,-20 0,20 0,-20 0,20 0,0 18,19-1,-18-17,-1 0,0 0,0 18,0-18,0 0,-20 0,19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7T18:32:28.6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58:03.9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33,'19'0,"-19"0,20 0,0 0,0 0,-20 0,20 0,-20 0,20 0,-20 0,19 0,1 0,-20 0,21 0,-21 0,20 0,-20 0,20 0,0 0,-20 0,20 0,-20 0,19 0,-19 0,20 0,0 0,-20 0,20 0,-20 0,20 0,-20 0,20 0,-20 0,19 0,1 0,-20 0,20 0,-20 0,20 0,-20 0,40 0,-40 0,19 0,2 0,-1 0,20 0,-20 0,-20 0,20 0,-20 0,19 0,1 0,-20 0,20 0,-20 0,20 0,-20-19,40 19,-40 0,19 0,-19 0,20 0,0 0,-20 0,20 0,-20 0,20 0,0 0,1 0,18 0,-39 0,20 0,-20 0,20 0,-20 0,20 0,-20 0,20 0,-1 0,-19 0,20 0,-20 0,20 0,-20 0,20 0,0 0,-20 0,20 0,-20 0,20 0,-20 0,19 0,1 0,-20 0,20 0,-20 0,-20 0,0 0,20 0,-19 0,19 0,-20 0,20 0,-20 0,0 19,0-19,20 0,-20 0,0 0,1 0,-1 19,0-1,0-18,0 0,0 0,20 18,0-18,-19 0,19 0,0 19,-21-19,1 0,-20 19,-19 0,19 0,20-19,0 0,20 0,-20 0,1 0,-1 0,0 0,20 0,-40 0,40 0,-20 0,20 0,-21 0,21 0,-19 0,-1 0,20 0,-20 0,0 0,20 0,-40 0,40 0,-19 0,19-19,0 19,-20 0,0 0,20-19,0 19,-20 0,20 0,20 0,-20 0,20 0,19 0,21 0,-20 19,20 0,20-19,-1 19,-20-2,-19 2,0-19,-20 0,1 0,-21 19,19-19,-19 0,20 0,0 0,-20 0,20 0,-20 0,20 0,-20-19,20 0,-1 19,-19 0,20 0,-20-17,0 17,20 0,-20 0,20 0,0 0,-20-19,0 19,20 0,-20 0,0 0,20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48:42.1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0-4,'0'0,"20"0,40 0,-21 0,21 0,-21 0,1 0,-40 0,40 0,-20 0,-20 0,20 0,-1 0,-19 0,20 0,-20 0,20 0,0 0,0 0,19 0,-19 0,-20 0,40 0,-40 0,20 0,-20 0,20 0,0 0,-20 0,19 0,-19 0,20 0,-20 0,0 0,40 0,-40 0,20 0,-20 0,20 0,-1 0,1 0,0 0,0 0,0 0,0 0,-20 0,20 0,-1 0,1 0,-20 0,21 0,-1 0,-20 0,20 0,0 0,-1 0,1 0,0 0,0 0,0 0,-20 0,20 0,-20 0,0 12,19-12,1 0,-20 0,0 0,20 0,-20 0,20 0,-20 13,0-13,20 0,0 0,0 0,-20 0,19 0,1 0,0 0,0 0,0 0,0 0,-1 0,-19 0,20 0,0 0,0 0,-20 0,40 0,-21 0,1 0,0 0,-20 0,20 0,0 0,0 0,-20 0,20 0,-20 0,19 0,1 0,-20 0,20 0,-20 0,20 0,0 0,0 0,-20 0,19 0,-19 0,20 0,-20 0,20 0,0 0,-20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48:44.3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14,'0'0,"59"0,-19 0,20 0,-1 0,-19 0,0 0,-1 0,1 0,19 0,-39 0,20 0,-20 0,20 0,-1 0,21 0,-40 0,19 0,1 0,-20 0,20 0,-20 0,0 0,20 0,-40 0,20 0,-20 0,20 0,-1 0,1 0,-20 0,20 0,-20 0,20 0,-20 0,20 0,0 0,-20 0,20 0,-20 0,19 0,-19 0,20 0,0 0,-20 0,20 0,-20 0,0 0,20 16,-20-16,20 0,-1 0,-19 0,0 0,20 0,-20 0,20 0,-20 14,0-14,20 0,0 0,-20 0,0 0,20 0,-20 0,0 16,19-16,-19 0,20 0,0 0,-20 0,20 16,-20-16,20 0,-20 0,20 0,0 0,-20 0,19 0,-19 0,20 0,-20 0,20 0,-20 0,20 0,0 0,-20 0,20 0,-20 0,19 0,-19 0,20 0,0 0,-20 0,20 0,-20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48:46.1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9,'0'0,"20"0,19 0,21 0,-1 0,1 0,0 0,-21 0,21 0,-1 0,-19 0,19 0,1 0,-20 0,19 0,-19 0,0 0,19 0,1 0,-21 0,21 0,19 0,-19 0,-21 0,21 0,-1 0,-20 0,1 0,19 0,-19 0,0 0,0 0,-1 0,1 0,0 18,-1-18,1 0,0 17,-1 0,21 0,-40-17,39 0,-19 0,0 0,-1 0,1 0,0 0,-21 0,1 18,0-18,0 0,0 0,0 17,0-17,-1 0,-19 0,20 18,-20-18,20 0,0 0,0 0,-20 0,39 0,-19 0,-20 0,20 0,0 0,0 0,-20 0,20 0,-20-18,20 18,-20-17,0 17,0 0,0-18,19 18,-19 0,0-17,20 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50:02.8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160-1,'0'0,"40"0,-20 0,20 0,0 0,-20 0,0 0,0 0,0 0,0 0,20 0,0 0,0 0,-40 0,40 0,-1 0,2 0,19 0,-21 0,-18 0,-1 0,20 0,-20 0,-1 0,2 0,-21 0,20 0,0 0,-20 0,20 0,0 0,-20 0,39 0,-39 0,21 0,19 0,-40 0,40 0,-1 0,2 0,-21 0,39 0,-18 0,-1 0,-1 0,22 0,-2 0,-19 0,21 0,-22 0,1 0,1 0,-21 0,19 0,-19 0,0 0,21 0,-41 0,19 0,1 0,-20 0,20 0,0 0,0 0,-20 0,40 0,-20 0,0 0,0 0,21 0,-21 0,19 0,-19 0,41 0,-61 0,19 0,1 0,-20 0,20 0,0 0,-20 0,20 0,-20 0,20 0,1 0,-2 0,1 0,0 0,0 0,20 0,-20 0,0 0,-20 0,20 0,0 0,-20 0,20 0,0 0,1 0,-2 0,1 0,-20 0,20 0,20 0,-40 0,20 0,-20 0,20 0,-20 0,20 0,0 0,-20 0,20 0,-20 0,0 18,0 18,0-18,0 0,0 0,0 1,0-2,0 1,0 0,0 1,0-1,0-18,0 18,-20-18,0 0,20 0,-20 0,20 0,-20 0,20 0,-20 0,0 0,20 0,-20 0,20 0,-20 0,20 0,-20 0,1 0,19 0,-21 0,21 0,-20 0,20 0,-20 0,0 0,0 0,20 0,-20 0,0 0,0 0,-20 0,0 0,40 0,-40 0,20 0,0 0,0 0,-20 0,21 0,-22 0,21 0,0 0,0 0,1 0,-1 0,-1 0,-19 0,20 0,-19 0,18 0,-19 0,-19 0,-2 0,21 0,1 0,-2 0,1 0,1 0,19 0,-21 0,1 0,1 0,-2 0,1 0,1 0,-22 0,41 0,-19 0,-1 0,-1 0,2 0,19 0,0 0,0 0,0 0,-21 0,22 0,-21 0,-21 0,42 0,-21 0,20 0,0 0,20-18,-21 18,1 0,20 0,-19 0,19 0,-20 0,20 0,-20-18,0 18,0 0,-20 0,40 0,-20 0,-20 0,40 0,-40 0,20 0,20 0,-40 0,40 0,-20 0,0 0,0 0,0 0,20 0,-20 0,0 0,0 0,0 0,20 0,-20 0,0 0,0 0,0 0,0 0,-20 0,1 0,18 0,1 0,-20 0,20 0,20 0,0 0,20 0,100 0,40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48:47.8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26,'20'0,"-20"0,20 0,-20 0,39 0,-39 0,20 0,0 0,0 0,0 0,-20 0,19 0,-19 0,40 0,-40 0,20 0,20 0,-40 0,39 0,-19 0,0 0,0 0,20 0,-40 0,19 0,1 0,0 0,-20 0,20 0,-20 0,20 0,0 0,-1 0,-19 0,20 0,0 0,0 0,20 0,-40 0,19 0,21 0,-20 0,0 0,0 0,0 0,-1 0,1 0,-20 0,20 0,-20 0,20 0,0 0,-20 0,20 0,-1 0,1 0,0 0,-20 0,40 0,0 0,-21 0,1 0,20 0,0 0,-21 0,1 0,20 0,1 0,-41 0,20 0,-1 0,1 0,-20 0,20 0,-20 0,20 0,-20 0,40 0,-40 0,19 0,21 0,-20 0,0 0,0 0,19 0,-39 0,20 0,0 0,0 0,0 0,-20 0,20 0,-1 0,-19 0,20 0,-20 0,20 0,-20 0,40 0,-20 0,19 0,21 0,-21 0,1 0,0 0,-40 0,40 0,-21 0,-19 0,0 0,20 0,-20 0,40 17,0-17,-1 16,1 0,20 1,-1-17,-19 15,19 2,-59-17,20 0,-20 16,20-16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48:50.2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56,'19'0,"-19"0,40 0,0 0,-1 0,-19 0,0 0,20 0,-20 0,19 0,-19 0,0 0,-20 0,40 0,-20 0,-20 0,39 0,-39 0,20 0,20 0,-20 0,-1 0,1 0,0 0,0 0,21 0,-41 0,20 0,19 0,-19 0,0 0,0 0,0 0,-1-14,21 0,-40 14,40-15,-20 15,-20 0,20 0,-20-13,19 13,1 0,20 0,-20 0,0 0,19 0,-19 0,0 0,-20 0,20 0,-20 0,20 0,-20 0,20 0,-1 0,1 0,20 0,-20 0,0 0,19 0,-39 0,20 0,0 0,0 0,0 0,-1 0,1 13,20-13,0 0,-20 0,-1 0,1 0,0 15,0-15,-20 14,20-14,0 0,-1 0,-19 0,40 0,-20 0,1 0,-1 0,-1 0,1 0,0 0,0 0,0 0,-20 0,20 0,-20 0,20 0,-20 0,19 0,-19 0,40 0,-20 0,20 0,19 0,-19 0,0 0,19 0,1 0,-41 0,1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49:03.5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277 12,'20'0,"-20"0,38 17,38-1,-18-16,-2 0,2 0,-2 0,2 0,-20 0,0 0,0 0,-18 0,17 0,-18 0,0 0,20 0,-20 0,18 0,-17 0,-1 0,19 0,-19 0,0 0,0 0,19 0,-38 0,20 0,-1 0,-1 0,-18 0,19 0,-19 0,19 0,-19 0,20 0,-1 0,-19 0,0 17,19-17,-19 0,18 0,-18 0,19 0,1 0,-20 17,0-17,19 0,-19 0,0 0,19 0,-19 0,19 0,-19 17,19-17,-19 0,19 0,-19 0,0 0,19 0,-19 17,19-17,0 0,-19 0,0 0,20 0,-20 0,19 0,-19 0,18 0,1 0,0 0,-19 0,39 0,-20 0,-1 0,1 0,39 0,-39 0,38 0,-19 0,1 0,-2 0,2 0,-1 0,19 0,-19 0,-19 0,0 0,19 0,-19 0,0 0,1 0,-20 0,19 0,-1 0,1 0,20 0,-1 0,-1 0,2 0,18 0,-19 0,-19 0,39 0,-40 0,-18 0,19 0,0 0,-19 0,20 0,-20 0,19 0,-19 0,38 0,0 0,-19 0,19 0,-19 0,19 0,-19 0,0 0,20 0,-21 0,1 0,0 0,20 17,-20-17,0 0,19 17,-19-17,0 0,19 0,19 0,-18 34,-1-34,-1 17,2-17,-20 17,0 0,19-17,-38 0,19 0,-19 0,19 0,-19-17,-19 17,19-17,-19 17,-19 0,38 0,-19-17,19 17,-19 0,19 0,-19 0,19-17,-20 17,20-17,0 17,0-17,0 17,0 0,-19 0,19 0,-18 0,18 0,-38 0,18 0,-18 0,0 0,-19 0,18 0,2 17,-21 0,2-17,-2 34,-37-17,37 0,-17 0,17-17,21 16,-2-16,1 17,19-17,0 0,-19 0,38 0,-39 0,2 0,18 0,-39 0,21 0,-2 0,-18 0,-19 0,18 0,2 0,17 0,2 0,-21 0,39 0,0 0,0 0,19 0,-19 0,0 0,0 0,-20 0,2 0,-1 0,-1 0,2 0,18 0,-20 0,1 0,19 0,0 0,0 0,19 0,-38 0,18 0,1 0,1 0,-40 0,58 0,-38 0,20 0,-1 0,-20 0,20 0,0 0,0 0,19 0,-19 0,0 0,0 0,19 0,-19 0,-1 0,1 0,-18 0,18 0,-1 0,-18 0,19 0,1 0,-2 0,-18 0,19 0,0 0,-19 0,0 0,18 0,-18 0,20 0,-21 0,1 0,38 0,-37 0,-2 0,39 0,-19 0,-19 0,19 0,0 0,0 0,-39 0,39 0,-18 0,17 0,1 0,19 0,-19 0,19 0,19 0,0 0,-19 0,39 0,-2-17,-18 1,20-1,-1 17,0 0,19 0,0 0,1 0,17 0,2 0,-1 0,0 0,-18 0,-2-34,2 17,18 0,-19 0,0 0,-19 0,1 0,17 0,-17 0,-1 17,19-17,-19 1,1 16,-2 0,2 0,-20 0,0 0,18 0,-17 0,-1 0,19-17,0 17,-19 0,19 0,1 0,-2 0,-37 0,19 0,1 0,-1 0,0 0,-1 0,-18 0,39 0,-1 0,0 0,-19 0,0 0,19 0,1 0,-21 0,20 0,1 0,-1 0,19 0,0 0,-19 0,0 0,1 17,-21-17,20 0,-18 0,-1 0,0 0,0 0,-1 0,21 0,-20 0,19 0,0 0,-19 0,20 0,17 0,-37 0,1 0,-1 0,0 0,0 0,-19 0,18 0,-18 0,39 0,-20 0,19 0,-19 16,19-16,39 17,-40 0,2 0,-20-17,18 0,-37 0,20 0,-20 0,0 17,19-17,-19 0,19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49:08.0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0,'20'0,"-1"0,1 13,0-13,-20 0,40 0,-40 13,20-13,-1 0,1 0,0 0,-20 13,20-13,-20 0,20 0,0 0,-20 0,20 0,19 0,-19 0,20 0,-20 0,19 0,-19 0,0 0,19 0,-19 0,-1 0,1 0,0 0,-20 0,40 0,-40 0,20 0,-20 0,19 0,-19 0,20 0,0 0,-20 0,20 0,20 0,-40 0,19 0,41 0,-40 0,0 0,19 0,1 0,-40 0,40 0,-20 0,19 0,-19 0,0 0,0 0,19 0,-19 0,0 0,20 0,-20 0,19 0,-19 0,0 0,0 0,0 0,0 0,-20 0,39 0,-20 0,1 0,0 0,0 0,0 0,-1 0,-19 0,40 0,-40 0,20 0,0 0,-20 0,39-13,-39 13,20 0,0 0,0 0,0 0,0 0,0 0,19 0,-19 0,20 0,-20 0,19 0,-19-13,0 13,20 0,-21 0,21 0,0 0,-20 0,19 0,-19 0,0 0,0 0,0 0,0 0,-20 0,19 0,-19 0,20 0,-20 0,20 0,0 0,20 0,-22 0,-18 0,20 0,0 0,-20 0,20 0,-20 0,20 0,20 0,-1 0,-19 0,0 0,20 0,-40 0,19 0,-19 0,40 0,-20 0,0 0,0 0,0 0,-1 0,-19 0,20 0,-20 0,20 0,0 0,0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49:10.4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0-1,'0'0,"0"0,20 19,-20-19,20 0,0 19,0-19,-1 0,1 0,0 0,21 18,-21-18,0 0,-1 0,1 0,0 0,0 0,0 0,0 0,-20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49:11.9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58 52,'20'0,"-20"0,99 0,-20 0,21 0,-1-15,0 15,-39 0,19-16,-19 16,-1 0,21 0,-41 0,41 0,-21 0,1 0,18 0,1 0,21 0,-21 0,0 0,1 0,-21 0,1 0,-21 0,-19 0,20 0,-40 0,20 0,-20 0,40 0,-40 0,19 0,1 0,0 0,0 0,-20 0,20 0,-20 0,20 0,-1 0,-19 0,20 0,-20 0,20 0,-20 0,20 0,0 0,-20 0,20 0,-20 0,20 0,-20 0,19 0,1 0,-20 0,0 0,20 0,-20 0,20 0,-20 16,0-16,20 0,-20 0,0 0,20 0,-1 0,-19 15,0-15,20 0,-20 0,0 0,20 0,-20 0,20 0,-20 15,20-15,-20 0,0 0,0 15,-20 1,-20-16,1 15,-1 1,-39-1,59-15,0 15,-20 0,40-15,-20 0,20 0,-20 0,20 0,-39 0,-1 0,-19 0,-1 0,20 0,-19 0,39 0,-20 16,1-16,-1 0,40 0,-20 0,0 0,0 0,0 0,-19 0,19 0,-20 0,1 0,-1 0,-20 0,21 0,19 0,0 0,-19 0,39 0,-20 0,1 0,-1 0,0 0,-20 0,20 0,-19 0,-21 0,21 0,-1 0,-20 0,21 0,-21 0,20 0,-19 0,-1 0,21 0,-41 0,21 0,19 0,-39 0,39 0,0 0,1 0,-1 0,40 0,-20 0,20 0,-20 0,20 0,-20 0,1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49:14.4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47,'0'0,"20"0,0 0,20 0,-1 0,-19 0,40 0,-40 0,19 0,-19 0,20 0,0 0,-1 0,21 0,-21 0,1 0,20 0,-21 0,1 0,20 0,-21 0,21 0,-21 0,21 0,-20 0,-1 0,1 0,0 0,-1 0,-19 0,1 0,19 0,-20 0,-1 0,21 0,-20 0,40 0,-21 0,1 0,0-15,-1 0,-19-1,0 16,0 0,-20 0,20 0,-20 0,20 0,-20 0,19 0,1 0,-20 0,20 0,-20 0,20 0,-20 0,20 0,0 0,-20 0,19 0,-19 0,20 0,-20 0,40 0,-40 0,0 0,20 0,-20 0,0 16,20-16,0 0,-1 0,-19 0,20 0,0 0,0 0,-20 15,0-15,20 0,-20 0,0 0,20 0,-20 0,19 0,-19 15,20-15,0 0,-20 0,20 0,-20 0,0 15,20-15,0 0,-20 0,0 15,19-15,-19 0,20 0,0 0,20-30,59-16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49:16.2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15,'0'0,"20"0,20 0,20 0,-1 0,1 0,-21 0,41 0,-1 0,0 0,1 0,19 0,-38 0,58 0,-40 0,20 0,-39 0,19 0,-19 0,-21 0,1 0,0 0,-40 0,20 0,-1 0,1 0,20 0,0 0,19 0,1 0,-1 0,1 0,-1 0,1 0,39 0,-39 0,19 0,-19 0,-20 0,0 0,-1 0,-19 0,20 0,0 0,-20 0,-1 0,21 0,-20 0,-20 0,40 0,-21 0,1 0,20 0,0 0,19 0,1 0,-1 0,-19 0,0 0,19 0,-19 0,19 0,-19 0,20 0,-21 0,1 0,-20 0,20 0,-21 0,1 0,0 0,0 0,-20 0,20 0,-20 0,20 0,-20 0,19 0,1 0,-20-8,40 0,0 8,0 0,0 0,-20 0,-20 0,20 0,0 0,-20 0,0 0,19 0,-19 0,20 0,-20 0,40 0,0 0,-1 0,21 0,-20 0,-1 0,-19 0,20 0,-40 0,20 8,-1-8,-19 0,20 0,20 0,0 0,-20 8,19 0,-39-8,0 0,20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49:18.8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0-1,'0'0,"40"0,0 0,-1 0,21 0,-21 0,21 0,-20 0,-1 0,1 0,0 0,-1 0,21 0,-1 0,-19 0,20 0,-20 0,20 0,-1 0,1 0,-1 0,1 0,0 0,-1 0,1 0,-21 0,-19 0,0 0,0 0,0 0,0 0,-1 0,-19 0,40 0,0 0,-20 0,19 0,1 0,0 0,-1 0,1 0,0 0,-20 0,-1 0,1 0,0 0,0 0,-20 0,20 0,0 0,-1 0,21 0,-20 0,20 0,-20 0,-1 0,21 0,-20 0,0 0,-20 0,20 0,-20 0,19 0,-19 0,21 0,-1 0,20 0,-1 0,21 0,0 0,-21 0,41 0,-41 0,21 0,-1 0,1 0,-20 0,-21 0,21 0,-20 0,0 0,0 0,19 0,-39 0,20 0,0 0,0 0,0 0,0 0,-1 0,21 0,0 0,-1 0,1 0,0 0,0 0,-21 0,41 0,-20 0,-40 0,39 0,-39 0,20 0,-20 0,40 0,19 0,-18 0,19 0,-21 0,21 0,-21 0,1 0,-20 0,0 0,0 0,0 0,-20 0,19 0,41 0,-1 0,1 0,0 0,-21 0,1 0,-40 0,20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49:21.5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377 55,'0'0,"20"0,-20 0,60 0,-21 0,21 0,19 0,1 0,-1 0,40 0,-59 0,19-18,-39 18,19 0,-39 0,20 0,0 0,-40 0,19 0,-19 0,20 0,-20 0,20 0,0 0,0 0,-20 0,39 0,1 0,0-18,-1 0,1 18,0 0,0 0,-21 0,0 0,1 0,20 0,-20 0,-1 0,1 0,0 0,20 18,-20-18,0 0,-1 0,21 0,0 0,-1 0,1 0,0 0,0 0,-1 0,-19 0,-20 0,20 0,0 0,0 0,-20 0,19 0,1 0,-20 0,20 0,20 18,-40 0,39-18,1 17,0 1,0-18,-1 18,1-18,-20 17,0-17,-1 0,1 0,0 18,-20-18,20 0,-20 0,20 0,0 0,-20 0,19 0,1 0,20 0,-20 0,20 0,-21 0,1 0,0 0,20 0,-40 18,20-18,-20 0,39 0,-19 0,0 0,0 0,0 0,0 0,-1 0,21 0,-20 0,0 0,-20 0,0-18,20 18,-20 0,19 0,-19-18,-19 18,-1 0,0 0,20 0,-40 0,20 0,1 0,-1 0,-20 0,20 0,-20 0,-19 0,19 0,-19 18,19 0,-20-18,21 18,19-18,-20 18,1-18,19 0,0 0,-20 0,1 0,-21 0,0 0,21 0,-41 0,21 0,19 0,1 0,19 0,-20 0,40 0,-20 0,20 0,-20 0,-19 0,-21 0,40 0,-39-36,-1 18,20 0,21 18,-21 0,0-17,2-1,18 18,-20-18,-20 1,21-1,-1 18,20 0,-19 0,-21 0,20 0,21 0,-1 0,-20 0,20 0,0 0,0 0,-19 0,-1 0,20 0,-19 0,-1 0,0 0,1 0,-1 0,0 0,0 0,1 0,-1 0,0 0,1 0,-1 0,0 0,1 0,-1 0,0 0,20 0,1 0,-1 0,0 0,0 0,-59 0,-140-36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50:06.6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2,'0'0,"20"0,19 0,-19 0,20 0,1 0,-22 0,1 0,20 0,-20 0,0 0,0 0,-1 0,1 0,0 0,0 0,0 0,1 0,18 0,-39 0,20 0,-20 0,40 0,-40 0,20 0,-1 0,1 0,20 0,-20 0,0 0,0 0,20 0,-20 0,0 0,0 0,-20 0,0 17,20-17,-20 0,39 0,-39 0,40 18,-40-18,20 17,19-17,-19 0,1 0,-1 0,20 0,-20 18,-1-18,21 0,-20 0,0 0,19 17,1-17,-19 18,-1-18,20 0,-21 18,1-18,20 0,-40 0,20 0,19 0,-39 0,40 0,-40 0,20 0,1 0,-21 0,40 0,-21 0,1 0,0 0,0 0,0 0,0 0,-1 0,1 0,-20 0,20 0,-20 0,20 0,-20 0,20 0,1 0,-21-18,0 18,0-18,19 18,-19 0,20-17,0 17,0 0,-20-18,20 1,-20 17,0 0,20 0,0 0,-20 0,-20 0,0 0,20 0,-20 0,-20 0,1 0,18 0,1 0,-20 0,1 0,19 0,0 0,-20 0,40 0,-20 0,1 0,-1 0,0 0,-21 0,21 0,0 17,-39 1,39-18,0 0,0 0,1 17,-1-17,20 0,-20 0,20 0,-20 0,-1 0,21 0,-20 0,0 0,-19 0,-1 0,-19 0,-1 0,-1 0,-18 0,20 0,39 0,-20 0,20 0,0 0,20 0,-20 0,0 0,-20 0,0 0,1 0,-1 0,20 0,0 0,0 0,20 0,-19 0,19 0,-41 0,41 0,-20 0,0 0,0 0,1 0,-21 0,20 0,-20 0,20 0,1 0,-1 0,20 0,-21 0,21 0,-20 0,20 0,-40 0,21 0,19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49:24.6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218 0,'20'0,"0"0,0 0,39 0,-19 17,0 1,-1 0,1-18,20 0,-60 18,39-18,-19 0,0 0,0 0,0 0,-1 0,-19 0,20 18,0-18,-20 0,20 0,0 17,0-17,-20 0,0 0,19 0,1 0,-20 18,40-18,-40 0,20 0,0 0,-20 0,39 0,-19 0,0 0,-20 0,40 0,-40 0,20 0,-20 17,19-17,-19 0,19 0,-19 18,20-18,0 0,-20 0,20 0,0 0,-1 0,21 0,-40 0,40 0,-20 0,19 0,1 0,-20 0,20 0,-1 0,1 0,0 0,-40 0,39 0,-19 0,-20 0,20 0,0 0,-20 0,20 0,-20 0,20 0,-20 0,19 0,1 0,-20 0,20 0,-20 0,20 0,-20 0,20 0,0 0,-20 0,20 0,-20 0,19 0,-19 0,20 0,0 0,0 0,-20 0,20 0,-20 0,20 0,-1 0,-19 0,20 0,-20 0,20 0,-20 0,20 0,0 0,0 0,19 0,-39 0,40 0,-40 0,-20 0,0 0,20 18,-20-18,20 0,-19 0,-1 18,0-18,20 0,-40 0,20 18,20-18,-19 18,-1-18,0 0,20 0,-20 0,0 0,20 17,-20-17,1 0,-1 0,-20 18,20-18,-20 0,1 0,-1 0,0 0,21 0,-1 0,20 0,-20 0,20 0,-20 0,-20 0,-19 0,-1 0,21 0,-21 0,40 0,0 0,-19 0,19 0,20 0,-20 0,0 0,0 0,1 0,0 0,-21 0,20 0,-20 0,21 0,-21 0,0 0,20 0,0 0,-19 0,19 0,0 0,0 0,-19 0,19 0,0 0,-20 0,1 0,19 0,-20 0,20 0,0 0,20 0,-20 0,1 0,19 0,-20 0,20 0,-40 0,-19 0,-1 0,0 0,21 0,19 0,-20 0,20 0,20 0,-19 0,19 0,-20 0,20 0,-20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49:30.5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78,'0'0,"20"0,0 0,-20 0,39 0,-19 0,0 0,0 15,-20-15,39 0,-19 14,0 1,0-15,-20 0,20 0,0 0,-20 0,20 0,-20 14,0-14,19 0,-19 0,40 0,-40 15,0-15,20 0,-20 0,20 0,-20 0,59 0,1 0,19 0,-19 0,39 0,-20 0,40 0,-39 0,-21 0,1 0,-21 0,-19 0,0 0,-20 15,0-15,20 0,0 0,0 15,-20-15,20 0,-20 0,19 0,1 0,-20 0,20 0,-20 0,20 0,0 0,0 0,19 0,21 0,-1 0,1 0,-40 0,19 0,-19 0,20 0,-40 0,20 0,-20 0,20 0,-20 0,20 0,-1 0,-19 0,20 0,0 0,0 0,0 0,-20 0,39-15,-39 15,20 0,0 0,0 0,0 0,0 0,-20 0,39 0,-39 0,20 0,-20 0,20 0,0 0,-20 0,20 0,-20 0,20 0,-20 0,19 0,-19 0,0-15,0 15,0-15,0 15,0-14,0-1,0 15,0-14,-19 14,19 0,0-15,-20 15,20-15,0 15,-20 0,20 0,-20-15,20 15,-20 0,0 0,20 0,-20 0,20 0,-19-15,19 15,-20 0,0 0,20 0,-20 0,20 0,-20 0,20 0,-20 0,1 0,-1 0,20 0,-40 0,40 0,-20 0,20 0,-20 0,20 0,-19 0,-1 0,0 0,-60 0,21 0,-1 0,-19 0,19 0,1 0,19 0,20 0,1 0,-1 0,20 0,-20 0,20 0,-20 0,0 0,-20 0,1 0,-1 0,-19 0,19 0,0 0,1 0,-1 0,-20 0,40 0,-19 15,19 0,0-15,-20 0,40 15,-39-15,19 15,0-15,0 0,0 0,1 0,-41 0,20 0,1 0,-1 0,0 0,-19 14,19 1,-20-1,21-14,19 0,0 15,0-15,0 0,20 0,-19 0,19-15,0 1,0 14,0-44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49:34.4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32,'20'0,"-20"0,20 0,0 0,0 0,19 0,-19 0,0 0,0 0,19 0,1 0,-20-12,0 12,-20 0,20 0,-20 0,20 0,-1 0,-19 0,20 0,20 0,-40 0,40 0,-21 0,1 0,0 0,0 0,0 0,0 0,-20 0,19 0,-19 0,20 0,-20 0,20 0,0 0,-20 0,20 0,-20 0,20 0,-20 0,20 0,-1 0,-19 0,20 0,-20 0,20 0,-20 0,20 0,0 0,0 0,-20 0,19 0,-19 0,20 0,0 0,-20 0,20 0,-20 0,20 0,-20 0,20 0,-1 0,-19 0,20 0,0 0,-20 0,20 0,0 0,0 0,-20 0,20 0,-1 0,-19 0,20 0,-20 0,20 0,-20 0,20 0,0 0,0 0,-1 0,2 0,-1 0,-20 0,20 0,0 0,0 0,0 0,-20 0,19 0,1 0,0 0,0 0,0 0,19 0,-19 0,0 0,0 0,20 0,-1 0,-19 0,0 0,20 0,-20 0,-1 0,1 0,0 0,0 0,0 0,0 0,-1 0,-19 0,20 0,20 0,-40 0,20 0,-20 0,20 0,0 0,-1 0,-19 0,20 0,-20 0,40 0,-40 12,20-12,-20 0,20 0,-1 0,1 0,-20 11,20-11,-20 0,20 0,0 0,-20 0,20 0,-20 0,0 12,19-12,1 0,0 0,-20 0,20 0,-20 11,20-11,-20 0,20 0,0 0,-20 0,19 0,-19 0,20 0,-20 0,20 0,0 0,-20 0,20 0,-20 0,20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49:38.8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57,'0'0,"20"0,0 17,0-17,-1 0,-19 17,40-17,-20 17,0-17,19 0,1 17,0 0,-20-17,39 17,1 0,-21 0,1-17,-20 17,20 0,-21-17,21 0,-20 18,-20-18,40 0,-40 16,20-16,19 0,-39 0,20 0,0 0,0 0,0 0,-1 0,1 0,0 0,-20 0,40 0,-40 0,39 0,-19 0,20 0,-20 0,21 0,-22 0,21 0,0 0,-20 0,19 0,1-34,0 17,-1 17,-19 0,20-17,-40 17,20-17,-20 17,0 0,20 0,-1 0,-19 0,20 0,-20 0,20 0,-20 0,20 0,0 0,0 0,19 0,-39 0,20 0,20 0,-40 0,40 0,-40-17,19 17,1 0,0 0,0 0,0-17,0 17,-1 0,1 0,0 0,0 0,0 0,0 0,0 0,-20 0,19 0,1 0,-20 0,20 0,-20 0,20 0,0 0,0 0,19 0,-39 0,-20 0,1 0,19 0,-20-17,0 17,0 0,-20-17,1 0,19 17,-20-17,20 17,0-17,-19 17,19 0,0 0,0-18,20 18,-39-16,39 16,-20 0,20 0,-20 0,0 0,0 0,-19 0,19 0,-20 0,0 0,1 0,-21 0,20 0,1 0,19 0,-20 0,0 0,1 0,19 0,-20 0,1 0,18 0,1 0,-20 0,0 16,21-16,19 0,-40 18,0-18,40 0,-20 0,-19 0,19 0,0 0,0 0,20 0,-20 0,1 0,19 0,-20 0,0 0,0 0,-20 0,20 0,-19 0,-1 0,20 0,0 0,-19 0,19 0,0 0,0 0,0 0,1 0,-21 0,40 0,-20 0,-20 0,20 0,1 0,-21 0,20 0,0 0,0 0,1 0,-1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49:43.8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43,'0'0,"19"0,18 0,-18-20,19 20,-19-19,19 19,-38 0,38 0,-19 0,0 0,0 0,-1 0,1 0,0 0,0 0,0 0,0 0,-1 0,1 0,0 0,-19 0,38 0,-38 0,19 0,1 0,-20 0,18 0,1 0,-19 0,19 0,-19 0,19 0,-19 0,19 0,0 0,-19 0,18 0,-18 0,19 0,-19 0,19 0,0 0,-19 0,19 0,-19 0,19 0,-19 0,19 0,-1 0,-18 0,19 0,-19 0,19 0,-19 0,20 0,-1 0,-19 0,19 0,-19 0,18 0,-18 0,19 0,0 0,-19 0,19 0,0 0,-19 0,38 0,-38 0,18 0,20 0,-38 0,38 0,-38 0,19 0,-19 0,18 0,-18 0,20 0,-20 0,19 0,0 0,-19 0,19 0,0 0,-1 0,1 0,-19 0,19 0,-19 0,38 0,-38 0,19 0,-19 0,19 0,-1 0,-18 0,19 0,0 0,-19 0,19 0,0 0,0 0,-19 0,38 0,-38 0,19 0,-19 0,19 0,-19 0,19 0,0 0,-19 0,18 0,-18 0,19 0,-19 0,19 0,-38 0,0 0,19 0,-18 0,18 0,-19 0,0 0,0 0,0 0,0 0,0 0,-19 0,19 0,0 0,0 0,19 0,-37 0,37 0,-19 0,0 0,0 0,0 0,-18 0,18 0,-19 0,19 0,-1 0,2 0,18 0,-19 0,19 0,-19 0,19 0,-19 0,0 0,19 0,-19 0,19 0,-18 0,18 0,0 0,-19 0,0 19,0-19,0 0,0 0,0 20,19-20,-18 0,-1 0,19 0,-19 19,19-19,-39 19,20-19,19 0,-37 0,18 19,0 1,-19-20,38 0,-19 0,19 0,0 19,-18-19,18 0,-19 0,0 0,19 0,-19 0,0 20,-18-1,17-19,-18 0,19 0,19 19,0-19,-19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49:47.0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58,'0'0,"20"0,39 0,-19 0,19 0,1 0,-1 0,0 0,-19 0,39 0,-19 0,-1 0,-19 0,0 0,-1 0,1 0,-20 0,39 0,-40 0,1 0,0 0,0 0,-20 0,20 0,-1 0,-19 0,20 0,-20 0,40 0,-40 0,20 0,0 0,-20 0,19 0,1 0,-20 0,20 0,-20 0,20 0,0 0,0 0,-20 0,20 20,-20-20,39 0,-39 0,20 0,-20 20,20-20,20 0,-40 0,19 20,1-20,-20 0,20 0,-20 0,20 0,-20 0,19 0,1 0,-20 0,19 0,1 0,-20 0,20 0,0 0,0 0,-20 0,20 0,-20 0,20 0,-1 0,-19 0,20 0,-20 0,20 0,-20 0,20 0,0 0,-20 0,20 0,-40 0,0 0,20 0,-20 0,20 0,-20 0,20 0,-39 0,19 0,0 0,0 0,0 0,0 0,0 0,1 0,-1 0,-19 20,-1-20,1 0,-1 38,0-38,1 20,19-20,-20 20,0-20,40 20,-19-20,-1 0,0 0,20 0,-20 20,0-20,0 0,20 0,-19 0,19 20,0-20,-20 0,20 0,-20 0,0 0,20 0,-20 0,1 0,0-20,-1 20,0 0,20-20,-40 20,40 0,-20 0,0 0,-19-20,19 0,-40 20,21-20,19 1,0 19,-20 0,40-19,-20 19,20 0,0-20,-19 20,-1 0,20 0,-20 0,-20-20,20 20,-18 0,18 0,0 0,20-20,-40 20,20-20,1 20,-1 0,0-20,-20 1,20 19,1 0,19-20,-20 20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7T18:32:00.5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440 50,'20'0,"-20"0,20 0,-20 0,20 0,-20 0,20 0,0 0,-20 0,20 0,-20 0,20 0,-20 0,21 0,-2 0,-19 0,20 0,-20 19,0-19,20 0,-20 0,20 0,0 0,-20 0,20 0,-20 0,20 0,-20 0,20 0,0 0,-20 0,20 0,-20 0,20 0,-20 0,20 0,0 0,-20 0,40 0,-20 0,20 0,0 0,-20 0,0 0,-20 0,20 0,-20 0,20 0,-20 0,20 0,-1 0,-19 0,21 0,-1 0,-20 0,20 0,0 0,-20 0,20 0,-20 0,39 0,-39 0,21 0,-1 0,0 0,0 0,0 0,-1 0,-19 0,21 0,-21 0,20 0,-20 0,40 0,-1 0,2 0,-1 0,0 0,-21 0,22 0,-21 0,-20 0,20 0,0 0,-20 0,19 19,1-19,-20 0,41 0,-41 0,20 0,-20 0,20 0,0 0,-20 0,19 0,22 0,19 0,-60 0,19 0,21 0,-40 0,21 0,-21 0,20 0,0 0,0 0,40 0,-40 0,20 0,-21 0,21 0,-19 0,-21 0,40 0,-40 0,19 0,1 0,0 0,-20 0,20 0,-20 0,21 0,-21 18,0-18,40 0,-40 0,19 0,1 0,0 0,1 0,-1 0,19 0,-39 0,40 0,1 0,-41 0,39 0,-39 0,20 0,-20 0,20 0,-20 0,20 0,0 0,-20 0,21 0,-21 0,20 0,-20 0,19 0,1 0,-20 0,20 0,-20 0,20 0,1 0,-1 0,-1 0,-19 0,20 0,0 0,-40 0,20-18,-20 18,20-19,0 19,-19 0,19 0,0 0,0-19,-20 19,20 0,-21 0,1 0,20 0,-20 0,20 0,-20 0,20 0,0 0,-19 0,-1 0,20 0,-21 0,21 0,-20 0,20 0,-20 0,0 0,20 0,-20 0,20 0,0 0,-19 0,19 19,-20-19,-1 0,1 0,20 0,-20 0,20 19,-20-19,1 0,19 0,-20 0,20 0,-20 0,20 18,-21-18,1 0,0 0,20 0,-19 0,-1 0,20 0,-20 0,20 0,-21 0,21 0,-20 0,0 0,20 0,-20 0,-19 0,39 0,-20 0,-21 0,21 0,1 0,-1 0,0 0,0 0,20 0,-21 0,21 0,-20 0,20 0,-19 0,-1 0,20 0,-20 0,-21 0,41 0,-20 0,-19 0,19 0,0 0,-21 0,41 0,-20 0,1 0,19 0,-20 0,0 0,0 0,20 0,-41 0,21 0,20 0,-19 0,-1 0,20 0,-20 0,0 0,20 0,-41 0,41 0,-19 0,-1 0,0 0,-20 0,40 0,-21 0,1 0,20 0,0 19,-39-19,39 0,-20 0,20 0,0 19,-20-19,20 0,-20 0,-1 0,21 0,-19 0,19 0,0 19,-20-19,20 0,-20 0,0 0,20 0,-20 0,-1 0,2 0,19 0,-20 0,20 0,0 0,39 0,2 19,-21-19,20 19,0-19,0 19,0-19,-1 0,2 0,-1 0,-20 0,-1 18,-19-18,0 0,20 0,-20 0,21 0,-1 0,-20 0,20 0,-20 0,20 0,-20 0,19 0,1 0,-20 0,21 0,-21 0,20 0,-20 0,20 0,0 0,-20 0,20 0,-20 0,19 0,-19 0,20 0,1 0,-21 0,0-18,-21 18,1 0,20-19,0 19,-19 0,19 0,-40 0,40-19,-20 19,-21 0,41 0,-20-19,1 19,-1 0,20-19,-20 19,20 0,0 0,-20 0,20 0,-21 0,1 0,20 0,-19 0,-1 0,20 0,-40 0,20 0,-1 0,-18 0,-1 0,40 0,-20 0,-21 0,22 0,-21 0,20 0,-40 0,40 0,0 0,0 0,-20 0,19 0,2 0,-21 0,0 0,20 0,0 0,0 0,0 0,0 0,20-19,-20 19,20 0,-20 0,20 0,-20 0,0-19,0 19,20 0,-20 0,0-18,0 18,20 0,0-19,-20 19,20 0,-20 0,0 0,20 0,-20 0,20 0,-20 0,20 0,-20 0,0 0,20 0,-19 0,19 0,-21 0,1 0,0 0,0 0,20 0,-20 0,0 0,20 0,-20 0,20 0,-20 0,20 0,20 0,-20 0,0 0,20 0,-20 19,0-19,0 18,0-18,0 19,0-19,0 19,0 0,0-19,0 19,0-19,0 19,0-19,-20 0,20 19,0-1,-20-18,20 0,0 0,0 19,0-19,-20 0,20 19,0-19,0 0,0 19,-20-19,20 19,0-19,0 0,-20 19,20-19,-20 0,20 18,0-18,0 19,-19-19,19 19,0-19,0 0,-21 0,21 19,0-19,0 19,0-19,-20 38,0-38,20 18,0-18,-20 19,20 0,0-19,0 0,-40 19,21-19,-2 19,21-19,0 19,-20-19,20 0,-20 0,20 0,0 0,-20 0,0 0,20 18,-19-18,-2 0,1 0,0 19,20-19,-20 0,20 0,0 19,0 0,0-19,0 19,0-19,0 0,20 0,0 0,-20 19,20-19,1 0,-21 0,19 0,1 19,0-19,0 0,-20 18,0-18,20 0,1 0,-21 0,0 0,19 0,-19 0,20 19,0-19,0 0,-20 0,20 0,-20 0,20 0,-20 0,21 0,-2 0,-19 0,0 0,20 0,0 0,0 0,0 0,-20 0,20 0,-20 0,20 0,0 0,-20 0,20 0,-20 0,20 0,-20 0,20 0,0 0,-20 0,21 0,-21 0,19 0,1 0,0 0,0 0,-20 0,20 0,0 0,0 0,-20 0,20 0,-20 0,0 19,20-19,0 0,-20 0,20 0,-20 0,20 0,-20 0,20 0,0 0,-20 0,20 0,-20 0,20 0,-20 0,20 0,0 0,-20 0,20 0,-20 0,20 0,-20 0,20 0,0 0,-20 0,20 0,-20 0,20 0,-20 0,20 0,-1 0,-19 0,21 0,-1 0,-20 0,20 0,0 0,-20 0,20 0,-20 0,20 0,-20 0,19 0,2 0,-21 0,20 0,-20 0,20 0,-20 0,20 0,0 0,-20 0,19 0,-19 0,21 0,-1 0,0 0,-20 0,20 0,-20 0,20 0,-1 0,1 0,-20 0,21 0,-1 0,0 0,-20 0,20 0,-20 0,20 0,-20 0,19 0,1 0,-20 0,21 0,-21 0,20 0,-20 0,20 0,0 0,-20 0,19 0,-19 0,20 0,-20 19,0-19,21 0,-21 0,0 0,20 0,0 0,-20 19,0-19,20 0,-20 0,20 0,-20 0,19 0,1 0,-20 0,0 0,21 0,-21 0,20 19,39-19,-19 0,1 0,-1 0,-1 0,2 0,-21 0,19 0,-19 0,0 0,-20 0,21 0,-21 0,20 0,0 0,-1 0,1 0,0 0,0 0,1 0,-1 0,0 0,-20 0,19 0,-19 0,20 0,0 0,-20 0,21 0,-21 0,20 0,-20 0,20 0,-1 0,1 0,0 0,0 0,1 0,-1 0,-1 0,1 0,0 0,-20 0,20 0,-20 0,20 0,1 0,-1 0,-1 0,-19 0,20 0,0 0,-20 0,20 0,-20 0,21 0,-21 0,20 0,-1 0,-19 0,20 0,-20-19,0 0,0 19,0-19,0 19,0-19,-20 19,20 0,0-19,0 1,-19 18,19 0,0 0,0-19,0 19,-20 0,20 0,0-19,-21 19,21 0,-20 0,0-19,0 19,20 0,-19 0,-1 0,20-19,0 19,-21 0,21 0,-20 0,20 0,0 0,-40 0,40 19,-20-19,1 0,-1 0,20 0,-21 0,21 19,-20-19,20 0,0 0,-20 0,0 0,20 0,-19 0,19 19,0-19,-20 0,-21 0,41 0,-40 0,1 0,19 0,-1 0,-19 0,1 19,-1-19,-1 0,21 18,-19-18,-1 0,-1 0,2 0,-1 0,-1 0,41 0,-20 0,1 0,-1 0,-20 0,19 0,-18 0,19 0,-20 0,20 0,-21 0,22 0,-1 0,20 0,-20 0,20 0,-20 0,-21 0,22 19,-1-19,0 0,0 0,20 0,-20 0,20 0,-21 0,1 0,1 0,-21 0,20 0,20 0,-20 0,-1 0,21 0,-19 0,19 0,-20 0,0 0,0 0,20 0,-20 0,20 0,-21 0,21 0,-19 0,-1 0,20 0,-20 0,20 0,-20 0,20 0,-40 0,19 0,2 0,-1 0,20 0,-20 0,0 0,0 0,20 0,-20 0,20-19,-20 19,0-18,20 18,-20 0,20 0,0 0,-20 0,0 0,0-19,20 19,-20 0,20 0,-20 0,20-19,-20 19,0 0,20 0,-20 0,20 0,-20 0,20-19,0 19,-20 0,20-19,-20 19,0 0,20 0,-20 0,0-19,0 19,20 0,-20 0,1 0,-2-19,21 19,-20 0,20 0,-20 0,0 0,20 0,-20 0,20 0,-20 0,20-18,0 18,-20 0,20 0,0 0,-20 0,0 0,20-19,0 19,-20 0,20 0,0 0,0 0,20 0,20-38,20 38,0-19,0-18,-20 37,0 0,-40-19,20 19,-20 0,20 0,-20 0,20 0,0 0,0 0,-20 0,40 0,-20 0,20 0,-40 0,40 0,0 0,0 0,-20 0,0 0,40 0,-60 0,20 0,0 0,-20 0,40 19,-40-19,20 0,-1 0,2 0,-21 0,20 0,0 0,0 0,19 0,2 0,-21 0,0 0,0 0,19 0,-39 0,41 0,-41 0,20 0,20 0,-21 0,-19 0,41 0,-21 0,0 0,19 18,-39-18,20 0,21 0,-21 0,20 0,-21 0,42 0,-21 0,-21 0,21 0,1 0,-1 0,-21 0,-19 0,20 0,1 0,-42 0,-18 0,-1 0,-41 0,22 0,-2 0,2 0,19 0,-1 0,22 0,19 0,-40 0,40 0,-20 0,-1 0,1 0,-19 0,19 0,0 0,0 0,-1 0,21 0,-20 0,1 0,19 0,-20 0,20 0,-20 0,20 0,-20 0,0 0,-1 0,-38 0,-2 0,2 0,-22 0,2 0,-1 0,20 0,20 0,0 0,20 0,0 0,0 0,20-18,-20 18,0-19,20 19,-40 0,20 0,0-19,-19 0,39 19,-21 0,21 0,0 0,-40 0,40-19,-20 19,20 0,-20 0,0 0,20 0,0 0,20 0,0 0,0 0,20 19,20-19,20 38,-20-38,0 0,0 0,0 0,0 0,0 0,0 0,0 0,-20 0,0 0,-20 0,0 0,0 0,0 0,-1 0,2 0,-1 0,0 0,-20 0,40 0,-21 0,1 0,1 0,-1 0,0 0,0 0,0 0,-1 0,22 0,-1 0,-40 19,20-19,-1 0,-19 0,20 0,1 0,-21 0,20 0,0 0,-20 0,20 0,-20 0,20 0,-20 0,19 0,1 0,-20 0,21 0,-1 0,0 0,0 0,-1 0,1 0,0 0,1 0,-1 0,-20 0,20 0,0 0,-20 0,19 0,1 0,-20 0,21 0,-1 0,-20 18,40-18,-21 0,1 0,0 0,1 0,-1 0,-20 0,20 0,-20 0,19 0,-19 0,20 0,0 0,-20 0,20 0,-20 0,21 0,-1 0,0 0,19 0,-39 0,20 0,1 0,-1 0,-20 0,20 0,-1 0,-19 0,20 0,0 0,0 0,-20 0,21 0,-1 0,-20 0,19 0,-19 0,-19 0,-1 0,-1 0,21 0,-40 0,1 0,39 0,-20 0,0-18,-1 18,21-19,-20 19,0 0,1 0,19 0,-20 0,-21 0,21 0,0 0,-19 0,-1-19,-21 19,42-19,-41 19,39 0,-38 0,39 0,20 0,-20 0,-1 0,21 0,0 0,-20 0,20 0,-20-19,-19 19,19-19,0 19,-1 0,1 0,1 0,-1 0,0 0,-20 0,40 0,-21 0,21 0,-20 0,20 0,0 0,20 0,1 0,19 19,-20 0,39-19,-18 0,-1 19,-21 0,21-19,1 0,-21 0,0 0,19 0,-39 0,21 0,-1 0,0 0,0 0,-1 0,1 0,21 0,-21 0,19 0,-19 0,20 0,-19 0,-21 0,40 0,-21 0,1 0,0 0,21 0,-21 0,-1 0,21 0,1 0,-21 0,-1 0,1 0,-20 0,20 0,0 0,-20 0,20 0,-20 0,21 0,-21 0,20 0,-1 0,1 0,0 0,0 0,1 0,-21 0,39 0,-39 0,-19 0,-1 0,-1 0,1 0,0 0,-19 0,-2 0,21 0,0 0,0 0,20 0,-20 0,1 0,-22 0,21 0,-20 0,21 0,-1 0,20 0,-20 0,20 0,-21 0,21-19,-20 19,20 0,-20 0,20-19,-19 19,-42 0,41-19,0 0,-19 19,39 0,-20 0,20 0,-20 0,-1-19,1 19,20-18,-20 18,1 0,-1 0,0-19,0 19,-40 0,0-19,19 19,2 0,-1 0,20 0,-21 0,41 0,-19 0,-1 0,0 0,20 0,-20 0,0-19,-1 19,-18 0,-21 0,19 0,-18 0,-2 0,22 0,19 0,0 0,-20 0,19 0,21 0,-19 0,-1 0,-20-19,-1 19,22 0,-1 0,0 0,20 0,-20 0,20 0,-20 0,0 0,-1-19,-18 19,19 0,-20 0,0 0,40-18,-20 18,0 0,0 0,20-19,-60 19,40-19,-20 0,-20 19,20 0,0 0,0 0,0 0,20 0,-20 0,40 0,-20 0,20 0,-20 0,20-19,-20 19,20-19,0 19,0 0,-20 0,20-19,-20 19,20 0,-40 0,40 0,0-18,0 18,0-19,0 0,0 19,0 0,20 0,-20-19,0 19,0-19,20 19,-20 0,20 0,-20 0,20 0,0 0,-20 0,20 0,0 0,0 0,0 0,0 0,1 0,-2 0,-19 0,20 0,0 0,-20 0,20 0,0 0,-20 0,20 0,-20 0,20 0,-20 0,0 19,20-19,-20 0,20 0,-20 0,20 0,0 0,20 19,-40-19,20 0,20 0,-20 0,0 0,0 0,-20 0,20 0,-20 0,20 0,0 0,-20 0,20 0,-20 0,-20 0,0 0,0 0,0 0,0 0,-20 0,20 0,0 0,0 0,20-19,-20 19,0 0,20 0,0-19,-20 19,20 0,-20 0,20 0,-20 0,0 0,0 0,20 0,-20 0,20 0,-20 0,0 0,20 0,-20 0,20 0,-20 0,1 0,-2 0,21 0,-20 0,0 0,0 0,0 0,0 0,0 0,0 0,0 0,0 0,20 0,0 0,20 0,0 0,-20 0,20 0,0 0,0 0,-20 19,20-19,-20 0,20 0,-20 19,20-19,-20 0,20 0,-20 19,21-19,-2 0,-19 0,20 19,-20-19,40 0,-20 18,0-18,20 0,-20 19,0-19,20 19,-40-19,20 0,-20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49:14.4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47,'0'0,"20"0,0 0,20 0,-1 0,-19 0,40 0,-40 0,19 0,-19 0,20 0,0 0,-1 0,21 0,-21 0,1 0,20 0,-21 0,1 0,20 0,-21 0,21 0,-21 0,21 0,-20 0,-1 0,1 0,0 0,-1 0,-19 0,1 0,19 0,-20 0,-1 0,21 0,-20 0,40 0,-21 0,1 0,0-15,-1 0,-19-1,0 16,0 0,-20 0,20 0,-20 0,20 0,-20 0,19 0,1 0,-20 0,20 0,-20 0,20 0,-20 0,20 0,0 0,-20 0,19 0,-19 0,20 0,-20 0,40 0,-40 0,0 0,20 0,-20 0,0 16,20-16,0 0,-1 0,-19 0,20 0,0 0,0 0,-20 15,0-15,20 0,-20 0,0 0,20 0,-20 0,19 0,-19 15,20-15,0 0,-20 0,20 0,-20 0,0 15,20-15,0 0,-20 0,0 15,19-15,-19 0,20 0,0 0,20-30,59-16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48:02.1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53,'20'0,"-20"0,39 0,-39 0,20 0,-20 0,19 0,-19 0,20 0,-1 0,-19 0,19 0,-19 0,20 0,0 0,-1 0,-19 0,20-9,-20 9,19 0,-19 0,19 0,1 0,-20 0,20 0,-20 0,19 0,1 0,0 0,-2 0,-18 0,0-9,20 9,0 0,-20 0,0 0,19 0,-19 9,0-9,20 0,-20 0,20 0,-20 0,0 0,18 0,2 0,-20 9,0-9,20 0,-20 0,39 0,-39 0,0 0,20 0,-2 9,-18-9,20 0,0 0,-20 0,0 0,19 0,-19 0,20 0,-20 0,20 0,-1 0,0 0,-19 0,20 0,-1 0,-19 0,20 0,-20 0,20 0,-20 0,19 0,-19 0,39 0,-39 0,19 0,1 0,0 0,-1 0,-19 0,19 0,1 0,-1 0,1 0,0 0,-1 0,20 0,-39 0,39 0,0 0,-19 0,-1 0,0 0,1 9,0-9,-1 0,1 0,0 9,18-9,1 0,1 0,-22 0,22 0,-21 0,1 0,0 0,-1 0,-19 0,19 0,1 0,-20 0,20 0,-20 0,19 0,-19 0,20 0,0 0,18 0,-18 0,19 0,-1 0,2 0,-1 0,0 0,0 0,-20 0,21 0,-21 0,20 0,-20 0,1 0,0 0,-1 0,0 0,-19 0,20 0,-1 0,1 0,0 0,-20 0,19 0,-19 0,20 0,-1 0,-19 0,19 0,-19 0,20 0,-20 0,39 0,-39 0,20 0,-1 0,0 0,-19 0,20 0,-20 0,20 0,-20 0,19 0,1 0,-20 0,20 0,-2 0,-18 0,20 0,0 0,-20 0,-20 0,0 0,20 0,-18 0,18-9,0 9,-20 0,20-9,0 9,-20 0,1 0,19 0,0 0,-20 0,20-9,-20 9,20 0,-19 0,0 0,19 0,0 0,-20 0,20 0,0-9,-19 9,19 0,0 0,-20 0,0 0,20 0,-19 0,19-9,-19 9,-1 0,20 0,-19 0,19 0,-20 0,0 0,1 0,19 0,-20 0,20 0,-19 0,19 0,-19 0,-1 0,20 0,-20 0,1 0,-1 0,-18 0,-2 0,21 0,-20 0,20 0,-21 0,1 0,19 0,2 0,-2 0,-19 0,19 0,0 0,20 0,-18 0,18 0,-20 0,20 0,-20 0,1 0,19 0,-20 0,0 0,1 0,0 0,-21 0,21 0,-1 0,-18 0,38 0,-20 0,0 0,1 0,19 0,-20 0,20 0,-20 0,20 0,-38 0,18 0,1 0,-21 0,2 0,-21 0,39 0,1 0,0 0,-20 0,39 0,-20 0,0 0,1 0,-20 0,0 0,19-9,-19 9,1 0,-2 0,-18 0,19 0,19 0,1 0,-21 0,22 0,18 0,-40 0,21 0,19 0,-40 0,40 0,-18 0,-2 0,0 0,20 0,-19 0,-1 0,0 0,-18-9,38 0,-20 9,1 0,-1 0,0 0,20-9,-19 9,19 0,-39 0,20 0,19 0,-20 0,0 0,1 0,19 0,-19 0,19 0,0 9,-39 0,39 0,-40-9,21 9,-1 0,20-9,0 0,0 9,20-9,19 0,-19 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48:08.7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63,'0'0,"19"0,41-18,-40 0,0 18,-1 0,1 0,0-19,0 19,-20 0,20 0,0 0,-20 0,20 0,-20 0,19 0,1 0,0 0,0 0,-20 0,40 0,-40 0,19 0,1 0,-20 0,20 0,0 0,-20 0,20 0,-20 0,20 0,-20 0,19 0,1 0,-20 0,20 0,-20 0,20 0,-20 0,0 0,20 0,0 0,-20 0,20 0,-1 0,-19 0,40 0,-40 0,20 0,-20 0,20 0,0 0,-20 0,19 0,-19 0,0 19,20-19,-20 0,20 0,0 0,-20 0,20 0,-20 0,20 0,-20 0,20 0,-20 0,19 0,1 0,-20 0,20 0,-20 0,20 0,-20 0,40 0,-40 0,19 0,2 0,-1 0,-20 0,20 0,0 0,0 0,-20 0,20 0,-20 0,19 0,1 0,0 0,-20 0,20 0,-20 0,20 0,-20 0,20 0,-1 0,1 0,20 0,-20 0,19 0,1 0,20 0,-21 36,-19-36,0 0,0 0,-20 0,20 0,0 0,-1 0,41 0,-40 0,0 0,-1 0,21 0,-20 0,0 0,-20 0,20 0,-20 0,20 0,-20 0,39 0,-19 0,0 0,39 0,-39 0,40 0,-20 0,-21 0,1 0,0 0,-20 0,20 0,-20 0,20 0,0 0,39 0,-19 0,19 0,-39 0,0 0,0 0,0 0,-20 0,20 0,-1 18,-19-18,20 0,20 0,-20 0,0 0,19 0,1 0,-40 0,20 0,0 0,0 0,-20 0,19 0,-19 0,40 0,20 0,-1 0,20 0,-39 0,21 0,-22 0,1 0,-40 0,40 0,-40 0,20 0,-20 0,19 0,1 0,0 0,20 0,-20 0,0 0,-1 0,1 0,-20 0,20 0,0 0,-20 0,20 0,0 0,-1 0,1 0,40 0,-40 0,-20 0,39 0,-39 0,20 0,0 0,20 0,-1 0,21 19,-1-19,1 0,0 18,-41-18,21 0,-20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50:09.6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20,'0'0,"20"0,-20 0,40 0,-1 0,1 0,-20 0,0 0,19 0,1 0,-20 0,0 0,21 0,-41 0,19 0,-19 0,20 0,-20 0,20 0,0 0,0 0,0 0,19 0,-19 0,0 0,0 0,0 0,-20 0,19 0,-19 0,20 0,0 0,0 0,-20 0,20 0,-20 0,20 0,0 0,-1 0,1 0,0 0,0 0,0 0,0 0,-1 0,1 0,0 0,0 0,0 0,1 0,-2 0,21 0,-40 0,40 0,-20 0,0 0,19 0,1 0,-20 0,0 0,-1 0,1 0,0 0,20 0,-40 0,20 0,0 0,-1 0,1 0,-20 0,20 0,-20 0,20 0,0 0,0 0,-1 0,1 0,0 0,-20 0,20 0,-20 0,20 0,1 0,-21 0,20 0,-20 0,19 0,-19 0,20 0,-20 0,20 0,-20 0,20 0,-20 13,0-13,20 0,-20 0,20 0,-1 0,-19 0,0 0,20 0,0 0,0 14,-20-14,20 0,0 0,-1 0,-19 13,0-13,20 0,-20 0,0 14,20-14,-20 0,-20 0,0 0,20 0,-19 0,19 0,-20 0,20 13,-20-13,0 0,20 0,-20 14,20-14,-20 0,20 0,-19 0,-1 0,20 14,0-14,-20 0,0 0,0 13,0-13,20 0,-19 14,19-14,-20 0,-1 0,21 0,-20 0,20 0,-20 0,0 0,0 0,-19 0,19 0,0 0,0 0,20 0,-20 0,-19 0,19 0,-20 0,0 0,1 0,-1 0,20 0,0 0,-19 0,19 0,20 0,-40 0,40 0,-20 0,20 0,-20 0,20 0,-19 0,-2 0,21 0,-20 0,-20 0,20 0,-19 0,-1 0,0 0,1 0,39 0,-20 0,-40 0,60 0,-20 0,-19 0,19 0,-20 0,20 0,1 0,19 0,-20 0,20 0,-20 0,0 0,20 0,-20 0,20 0,-20 0,-19 0,-22 0,2 0,19 0,20 0,0 0,20 0,0 0,-20 0,20 0,-39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48:16.9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0 110,'0'0,"20"0,-1 0,-19 0,20 0,-20 0,20 0,40 0,-41 0,1 0,0 0,0 0,0 0,0 0,0 0,-1 0,1 0,-20 0,40 0,0 0,19 0,-39 0,0 0,0 0,39 0,-39 0,0 0,0 0,19 0,-39 0,20 0,-20 0,20 0,-20 0,20 0,0 0,0 0,-20 0,20 0,-1 0,1 0,20 0,0 0,-21 0,21 0,0 0,-20 0,-1 0,1 0,20 0,-40 0,20 0,20 0,-21 0,1 0,20 0,19 0,-19 0,20 0,-21 0,1 0,0 0,-1 0,21 0,-20 0,39 0,-19 0,-1 0,1 0,-21 0,1 0,-20 0,0 0,-20 0,20 0,-20 0,19 0,41 0,-1 0,1 0,19 0,40 0,-39 0,-1 0,-19 0,19 0,-39 0,19 0,-19 0,19 0,-19 0,20 0,-40 0,-1 0,1 0,40 0,-40-15,-1 0,41 15,-40 0,39-31,-39 31,40-15,-1 15,-39 0,20 0,-20-15,-1 15,-19 0,40 0,-40 0,20 0,40 0,-21 0,1 0,19 0,-19 0,0 0,-1 0,1 0,20 0,-40 0,-1 0,1 0,-20 0,20 0,-20 0,20 0,0 0,0 0,-1 0,1 0,20 0,0 0,-1 0,2 0,19 0,-1 0,-19 0,0 0,-1 0,21 0,-21 0,1 0,-20 0,0 0,19 0,-19 0,0 0,0 0,40 0,-21 0,1 0,-20 0,0 0,-1 0,1 0,-20 0,20 0,20 0,-20 0,39 0,1 0,-21 0,21 0,-20 0,-1 0,21 0,-20 0,-21 0,1 0,0 0,0 0,0 0,-20 0,20 0,-1 0,1 0,20 0,0 0,19 0,1 0,-1 0,1 0,-1 15,-39 0,0-15,20 0,-20 0,-1 0,1 0,-20 0,40 0,0 0,-1 0,1 0,19 0,-19 15,0-15,0 16,-1-16,-39 0,40 0,0 0,-1 0,1 0,0 0,-1 0,1 15,0-15,-20 0,-1 0,21 15,-20-15,-20 15,40-15,-40 0,20 0,-20 0,19 0,-19 0,20 0,0 0,-20 0,20 0,20 0,19 0,1 0,39 0,-59 0,-1 0,1 0,-20 0,0 0,-1 0,1 0,20 0,-40 0,20 0,-20 0,39 0,-39 0,20 0,-20 0,20 0,-20-15,20 15,0 0,-20 0,20 0,19 0,-39 0,20 0,0 0,20 0,-20 0,-1 0,21-15,-20 15,20 0,-20 0,-20 0,19 0,1 0,20 0,39 0,1 0,19 0,-20 0,1 0,-41 0,1 0,-40 0,20 0,-20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48:20.7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0,'0'0,"20"0,59 0,40 0,-59 0,19 19,0 0,1 20,-21-39,-19 20,0 0,-21-20,41 18,-40-18,0 0,19 0,1 0,-20 0,0 0,0 0,19 0,-19 0,0 0,0 0,-20 0,40 0,-40 0,19 0,-19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48:22.2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0 150,'20'0,"0"0,-20 0,20-16,0 16,0 0,0 0,-20 0,39 0,-19 0,0-15,0 15,0-16,-1 16,-19 0,20 0,-20-16,0 16,20 0,-20 0,0 0,40 0,-20 0,-1 0,1 0,0 0,0 0,-20 0,20 0,-20-16,20 16,0 0,-20 0,19 0,-19 0,20 0,0 0,0 0,0 0,0 0,19 0,-19 0,-1 0,21 0,-21 0,21 0,-20 0,20-16,-20 16,-1 0,21-32,-20 32,20 0,-1 0,1-16,0 16,-20 0,39 0,-19 0,19 0,-19 0,0 0,-1 0,1 0,0 0,19 0,-19 0,19 0,-19 0,-20 0,20 0,-20 0,-1 0,1 0,0 0,-20 0,20 0,-20 0,0 0,20 0,-20 16,20-16,-20 0,19 0,1 0,0 15,0-15,-20 0,20 0,0 0,-1 17,-19-17,20 0,-20 16,0-16,39 0,1 0,-40 16,39-16,1 0,-20 16,0 0,19-1,1-15,-40 0,40 16,-20-16,-20 0,20 0,-1 0,1 0,-20 0,20 0,-20 0,20 0,0 0,-20 0,20 0,-20 0,19 0,1 0,0 0,20-16,-20 16,0-15,-1 15,-19 0,40-16,-40 16,20-16,-20 16,-20 0,0 0,20 0,-20 0,1 0,-1 16,20-16,-20 0,20 0,-20 0,20 16,-20-16,0 0,0 0,1 15,-21 1,0-16,20 0,1 16,-21-16,0 0,40 17,-40-17,40 0,-19 0,-1 16,0-16,-20 16,20-16,1 0,-21 0,20 0,-19 0,19 0,1 15,-1-15,20 16,-20-16,0 0,0 0,-19 0,19 0,-20 0,0 0,1 0,-21 0,20 0,1 0,-1 0,0 0,1 0,39 0,-20 0,0 0,0 0,20 0,-39 0,-1 0,0 0,20 0,-19 0,39 0,-40 0,20 0,0 0,0 0,-39 0,39 0,-20 0,1 0,-1 0,20 0,-20 0,21 0,-1 0,-20 0,40 0,-20 0,0 0,0 0,-19 0,19 0,-19 0,19 0,-19 0,-1 0,20 0,20 0,-20 0,1 0,19 0,-20 0,-20 0,40-16,-20 1,20 15,-40 0,40 0,-19-16,-1 16,0-16,20-1,-20 17,20-16,-20 16,20 0,-20 0,1-16,19 16,0-15,19 15,-19 0,20 0,-20 0,20-16,0 16,0 0,0 0,-1 0,1 0,20 0,-40 0,40 0,-40 0,20 0,19 0,1 0,-20 0,0 0,19 0,0 0,1 0,-40 0,39 0,1 0,-20 0,0 0,19 0,1 0,0 0,-1 0,-19 0,0 0,20 0,0 0,-40 0,39 0,-19 0,0 0,0 0,39 0,-59 0,20 0,20 0,-20 0,19 0,-19 0,40-16,-40 0,19 16,1 0,19 0,-19-16,20 16,-40 0,19-17,1 2,0 15,-1 0,1 0,-20 0,0 0,19 0,0 0,-19 0,0 0,0 0,-20 0,0 0,19 0,1 0,-20 0,20 0,-20 0,40 0,-20 0,19 0,-19 0,0 0,20 0,-20 0,-1 0,1 0,-20 0,20 0,0 0,0 15,-20-15,20 0,-20 0,19 0,1 0,-20 17,20-17,0 0,-20 0,20 0,-20 16,0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48:27.2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0,'0'0,"20"0,0 0,-20 0,19 0,1 0,-20 0,20 0,-20 0,20 0,0 0,0 20,-20-20,19 0,-19 0,0 0,20 0,0 0,-20 0,20 0,-20 0,20 0,-20 0,20 0,0 0,-20 19,19-19,-19 0,20 0,-20 0,20 0,-20 20,20-20,0 0,0 0,-1 0,20 0,1 0,0 0,-21 0,1 0,20 0,0 0,-1 0,-19 0,20 0,0 0,19 0,-39 0,0 0,0 0,-20 0,19 0,-19 0,20 0,0 0,-20 0,0 0,20 0,20 19,-21-19,21 0,-20 0,20 0,19 0,-19 0,-20 0,0 0,18 0,-18 0,0 0,-20 0,20 0,-20 0,20 0,-20 0,19 0,-19-19,20 19,-20 0,20-20,-20 20,20 0,-20 0,20 0,0 0,-20 0,20 0,19 0,-19 0,20 0,-1 0,1 0,0 0,19 0,-39 0,0 0,0 0,-20 0,20 0,-20 0,20 0,-20-19,19 19,-19 0,0 0,20 0,-20 0,20 0,20 0,-20 0,19 0,1 0,20 0,-22 0,22 0,-21 0,1 0,0 0,-20 0,19 0,-39 0,0 0,20 0,-20 0,0 19,20-19,-20 0,0 0,20 0,0 0,-20 0,20 20,-20-20,19 0,-19 0,0 0,20 0,-20 0,20 0,-20 19,20-19,-20 0,0 0,20 0,-20 20,0-1,-40-19,20 0,0 20,1-20,19 0,0 0,-20 0,0 0,20 0,-20 0,20 0,-20 0,20 0,-20 0,20-20,-19 20,19-19,-20 19,0 0,0 0,-40 0,1-39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48:30.3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0,'0'0,"30"0,29 24,-29-24,0 23,0-23,28 0,-58 22,60-22,0 0,-60 0,31 0,27 24,-28-24,0 0,30 0,29 0,-29 0,30 0,-31 0,31 0,-32 0,33 0,-31 0,-2 0,2 0,0 0,-30 0,29 0,1 0,-30 0,59 0,-59 0,0 0,30 0,-2 0,3 0,-1 0,-2 0,2 0,59 0,-29 0,0 0,-31 0,1 0,0 0,-32 0,2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48:32.6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198 12,'20'0,"-20"0,20 0,40 0,-21 0,21 0,-1 0,1 0,19 0,-19 0,19 0,-19 0,-1 0,1 0,-20 0,-1 0,21 0,-21 0,21 0,0 0,-1 0,1 0,-1 0,1 0,-21 0,21 0,-1 0,-19 0,0 0,-1 0,21 0,-40 0,0 0,0 0,-1 0,21 0,-20 0,0 0,-20 0,39 0,-19 0,-20 0,40 0,-20 0,0 0,19 0,1 0,0 0,-20 0,-1 0,21 0,20 0,-21 0,1 0,-20 0,0 0,19 0,-19 0,-20 0,40 0,-40 0,19 0,40 0,-39 0,0 0,39 0,1 0,0 0,19 0,-20 0,1 0,-20 0,-1 0,1 0,-20 0,0 0,0 0,-20 0,39 0,-39 0,20 0,0 0,0 0,0 0,19 0,-19 0,0 14,20-14,-20 0,-20 0,39 0,-39 14,20-14,40 14,-41-14,1 14,40-14,-1 0,-19 0,20 0,-1 0,-19 0,19 0,1 0,-20 0,-1 0,1 0,-20 0,19 0,-19 0,0 0,0 0,0 0,0 0,0 0,-1 0,21 0,0 0,19 0,-39 0,20 0,0 0,-21 0,21 0,-20 0,0 0,0 0,19 0,-39 0,40 0,0 0,-21 0,1 0,0 0,0 0,0 0,0 0,0 0,-20 0,19 0,1 0,-20 0,20 0,-20 0,20 0,-20 14,0-14,20 0,-20 0,0 14,0-14,0 13,0 1,-20-14,0 0,20 14,0 0,-20 1,20-15,0 14,-20-14,1 0,19 0,-20 0,0 0,20 0,-20 0,0 0,20 0,-20 0,20 0,-20 0,20 0,-19 0,-1 0,0 0,-20 0,1 0,-1 0,0 0,-19 0,19 0,0 0,1 0,19 0,0 0,-20 0,40 0,-20 0,-19 0,19 0,0 0,-20 0,-19 0,-1 0,-19 0,-1 0,1 0,-20 0,-20 0,39 0,-58 0,38 0,1 0,-40 0,80 0,-1-14,1-1,19 1,-20 0,21 14,19 0,0 0,-20 0,-19 0,-1 0,1 0,0 0,-40 0,0 0,0 0,-1 0,1 0,0 0,39 0,1 0,-1 0,21 0,19 0,0 0,0 0,20 0,-20 0,0 0,1 0,-1 0,0 0,-20 0,-19 0,19 0,0 0,20 0,-19 0,-1 0,20 0,0 0,1 0,-1 0,20 0,-40 0,20 0,0 0,-19 0,-21 0,20 0,-39 0,39 0,-19 0,19 0,0 0,1 0,-1 0,0 0,1 0,39 0,-20 0,20 0,-20 0,0 0,0 0,0 0,-19 0,-1 0,-19 0,39 28,-20-28,20 0,0 0,0 15,20-15,-19 0,19 0,-20 0,20 0,-40 14,20-14,0 0,-19 0,19 0,20 13,-20-13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8T12:10:53.0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158-1,'0'0,"20"0,20 0,-20 0,-20 0,20 0,-1 0,-19 0,0 9,20-9,-20 0,20 0,-20 0,20 0,0 0,0 0,-20 0,39 0,-39 0,0 0,20 0,-20 0,20 0,-20 0,40 0,-1 0,-19 0,40 0,-21 0,1 0,0 0,19 0,-39 0,0 0,0 0,0 0,-20 8,20-8,-1 0,-19 0,20 0,-20 0,20 0,0 0,-20 0,20 0,-20 0,20 0,0 0,-1 0,21 0,-20 0,20 0,-21 0,1 0,-20 0,40 0,-40 0,20 0,0 0,-1 0,-19 0,20 0,-20 0,20 0,-20 0,40 0,-40 0,20 0,0 0,-1 0,-19 0,20 0,-20 0,20 0,-20 0,20 0,0 0,0 0,-1 0,1 0,0 0,0 0,0 0,0 0,-20 0,19 0,-19 0,20 0,0 0,-20 0,20 0,-20 0,40 0,-1 0,1 0,20 0,-21 0,21 0,-19 0,-2 0,-19 0,20 0,-20 0,-1 0,-19 0,20 0,-20 0,0 0,20 0,-20 0,40 9,-20-9,0 0,-1 0,1 0,0 0,-20 0,20 0,-20 0,20 0,-20 0,20 0,-1 0,-19 0,20 0,20 0,-20 0,0 0,-1 0,1 0,0 0,-20 0,20 0,-20 0,20 0,0 0,0 0,19 0,1 0,0 0,-21 0,21 0,0 0,-1 0,-39 0,20 0,-20 0,20 0,0 0,-20 0,20 0,20 0,39 0,0 0,1 0,-41 0,-19 0,-20 0,20 0,-20 0,20 0,0 0,0 0,-1 0,-19 0,20 0,0 0,-20 0,20 0,20 0,-40 0,20 0,-1 0,1 0,-20 0,20 0,0 0,0 0,0 0,-1 0,1 0,-20 0,20 0,-20 0,20 0,0 0,0 0,-1 0,-19 0,20 0,0 0,-20 0,20 0,-20 0,40 0,-20 0,-1 0,1 0,20 0,-40 0,0-9,0 1,0 8,-20 0,20-9,-20 9,20 0,-20 0,20 0,0 0,-19 0,19 0,0 9,-40-9,20 0,0 8,-20-8,40 0,0 0,-19 0,-1 0,0 9,-20 0,40-9,-20 0,20 0,0 0,-19 0,19 0,-20 0,-20 0,0 0,-19 0,39 0,-20 0,40 0,-20 0,20 0,-19 0,19 0,-40 0,40 0,-20 0,0 0,0 0,20 0,-19 9,-1-9,0 0,0 0,-20 0,1 0,19 0,-20 0,0 0,-19 0,19 0,20 0,0 0,-19 0,19 0,20 0,-20 0,0 0,0 0,1 0,-1 0,0 0,-20 0,1 0,-1 0,0 0,-19 0,-1 0,20 0,-19 0,19 0,1 0,-1 0,20 0,-20 0,20 0,1 0,-21 0,20 0,0 0,0 0,1 0,19 0,-20 0,-1 0,1 0,0 0,20 0,-20 0,20 0,-20 0,1 0,-1 0,20 0,-40 0,40 0,-20 0,-19 0,-21 0,40 0,-39 0,19 0,0 0,20 0,-19 0,-1 0,0 0,21 0,-1 0,0 0,0 0,-20 0,20 0,20 0,-39 0,19 0,20 0,-20 0,0 0,0 0,1 0,-1 0,-20 0,20 0,20 0,-39 0,-1 0,0 0,0 0,1 0,-1 0,20 0,-19 0,19 0,0 0,20 0,-20 0,20 0,-79 0,19 0,-39 0,19 0,-19 0,20 0,19 0,1 0,19 0,40 0,-20 0,20 0,0-9,-20 9,1 0,19 0,0-9,0 9,19 0,-19 0,20 0,-20 0,0 0,20 0,-20 0,20 0,-20 9,20-9,-20 0,20 0,-20 0,0 0,20 9,-20-9,39 0,-39 0,0 0,20 0,-20 0,20 9,0-9,-20 0,20 0,-20 0,0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8T12:11:00.2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0,'20'0,"-1"0,20 0,-19 0,-1 0,1 0,20 0,-40 0,18 0,-18 0,20 0,-20 0,20 0,0 0,-20 0,19 0,-19 0,20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8T12:11:02.5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7970 125,'0'0,"20"0,20 0,19 0,-19 0,0 0,-1 0,1 0,-40 0,21 0,-21 0,20 0,0 0,-1 0,1 0,-20 0,20 0,-20 0,20 0,-20-15,20 15,-20 0,20 0,-20 0,19 0,-19 0,0-15,40 15,-40 0,20 0,-20 0,20 0,0 0,-1 0,-19 0,20 0,-20 0,-20 0,1 0,19 0,-20 0,0 0,0 0,20 0,-20 0,20 0,0 0,-20 0,1 15,-1-15,20 0,-20 0,0 0,0 0,0 0,20 15,-39-15,39 0,-20 0,20 0,-21 0,21 15,0-15,-20 0,20 0,0 0,-40 0,1 15,-1-15,-19 0,-1 0,1 0,-1 0,20 0,1 0,-21 0,20 0,0 0,20 0,-20 0,20 0,-19 0,19 0,0 0,0 0,-20 0,1 0,39 0,-20 0,0 0,20 0,-20 0,20 0,-20 0,20 0,-39 0,-21 0,1 0,-1 0,0 0,0 0,-19 0,19 0,1 0,-1 0,20 0,40 0,-19 0,19 0,-20 0,-20 0,-39 0,-22 0,-38 0,1 0,-1 0,20 0,-21 0,60 0,21 0,39 0,0 0,20 0,-20 0,0 0,-19 0,-60 0,-40 0,38 0,-38 0,1 0,38 0,41 0,-1 0,21 0,39 0,-21 0,21 0,-20 0,-40 0,1 0,-40 0,-1 0,-38 0,38 0,20 0,-39 0,39 0,41 0,19 0,-20 0,40-15,-20 0,1 15,-1 0,-20 0,0 0,1 0,-1 0,-21 0,42 0,-1 0,0 0,0 0,20 0,-20 0,20 0,-20 0,20 0,-19 0,-1 0,0 0,0 0,0 0,-20 0,1 0,-1 0,0 0,1 0,19 0,-40 0,60 0,-19 0,-1 0,20 0,-20 0,0 0,20 0,-20 0,20 0,-21 0,-38 0,19 0,0 0,-19 0,19 0,0 0,21 0,-41 0,60 0,-20 0,0 0,20 0,-19 0,19 0,-20 0,0 0,0-15,-40 15,21 0,-22 0,22 0,-21 0,1 0,39 0,0 0,0 0,20 0,-20 0,20 0,-40 0,1 0,-21 0,21 0,-41 0,41 0,-2 0,1 0,0 0,21 0,19 0,-40 0,40-15,-20 15,-20-15,1 15,-1 0,-20 0,1-15,-1 15,21 0,-1-15,0 15,20-14,0 14,0 0,0 0,20 0,0-15,-20 15,20 0,-20 0,0 0,1 0,-21-15,-20 15,21 0,19 0,0 0,0 0,20 0,-20 0,0 0,20 0,-39 0,19 0,-40 0,21 0,19 0,0 0,0 0,20 0,-20 0,20 0,-20 0,0 0,20 0,-20 0,-20 0,20 0,0 0,1 0,19 0,-20 0,0 0,0 0,0 0,0 0,-19 0,19 0,20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8T12:11:07.2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0,'0'0,"40"0,20 0,-41 0,21 0,20 0,-40 0,-20 0,40 17,-40-17,20 0,-20 0,20 0,0 0,-20 0,20 16,-1-16,-19 0,40 0,-40 0,0 17,20-17,-20 16,0-16,20 0,0 0,-20 0,19 0,-19 0,-19 0,-1 0,20 0,-20 17,0-17,0 0,20 0,-20 15,1-15,-1 0,0 0,20 0,0 0,-20 17,20-17,-20 0,-1 0,21 0,0 0,21 0,-21 0,20 0,40 0,-41 0,21 0,-20 0,20 0,-21 0,-19 0,40 0,-40 0,20 0,0 0,0 0,0 0,-1 0,1 0,0 0,0 0,0 0,0 0,-20 0,19 0,1 0,0 0,-20 0,20 0,-20 0,21 0,-1 0,-20 0,20 0,-20 0,19 0,1 0,0 0,-20 0,20 0,-20 0,0-17,20 17,-20 0,20-15,-1 15,-19 0,20 0,-20 0,20 0,-20 0,20 0,0 0,-20 0,20 0,0 0,-1 0,-19 0,20 0,-20 0,20 0,-20 0,40 0,-40 0,20 0,-1 0,-19 0,20 0,0 0,-20 0,20 0,-20 0,20 0,-20 0,21 0,-2 0,1 0,0 0,0 0,0 0,-20 0,40 0,-40 0,19 0,1 0,-20 0,20 0,0 0,-20 0,20 0,-20 0,20 0,-20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50:13.8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119 160,'0'-20,"0"20,20 0,20 0,0-21,-1 2,-19-1,20 20,0 0,-21 0,21 0,0 0,-40 0,20 0,-1 0,1 0,0 0,20 0,-20 0,0 0,19 0,-19 0,-20 0,40 0,-40 0,20 0,-20 0,19 0,-19 0,20 0,0 0,-20 0,21 0,-21 0,20 0,-20 0,20 0,-1 0,-19 0,20 0,-20 0,20 0,-20 0,20 0,0 0,-20 0,20 0,0 0,-20 0,19 0,1 0,-20 0,20 0,-20 0,20 0,-20 0,20 0,0 0,-20 0,0 0,19 0,-19 0,0 20,20-20,-20 0,20 0,0 0,-20 0,20 0,0 0,-1 0,1 0,40 0,-20 0,-21 0,1 0,20 0,-20 0,-20 0,20 0,-20 0,19 0,-19 0,20 0,-20-40,20 20,-20 0,119 20,-59 0,-21 0,1 0,20 40,-21-40,21 20,-40-20,0 0,19 0,-19 20,0-20,-20 0,20 19,-20-19,20 0,-20 0,0 21,19-21,1 0,-20 0,20 0,20 0,-20 0,0 0,19 0,21 0,-21 0,22 0,-21 0,-21 0,1 0,-20 0,20 0,-20 0,20 0,-20 0,20 0,-20 0,40 0,-1 0,-19 0,20 0,-20 0,39 0,-19 0,-20 0,0 0,-1 0,-19 0,20 0,-20 0,20 0,0 0,-20 0,0 0,20 0,-20 20,0-20,20 0,-20 0,39 0,-19 20,20-20,0 40,19-40,1 0,-1 0,20 0,-19 0,0 0,-21 0,1 0,0 0,-21 0,1-40,0 40,-20 0,20 0,-20-20,0 0,0 20,20 0,-20-21,0 21,20 0,-1-19,21-1,-20 0,0 0,20 20,-40-20,39 20,-39-20,0 20,20 0,-20 0,0 0,20 20,-20-20,40 0,-40 0,20 0,-20 20,40-20,-40 0,20 0,0 0,-20 20,20-20,0 0,-20 0,0 0,19 0,-19 0,0 20,20-20,0 0,0 20,20-20,-1 0,-19 19,0 2,20-21,-20 0,-1 0,21 0,-20 0,0 0,0 0,19 0,1 0,0 0,-21 0,21 0,0 0,-20 0,0 0,-1 0,-19 20,0-20,20 0,-40 0,1 0,19 0,0-20,-20 20,0-21,0 21,20 0,-20 0,20 0,-20 0,20-19,0 19,-20 0,1 0,19 0,0 0,-20 0,0-20,20 20,-20 0,0 0,20 0,0 0,-20 0,20 0,-19 0,19 0,-20 0,0 0,20 0,-20 0,0 0,20 0,-20 0,1 0,19 0,-20 0,20 0,-40 20,40-20,-20 0,20 0,-20 0,20 0,-39 0,39 0,-20 0,0 19,0-19,0 0,20 0,-20 0,20 0,20 0,0 21,0-1,0-20,19 20,-39 0,40-20,-20 0,-20 0,40 20,-20-20,-1 20,-19-20,20 0,-20 0,20 0,-20 19,20-19,-20 0,20 0,-20 0,0 0,20 0,-40 0,0 0,20 0,-20-19,0 19,0-20,1 20,-1 0,0-20,-20 20,40-20,-40 20,40 0,-19 0,-1 0,0-20,20 20,-20 0,0 0,20 0,-39 0,39 0,-40 0,20 0,-20 0,20 0,0 0,0 0,0 0,0 0,20 0,-20 0,20 0,-20-20,1 20,-1 0,0 0,0 0,-20 0,-19 0,19 0,20 0,0 0,1 0,19 0,-20 0,0 0,-20 0,1 0,-41 0,21 0,-1 0,-19 0,19 0,1 0,-1 0,1 0,19 0,0 0,40 0,-20 0,20 0,-39 0,-21 0,1 0,-1 0,1 0,19 0,-20 0,21 0,-1 0,20 0,-1 0,1 0,1 0,19 0,-20 0,20 0,-20 0,0 0,0 0,-19 0,-1 0,20 0,-20 0,20 0,-19 0,19 0,0 0,0 0,-19 0,39 0,-20 0,0 0,0 20,0-20,20 0,-20 0,1 0,19 20,-20-20,20 0,-20 0,20 0,-20 0,0 0,0 0,20 0,-39 20,19 0,0-20,-20 0,40 0,-20 0,20 0,-19 0,-1 0,0 0,0 0,0 0,0 0,0 0,1 0,19 0,-20 0,20 0,-20 0,-20 0,20 0,1 0,-21 0,20 0,0 0,0 0,0 0,1 0,19 0,-20 0,20 0,-20 0,0 0,0 0,0 0,1 0,-21 0,0 0,-19 0,19 0,0 0,20 0,-19 0,19 0,20 0,-21 0,21 0,-20 0,0 0,20 0,-19 0,-41 0,1 0,-1 0,0 0,1 0,19 0,1 0,39 0,-20 0,20 0,-20 0,0 0,0 0,0 0,0 0,20 0,-19 0,19 0,-20 0,20 0,-40 0,40 0,-20 0,0 0,1 0,19 0,-20 0,20-20,0 20,0-20,0 20,0-20,0-21,0 41,0-19,0-21,0 40,0-40,0 40,0 0,20 0,-20 0,19 0,-19 0,0 0,0 20,-19-20,-21 0,-20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8T12:11:09.8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0-1,'0'0,"20"0,20 0,0 0,-21 0,21 0,-20 0,20 0,-1 0,1 0,0 0,-20 0,19 0,-19 0,0 0,0 0,0 0,-1 0,-19 0,20 0,-20 0,20 0,-20 0,21 0,-1 0,-20 0,20 0,-20 0,20 0,-20 0,39 0,-39 0,20 0,0 0,0 0,0 0,-20 0,19 0,-19 0,-19 0,-21 0,0 0,1 20,-21-20,60 0,-21 20,21-20,-20 0,20 0,-20 0,1 0,19 0,0 0,19 0,1 0,21 0,-1 0,19 0,-19 0,19 0,1 0,-20 0,-1 0,-19 0,0 0,0 0,0 0,0 0,-20 0,19 0,-19 0,20 0,-20 0,20 0,0 0,-20 0,20 0,-20 21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8T12:11:13.2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0,'20'0,"19"0,1 20,-20 0,18-20,-18 0,0 0,0 21,0-21,0 0,-20 0,0 20,19-20,-19 0,20 0,0 0,-20 0,20 0,-20 0,20 0,-20 0,20 0,0 0,-20 0,19 0,-19 0,19 0,-19 0,20 0,0 0,-20 0,20 0,-20 0,20 0,-20-20,0 20,19 0,1 0,-20-21,20 21,-20 0,20 0,0 0,0 0,-20-20,0 20,19 0,-19 0,0 0,20 0,-20 0,20 0,-1 0,-19 0,20 0,0 0,0 0,-20 0,19 0,-19 0,20 0,-20 0,0 0,20 0,0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50:21.9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1825 171,'-20'0,"20"0,-19 0,-2 0,-19 0,20 0,0 0,0 0,-20 0,20 0,-1 0,21 0,-20 0,20 0,-20 0,1 0,-1 0,-21 0,21 0,0 0,1 0,-22 0,41 0,-20 0,20 0,-20 0,0 0,20 0,0 0,-21 0,21 0,-19 17,-1-17,-21 0,-18 0,-2 0,1 0,20 0,0 0,40 0,-20 0,20 0,-21 0,21 0,-19 0,-1 0,0 0,20 0,-41 0,2 0,-2 0,1 0,0 0,0 0,0 0,-1 0,41 0,-19 0,19 0,-20 0,20 0,-20 0,-1 0,-19 0,1 0,-2 0,-19 0,20 0,20 0,0 0,-21 0,41 0,-19 0,19 0,-20 0,0 0,-1 0,1 0,0 0,0 0,20 0,-19 0,19 0,19 0,-19 0,20 0,-20-17,0-2,0 19,0-18,0 18,0-19,0 19,0-18,0 18,20-19,-20 19,0-17,20 17,-20-19,0 19,0-18,0-1,-20 19,0 0,20 0,0 0,20 0,-20 0,20 0,1 19,-1-19,0 0,-1 0,1 0,-20 18,21-18,-21 0,20 0,-20 0,20 0,-20 0,20 0,-20 0,20 0,-20 19,40-19,-40 0,20 0,0 17,1-17,-1 0,-1 0,1 0,21 0,-1 0,-21 0,22 0,-1 0,0 0,0 0,-20 0,0 0,1 0,-1 0,-1 0,-19 0,20 0,0 0,-20 0,41 0,-21 0,-1 0,2 0,-1 0,0 0,0 0,0 0,0 0,-20 0,20 0,-20 0,20 0,0 0,-20 0,20 0,-20 0,21 0,-21 0,20 0,-1 0,1 0,21 0,-21 0,0 0,-1 0,-19 0,21 0,-1 0,-20 0,20 0,-20 0,20 0,0 0,1 0,-2 0,1 0,0 0,-20 0,20 0,-20 0,21 0,-21 0,20 0,-1 0,-38 0,-1 0,-1 0,1 0,0 0,-19 0,-2 19,21-1,0-18,0 0,-1 0,2 19,-1-1,0-18,20 0,-21 0,1 0,20 0,-20 0,20 19,-39-19,18 0,1 17,-20 2,0-19,20 0,-20 18,-1 0,22-18,19 0,-20 0,0 0,20 0,-21 0,21 0,-20 0,0 0,1 0,-1 0,20 0,-21 0,1 0,20 0,-20 0,20 0,-20 0,0 0,0 0,0 0,20 0,-40 0,19 0,1 0,1 0,-21 0,40 0,-21 0,1 0,0 0,20 0,-19 0,19 0,-20 0,20 0,-41 0,21 0,-20 0,0 0,0 0,-1 0,41 0,-19 0,19 0,-20 0,20 0,-20 0,-1 0,21 0,-20 0,20 0,-20 0,20 0,-20 0,20 0,20 0,20 19,21-1,-1 1,20-2,-20 2,40-19,20 0,-19 0,-21 0,0 0,-19 0,-1 0,0 0,-40 0,20 0,0-19,1-17,18 36,-18 0,-1-18,0-1,0 1,-20 18,0 0,1 0,-2 0,1 0,-20 0,20 0,-20 0,20 0,-20 0,21 0,-21-18,0 18,20 0,-1 0,-19 0,20 0,-20 0,20 0,-20 0,21 0,-1 0,-20 0,20 0,20 0,-40 0,20 0,0 0,0 0,-20 0,20 0,-20 0,21 0,-2 0,1 0,-20-19,0 2,0 17,-20 0,1-19,-2 19,21 0,-40-18,40 18,-20 0,0-19,0 19,20 0,-20 0,20-18,0 18,-20 0,0 0,-1 0,21 0,-40 0,40 0,-19 0,-22 0,-19 0,-40-36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50:27.6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0-1,'0'0,"19"0,-19 0,19 0,37 0,-18 0,-19 0,19 0,-1 0,1 0,0 0,-20 0,20 0,-19 0,0 0,19 0,-38 0,37 0,-37 0,19 0,19 0,-19 0,-1 0,1 0,-19 0,38 0,-38 0,19 0,-19 0,19 0,-19 0,18 0,1 0,-19 0,19 0,-19 0,19 0,-19 0,19 0,0 0,-19 0,19 0,-19 0,18 0,-18 0,19 0,0 0,-19 0,19 0,-19 0,19 0,-19 0,19 0,-1 0,-18 0,19 0,-19 0,19 0,-19 0,19 0,-19 0,19 0,0 0,-38 0,0 0,19 0,-19 0,-37 0,37 19,-38 0,38-19,-56 20,56-20,19 20,-19-20,19 0,-19 0,19 0,-18 0,-20 20,19-1,0-19,-18 0,37 0,-19 20,19-20,-19 0,19 0,-19 0,0 0,-18 0,-1 0,0 0,0 0,20 0,-1 0,0 0,0 0,19 0,-19 0,19 0,-19 0,19 0,-18 0,-1 0,19 0,-19 0,-19 0,38 0,-19 0,19 0,-18 0,18 0,-19 0,19 0,19 0,-19 19,18-19,-18 20,0-20,0 39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50:30.0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119-1,'0'0,"20"19,19-19,-19 0,0 20,0-20,0 0,20 20,-1-1,-19-19,20 0,-20 0,39 0,-59 0,40 0,-20 0,39 0,-59 0,40 0,-20 0,19 0,1 0,-20 0,0 0,0 0,-1 0,1 0,0 0,-20 0,40 0,-40 0,20 0,19 0,-19 0,20 0,-20 0,19 0,21 0,-40 0,0 0,19 0,1 0,-40 0,20 0,0 0,0 0,-1 0,1 0,0 0,20 0,-20 0,-20 0,39 0,-19 0,0 0,0 0,0 0,0 0,-1 0,1 0,0 0,0 0,-20 0,40 0,-40 0,19 0,1 0,-20 0,40 0,-20 0,-20 20,40-20,-40 0,19 0,1 0,0 0,20 0,-40 0,20 0,-1 0,-19 0,20 0,0 0,-20 0,20 20,-20-20,20 0,-20 0,20 0,-1 0,1 0,-20 0,20 0,0 0,0 0,-20 0,20 19,-20-19,20 0,-1 0,-19 0,0 0,0 20,0-20,-19 0,-1 0,0 20,20-20,0 19,-20-19,0 0,20 0,0 20,-20-20,20 0,-20 20,20-20,-19 0,-1 0,20 0,-20 19,20-19,-40 20,40-20,-20 20,20-20,-19 0,19 19,0-19,-20 0,0 0,20 0,-20 0,20 20,-20-20,20 20,-39-20,39 0,-20 0,-20 0,40 20,-40-20,20 0,20 0,-39 0,19 0,0 0,0 0,-19 0,19 0,0 0,0 0,0 0,-20 0,21 0,-21 0,0 0,1 0,-1 0,0 0,0 0,1 0,19 0,0 0,-20 0,40 0,-19 0,-1 0,0 0,-20 0,1 0,19 0,-20 0,0 0,20 0,1 0,-1 0,0 0,-20 0,40 0,-20 0,-19 0,19 0,0 0,-20 0,21 0,19 0,-40 0,40 0,-20 0,0 0,0 0,20 0,-20 0,20 0,-19 0,-41 0,20 0,1 0,-1 0,0 0,1 0,-1 0,20 0,0 0,0 0,20 0,-19 0,-1 0,0 0,20 0,20 0,0 0,-20 0,39 0,-19 0,0 0,0 0,-20 0,39 0,-39 0,20 0,-20 0,20 0,-20-20,0 0,0 0,0-19,0 0,0-20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09-02-16T17:50:32.7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0-1,'20'0,"-20"0,40 0,-1 0,-19 19,0-19,20 0,-40 20,39-20,-39 19,20-19,0 0,1 0,-1 20,0-20,-1 0,1 20,-20-20,40 0,-40 0,20 0,-20 0,20 0,-20 0,19 0,1 0,-20 0,20 0,-20 0,20 0,-20 0,20 0,0 0,-20 0,0-20,20 20,-1-20,1 20,0 0,-20 0,20 0,-20 0,20 0,0 0,-20 0,19 0,-19 0,20 0,-20 0,20 0,0 0,0 0,-20 0,20 0,-20 0,21 0,-2 0,-19 0,20 0,0 0,-20 0,40 0,-40 0,20 0,-20 0,19 0,1 0,-20 0,20 0,-20 0,20 0,-20 0,20 0,0 0,-20 0,19 0,-19 0,-19 0,-1 0,0 0,-99 0,-61 0,-98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1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1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1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1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</a:defRPr>
            </a:lvl1pPr>
          </a:lstStyle>
          <a:p>
            <a:fld id="{E6D6F6DA-19A4-48D1-B848-B4956308D3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6008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04DCEC-84A7-40B4-8EAC-F83A0B389247}" type="slidenum">
              <a:rPr lang="ru-RU" altLang="ru-RU" sz="1200"/>
              <a:pPr eaLnBrk="1" hangingPunct="1"/>
              <a:t>23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329560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latin typeface="Arial" charset="0"/>
                  </a:endParaRPr>
                </a:p>
              </p:txBody>
            </p:sp>
          </p:grpSp>
        </p:grpSp>
      </p:grpSp>
      <p:sp>
        <p:nvSpPr>
          <p:cNvPr id="57555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7555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03EEE99-765B-4181-A3EA-85068205E6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9039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B98331-6F4D-47AB-881E-FC7E8E4A24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68495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4227A-85BA-4AC2-BF68-F23439E3AA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356180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6427B-ED56-44D3-AEB2-5925B8E911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484583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258F8-9332-453D-A73C-8BBFF3F1D1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89684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A1828-E074-4A50-B3A6-092DE20383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220711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847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47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EEF03C0-5912-4C05-B048-D02B018646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394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F7706-92C6-436D-8E45-A0D0C6E7FC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144567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C0A8E-E921-40E9-A840-EF0F352E05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079798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879FBA-753B-45C1-A596-9CC5E90176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84894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6D5E2-622F-4F23-A690-AEAFDB7755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87195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096D0-9501-45BD-9DEE-6D2F1037E8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570048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9A313-3426-4A9A-9A1B-16B2127419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46420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FAECC-E195-47D7-BC55-877143F5C4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57099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2E857-4284-4BDE-A130-AE95303E76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673362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BADC9A-2287-4A0D-8C3C-E071A56ED7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881742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75CEDE-97E8-4C76-A4E0-D2BDF1815D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882418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45A24-DA3A-4CB8-9A86-A7318B9B61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290232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</p:grpSp>
      <p:sp>
        <p:nvSpPr>
          <p:cNvPr id="28733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733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7B0CA8-E041-4D39-AD95-E722FE8BD6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0165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9FF60-F725-4970-8802-33A777AB85C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45926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1EE52-7865-4266-A30A-E64B309BAC9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281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6E225-CCCD-412C-98A5-9BA1C4467B3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1779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4FB46-F09B-49A3-911D-1EC96C7251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192605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1BFF9-E8D8-41AC-844A-C2D2F5D620A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96455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53FFE-8CD9-4388-890A-1FD028B36A6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1737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319EA-1B8E-435D-A310-B3AF5807EB6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32277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7BF9C-C01B-43BC-9131-A0BCA037E6F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21013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1510DC-54B5-425D-B09A-E4B09D6AAC6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60079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861CC-25FC-4C4E-84B2-021C308C707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30580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AC84A-8727-4724-BF59-BAA959BF8B5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29419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ультимедиа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69139-2BF3-4404-9FB4-E700DF4A492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9491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65F8D-8A04-4B0E-9C51-9528D2FF677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23879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44C0A-5419-4C76-9546-C887573D94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41548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87A95-B4D5-4508-A17E-9FC951B32E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712668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9E783-2253-470C-B40F-1984FAFB9D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930179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92A22-284D-4EF5-B4A8-043069CD0E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582488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3C034-2FD3-4D68-91B2-83129C1479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66881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41458-8E27-48D7-8724-3A79278C41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77836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7446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grpSp>
          <p:nvGrpSpPr>
            <p:cNvPr id="5130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447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47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47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47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47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47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47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47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47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47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48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</p:grpSp>
        <p:grpSp>
          <p:nvGrpSpPr>
            <p:cNvPr id="513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7448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48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48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48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48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48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48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48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49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49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49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49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49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49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49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49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49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49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</p:grpSp>
        <p:grpSp>
          <p:nvGrpSpPr>
            <p:cNvPr id="513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7450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50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50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50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50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50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50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50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50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51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51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51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51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51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51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51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51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</p:grpSp>
        <p:grpSp>
          <p:nvGrpSpPr>
            <p:cNvPr id="5133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7451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52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52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52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52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52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57452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grpSp>
            <p:nvGrpSpPr>
              <p:cNvPr id="5141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7452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57452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57452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57453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latin typeface="Arial" charset="0"/>
                  </a:endParaRPr>
                </a:p>
              </p:txBody>
            </p:sp>
          </p:grpSp>
        </p:grpSp>
      </p:grpSp>
      <p:sp>
        <p:nvSpPr>
          <p:cNvPr id="57453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453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453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453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453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8E81791-6714-44C5-8FDE-04F0B22FC03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404" r:id="rId1"/>
    <p:sldLayoutId id="2147486369" r:id="rId2"/>
    <p:sldLayoutId id="2147486370" r:id="rId3"/>
    <p:sldLayoutId id="2147486371" r:id="rId4"/>
    <p:sldLayoutId id="2147486372" r:id="rId5"/>
    <p:sldLayoutId id="2147486373" r:id="rId6"/>
    <p:sldLayoutId id="2147486374" r:id="rId7"/>
    <p:sldLayoutId id="2147486375" r:id="rId8"/>
    <p:sldLayoutId id="2147486376" r:id="rId9"/>
    <p:sldLayoutId id="2147486377" r:id="rId10"/>
    <p:sldLayoutId id="2147486378" r:id="rId11"/>
    <p:sldLayoutId id="2147486379" r:id="rId12"/>
    <p:sldLayoutId id="2147486380" r:id="rId13"/>
    <p:sldLayoutId id="2147486381" r:id="rId14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4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4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4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4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4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4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4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4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4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4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4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4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4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4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4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532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45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745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745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745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45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745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745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745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45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745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745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745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45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745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745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745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45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745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745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745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2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846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8467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467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467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effectLst/>
                <a:latin typeface="Comic Sans MS" panose="030F0702030302020204" pitchFamily="66" charset="0"/>
              </a:defRPr>
            </a:lvl1pPr>
          </a:lstStyle>
          <a:p>
            <a:fld id="{3EE6A92C-0D0D-47E9-AF41-DCB7C82B23C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84672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84672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grpSp>
        <p:nvGrpSpPr>
          <p:cNvPr id="615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84673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284673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284673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284673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284673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284673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284673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284673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284673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grpSp>
          <p:nvGrpSpPr>
            <p:cNvPr id="618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618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84674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284674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284674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latin typeface="Arial" charset="0"/>
                  </a:endParaRPr>
                </a:p>
              </p:txBody>
            </p:sp>
          </p:grpSp>
          <p:sp>
            <p:nvSpPr>
              <p:cNvPr id="284674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284674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284674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grpSp>
            <p:nvGrpSpPr>
              <p:cNvPr id="618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84674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284675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284675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284675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284675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284675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284675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284675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615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84675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284675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</p:grpSp>
      <p:grpSp>
        <p:nvGrpSpPr>
          <p:cNvPr id="615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615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84676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grpSp>
            <p:nvGrpSpPr>
              <p:cNvPr id="616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84676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284676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106" y="274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284676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916" y="124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284676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284676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55" y="839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284676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48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284677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284677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5005" y="84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latin typeface="Arial" charset="0"/>
                  </a:endParaRPr>
                </a:p>
              </p:txBody>
            </p:sp>
          </p:grpSp>
        </p:grpSp>
        <p:sp>
          <p:nvSpPr>
            <p:cNvPr id="284677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05" r:id="rId1"/>
    <p:sldLayoutId id="2147486382" r:id="rId2"/>
    <p:sldLayoutId id="2147486383" r:id="rId3"/>
    <p:sldLayoutId id="2147486384" r:id="rId4"/>
    <p:sldLayoutId id="2147486385" r:id="rId5"/>
    <p:sldLayoutId id="2147486386" r:id="rId6"/>
    <p:sldLayoutId id="2147486387" r:id="rId7"/>
    <p:sldLayoutId id="2147486388" r:id="rId8"/>
    <p:sldLayoutId id="2147486389" r:id="rId9"/>
    <p:sldLayoutId id="2147486390" r:id="rId10"/>
    <p:sldLayoutId id="2147486391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46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46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46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46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46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46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46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46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46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46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46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46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46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46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46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2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467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4672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467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467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467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4672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467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467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467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4672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467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467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467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4672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467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467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467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4672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467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467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3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723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</a:defRPr>
            </a:lvl1pPr>
          </a:lstStyle>
          <a:p>
            <a:fld id="{1E854636-67E6-4CA7-AE1B-9F39A40F9CF4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717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8723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28723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28723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287232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28723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</p:grpSp>
        <p:sp>
          <p:nvSpPr>
            <p:cNvPr id="28723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287233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</p:grpSp>
      <p:sp>
        <p:nvSpPr>
          <p:cNvPr id="28723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723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723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406" r:id="rId1"/>
    <p:sldLayoutId id="2147486392" r:id="rId2"/>
    <p:sldLayoutId id="2147486393" r:id="rId3"/>
    <p:sldLayoutId id="2147486394" r:id="rId4"/>
    <p:sldLayoutId id="2147486395" r:id="rId5"/>
    <p:sldLayoutId id="2147486396" r:id="rId6"/>
    <p:sldLayoutId id="2147486397" r:id="rId7"/>
    <p:sldLayoutId id="2147486398" r:id="rId8"/>
    <p:sldLayoutId id="2147486399" r:id="rId9"/>
    <p:sldLayoutId id="2147486400" r:id="rId10"/>
    <p:sldLayoutId id="2147486401" r:id="rId11"/>
    <p:sldLayoutId id="2147486402" r:id="rId12"/>
    <p:sldLayoutId id="2147486403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72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72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72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72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72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72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72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72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72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72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72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72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72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72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72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335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723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723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723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723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723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723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723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723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723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723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723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723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723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723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723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723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723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723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723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723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&#1055;&#1088;&#1077;&#1079;&#1077;&#1085;&#1090;&#1072;&#1094;&#1080;&#1103;%20&#1054;&#1090;&#1088;&#1103;&#1076;%20&#1050;&#1080;&#1090;&#1086;&#1086;&#1073;&#1088;&#1072;&#1079;&#1085;&#1099;&#1077;\&#1052;&#1091;&#1079;&#1099;&#1082;&#1072;\Treasure%20Caves.mid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0.jpeg"/><Relationship Id="rId7" Type="http://schemas.openxmlformats.org/officeDocument/2006/relationships/image" Target="../media/image63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3.jpeg"/><Relationship Id="rId18" Type="http://schemas.openxmlformats.org/officeDocument/2006/relationships/image" Target="../media/image112.emf"/><Relationship Id="rId26" Type="http://schemas.openxmlformats.org/officeDocument/2006/relationships/image" Target="../media/image116.emf"/><Relationship Id="rId39" Type="http://schemas.openxmlformats.org/officeDocument/2006/relationships/customXml" Target="../ink/ink50.xml"/><Relationship Id="rId3" Type="http://schemas.openxmlformats.org/officeDocument/2006/relationships/image" Target="../media/image65.jpeg"/><Relationship Id="rId21" Type="http://schemas.openxmlformats.org/officeDocument/2006/relationships/customXml" Target="../ink/ink41.xml"/><Relationship Id="rId34" Type="http://schemas.openxmlformats.org/officeDocument/2006/relationships/image" Target="../media/image120.emf"/><Relationship Id="rId42" Type="http://schemas.openxmlformats.org/officeDocument/2006/relationships/image" Target="../media/image124.emf"/><Relationship Id="rId7" Type="http://schemas.openxmlformats.org/officeDocument/2006/relationships/image" Target="../media/image68.png"/><Relationship Id="rId12" Type="http://schemas.openxmlformats.org/officeDocument/2006/relationships/slide" Target="slide13.xml"/><Relationship Id="rId17" Type="http://schemas.openxmlformats.org/officeDocument/2006/relationships/customXml" Target="../ink/ink39.xml"/><Relationship Id="rId25" Type="http://schemas.openxmlformats.org/officeDocument/2006/relationships/customXml" Target="../ink/ink43.xml"/><Relationship Id="rId33" Type="http://schemas.openxmlformats.org/officeDocument/2006/relationships/customXml" Target="../ink/ink47.xml"/><Relationship Id="rId38" Type="http://schemas.openxmlformats.org/officeDocument/2006/relationships/image" Target="../media/image122.emf"/><Relationship Id="rId2" Type="http://schemas.openxmlformats.org/officeDocument/2006/relationships/slide" Target="slide12.xml"/><Relationship Id="rId16" Type="http://schemas.openxmlformats.org/officeDocument/2006/relationships/image" Target="../media/image111.emf"/><Relationship Id="rId20" Type="http://schemas.openxmlformats.org/officeDocument/2006/relationships/image" Target="../media/image113.emf"/><Relationship Id="rId29" Type="http://schemas.openxmlformats.org/officeDocument/2006/relationships/customXml" Target="../ink/ink45.xml"/><Relationship Id="rId41" Type="http://schemas.openxmlformats.org/officeDocument/2006/relationships/customXml" Target="../ink/ink5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image" Target="../media/image72.jpeg"/><Relationship Id="rId24" Type="http://schemas.openxmlformats.org/officeDocument/2006/relationships/image" Target="../media/image115.emf"/><Relationship Id="rId32" Type="http://schemas.openxmlformats.org/officeDocument/2006/relationships/image" Target="../media/image119.emf"/><Relationship Id="rId37" Type="http://schemas.openxmlformats.org/officeDocument/2006/relationships/customXml" Target="../ink/ink49.xml"/><Relationship Id="rId40" Type="http://schemas.openxmlformats.org/officeDocument/2006/relationships/image" Target="../media/image123.emf"/><Relationship Id="rId5" Type="http://schemas.openxmlformats.org/officeDocument/2006/relationships/image" Target="../media/image67.jpeg"/><Relationship Id="rId15" Type="http://schemas.openxmlformats.org/officeDocument/2006/relationships/customXml" Target="../ink/ink38.xml"/><Relationship Id="rId23" Type="http://schemas.openxmlformats.org/officeDocument/2006/relationships/customXml" Target="../ink/ink42.xml"/><Relationship Id="rId28" Type="http://schemas.openxmlformats.org/officeDocument/2006/relationships/image" Target="../media/image117.emf"/><Relationship Id="rId36" Type="http://schemas.openxmlformats.org/officeDocument/2006/relationships/image" Target="../media/image121.emf"/><Relationship Id="rId10" Type="http://schemas.openxmlformats.org/officeDocument/2006/relationships/image" Target="../media/image71.jpeg"/><Relationship Id="rId19" Type="http://schemas.openxmlformats.org/officeDocument/2006/relationships/customXml" Target="../ink/ink40.xml"/><Relationship Id="rId31" Type="http://schemas.openxmlformats.org/officeDocument/2006/relationships/customXml" Target="../ink/ink46.xml"/><Relationship Id="rId4" Type="http://schemas.openxmlformats.org/officeDocument/2006/relationships/image" Target="../media/image66.jpeg"/><Relationship Id="rId9" Type="http://schemas.openxmlformats.org/officeDocument/2006/relationships/image" Target="../media/image70.jpeg"/><Relationship Id="rId14" Type="http://schemas.openxmlformats.org/officeDocument/2006/relationships/image" Target="../media/image74.jpeg"/><Relationship Id="rId22" Type="http://schemas.openxmlformats.org/officeDocument/2006/relationships/image" Target="../media/image114.emf"/><Relationship Id="rId27" Type="http://schemas.openxmlformats.org/officeDocument/2006/relationships/customXml" Target="../ink/ink44.xml"/><Relationship Id="rId30" Type="http://schemas.openxmlformats.org/officeDocument/2006/relationships/image" Target="../media/image118.emf"/><Relationship Id="rId35" Type="http://schemas.openxmlformats.org/officeDocument/2006/relationships/customXml" Target="../ink/ink4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6.jpeg"/><Relationship Id="rId7" Type="http://schemas.openxmlformats.org/officeDocument/2006/relationships/image" Target="../media/image79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5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slide" Target="slide2.xml"/><Relationship Id="rId4" Type="http://schemas.openxmlformats.org/officeDocument/2006/relationships/image" Target="../media/image8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slide" Target="slide2.xml"/><Relationship Id="rId4" Type="http://schemas.openxmlformats.org/officeDocument/2006/relationships/image" Target="../media/image8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png"/><Relationship Id="rId5" Type="http://schemas.openxmlformats.org/officeDocument/2006/relationships/slide" Target="slide2.xml"/><Relationship Id="rId4" Type="http://schemas.openxmlformats.org/officeDocument/2006/relationships/image" Target="../media/image9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7" Type="http://schemas.openxmlformats.org/officeDocument/2006/relationships/image" Target="../media/image98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slide" Target="slide2.xml"/><Relationship Id="rId4" Type="http://schemas.openxmlformats.org/officeDocument/2006/relationships/image" Target="../media/image9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slide" Target="slide2.xml"/><Relationship Id="rId4" Type="http://schemas.openxmlformats.org/officeDocument/2006/relationships/image" Target="../media/image9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7" Type="http://schemas.openxmlformats.org/officeDocument/2006/relationships/image" Target="../media/image104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5.jpeg"/><Relationship Id="rId7" Type="http://schemas.openxmlformats.org/officeDocument/2006/relationships/slide" Target="slide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slide" Target="slide9.xml"/><Relationship Id="rId9" Type="http://schemas.openxmlformats.org/officeDocument/2006/relationships/image" Target="../media/image10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9.xml"/><Relationship Id="rId18" Type="http://schemas.openxmlformats.org/officeDocument/2006/relationships/slide" Target="slide22.xml"/><Relationship Id="rId3" Type="http://schemas.openxmlformats.org/officeDocument/2006/relationships/slide" Target="slide2.xml"/><Relationship Id="rId7" Type="http://schemas.openxmlformats.org/officeDocument/2006/relationships/slide" Target="slide7.xml"/><Relationship Id="rId12" Type="http://schemas.openxmlformats.org/officeDocument/2006/relationships/slide" Target="slide16.xml"/><Relationship Id="rId17" Type="http://schemas.openxmlformats.org/officeDocument/2006/relationships/slide" Target="slide14.xml"/><Relationship Id="rId2" Type="http://schemas.openxmlformats.org/officeDocument/2006/relationships/image" Target="../media/image5.jpeg"/><Relationship Id="rId16" Type="http://schemas.openxmlformats.org/officeDocument/2006/relationships/slide" Target="slide10.xml"/><Relationship Id="rId1" Type="http://schemas.openxmlformats.org/officeDocument/2006/relationships/slideLayout" Target="../slideLayouts/slideLayout27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21.xml"/><Relationship Id="rId4" Type="http://schemas.openxmlformats.org/officeDocument/2006/relationships/slide" Target="slide4.xml"/><Relationship Id="rId9" Type="http://schemas.openxmlformats.org/officeDocument/2006/relationships/slide" Target="slide8.xml"/><Relationship Id="rId1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3" Type="http://schemas.openxmlformats.org/officeDocument/2006/relationships/image" Target="../media/image110.jpeg"/><Relationship Id="rId7" Type="http://schemas.openxmlformats.org/officeDocument/2006/relationships/image" Target="../media/image112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image" Target="../media/image111.jpeg"/><Relationship Id="rId4" Type="http://schemas.openxmlformats.org/officeDocument/2006/relationships/slide" Target="slide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4.jpeg"/><Relationship Id="rId7" Type="http://schemas.openxmlformats.org/officeDocument/2006/relationships/slide" Target="slide2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slide" Target="slide19.xml"/><Relationship Id="rId9" Type="http://schemas.openxmlformats.org/officeDocument/2006/relationships/image" Target="../media/image1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122.pn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5.xml"/><Relationship Id="rId6" Type="http://schemas.openxmlformats.org/officeDocument/2006/relationships/slide" Target="slide2.xml"/><Relationship Id="rId5" Type="http://schemas.openxmlformats.org/officeDocument/2006/relationships/image" Target="../media/image121.png"/><Relationship Id="rId4" Type="http://schemas.openxmlformats.org/officeDocument/2006/relationships/image" Target="../media/image12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eg"/><Relationship Id="rId13" Type="http://schemas.openxmlformats.org/officeDocument/2006/relationships/slide" Target="slide20.xml"/><Relationship Id="rId18" Type="http://schemas.openxmlformats.org/officeDocument/2006/relationships/image" Target="../media/image122.png"/><Relationship Id="rId3" Type="http://schemas.openxmlformats.org/officeDocument/2006/relationships/hyperlink" Target="&#1090;&#1086;&#1080;&#1088;&#1080;&#1088;/&#1076;&#1077;&#1083;&#1100;&#1092;&#1080;&#1085;&#1099;%20(2).ppt" TargetMode="External"/><Relationship Id="rId7" Type="http://schemas.openxmlformats.org/officeDocument/2006/relationships/hyperlink" Target="&#1090;&#1086;&#1080;&#1088;&#1080;&#1088;/&#1076;&#1077;&#1083;&#1100;&#1092;&#1080;&#1085;&#1099;.ppt" TargetMode="External"/><Relationship Id="rId12" Type="http://schemas.openxmlformats.org/officeDocument/2006/relationships/image" Target="../media/image127.jpeg"/><Relationship Id="rId17" Type="http://schemas.openxmlformats.org/officeDocument/2006/relationships/slide" Target="slide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4.png"/><Relationship Id="rId11" Type="http://schemas.openxmlformats.org/officeDocument/2006/relationships/hyperlink" Target="Doc1.doc" TargetMode="External"/><Relationship Id="rId5" Type="http://schemas.openxmlformats.org/officeDocument/2006/relationships/hyperlink" Target="&#1090;&#1086;&#1080;&#1088;&#1080;&#1088;/&#1076;&#1077;&#1083;&#1100;&#1092;&#1080;&#1085;&#1099;%20(3).ppt" TargetMode="External"/><Relationship Id="rId15" Type="http://schemas.openxmlformats.org/officeDocument/2006/relationships/slide" Target="slide19.xml"/><Relationship Id="rId10" Type="http://schemas.openxmlformats.org/officeDocument/2006/relationships/image" Target="../media/image126.jpeg"/><Relationship Id="rId19" Type="http://schemas.openxmlformats.org/officeDocument/2006/relationships/hyperlink" Target="&#1050;&#1088;&#1072;&#1089;&#1085;&#1072;&#1103;%20&#1082;&#1085;&#1080;&#1075;&#1072;.doc" TargetMode="External"/><Relationship Id="rId4" Type="http://schemas.openxmlformats.org/officeDocument/2006/relationships/image" Target="../media/image123.jpeg"/><Relationship Id="rId9" Type="http://schemas.openxmlformats.org/officeDocument/2006/relationships/hyperlink" Target="&#1047;&#1072;&#1076;&#1072;&#1095;&#1080;%20&#1087;&#1086;%20&#1076;&#1077;&#1083;&#1100;&#1092;&#1080;&#1085;&#1072;&#1084;.ppt" TargetMode="External"/><Relationship Id="rId14" Type="http://schemas.openxmlformats.org/officeDocument/2006/relationships/image" Target="../media/image11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3" Type="http://schemas.openxmlformats.org/officeDocument/2006/relationships/slide" Target="slide2.xml"/><Relationship Id="rId7" Type="http://schemas.openxmlformats.org/officeDocument/2006/relationships/slide" Target="slide19.xml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4.jpeg"/><Relationship Id="rId5" Type="http://schemas.openxmlformats.org/officeDocument/2006/relationships/slide" Target="slide20.xml"/><Relationship Id="rId4" Type="http://schemas.openxmlformats.org/officeDocument/2006/relationships/image" Target="../media/image1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31.jpeg"/><Relationship Id="rId7" Type="http://schemas.openxmlformats.org/officeDocument/2006/relationships/image" Target="../media/image134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3.jpeg"/><Relationship Id="rId5" Type="http://schemas.openxmlformats.org/officeDocument/2006/relationships/slide" Target="slide22.xml"/><Relationship Id="rId4" Type="http://schemas.openxmlformats.org/officeDocument/2006/relationships/image" Target="../media/image132.jpeg"/><Relationship Id="rId9" Type="http://schemas.openxmlformats.org/officeDocument/2006/relationships/image" Target="../media/image1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21.xml"/><Relationship Id="rId7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17.jpeg"/><Relationship Id="rId26" Type="http://schemas.openxmlformats.org/officeDocument/2006/relationships/customXml" Target="../ink/ink4.xml"/><Relationship Id="rId39" Type="http://schemas.openxmlformats.org/officeDocument/2006/relationships/image" Target="../media/image38.emf"/><Relationship Id="rId51" Type="http://schemas.openxmlformats.org/officeDocument/2006/relationships/image" Target="../media/image44.emf"/><Relationship Id="rId3" Type="http://schemas.openxmlformats.org/officeDocument/2006/relationships/image" Target="../media/image19.jpeg"/><Relationship Id="rId21" Type="http://schemas.openxmlformats.org/officeDocument/2006/relationships/image" Target="../media/image29.emf"/><Relationship Id="rId34" Type="http://schemas.openxmlformats.org/officeDocument/2006/relationships/customXml" Target="../ink/ink8.xml"/><Relationship Id="rId42" Type="http://schemas.openxmlformats.org/officeDocument/2006/relationships/customXml" Target="../ink/ink12.xml"/><Relationship Id="rId47" Type="http://schemas.openxmlformats.org/officeDocument/2006/relationships/image" Target="../media/image42.emf"/><Relationship Id="rId50" Type="http://schemas.openxmlformats.org/officeDocument/2006/relationships/customXml" Target="../ink/ink16.xml"/><Relationship Id="rId7" Type="http://schemas.openxmlformats.org/officeDocument/2006/relationships/image" Target="../media/image23.jpeg"/><Relationship Id="rId12" Type="http://schemas.openxmlformats.org/officeDocument/2006/relationships/image" Target="../media/image16.jpeg"/><Relationship Id="rId25" Type="http://schemas.openxmlformats.org/officeDocument/2006/relationships/image" Target="../media/image31.emf"/><Relationship Id="rId33" Type="http://schemas.openxmlformats.org/officeDocument/2006/relationships/image" Target="../media/image35.emf"/><Relationship Id="rId38" Type="http://schemas.openxmlformats.org/officeDocument/2006/relationships/customXml" Target="../ink/ink10.xml"/><Relationship Id="rId46" Type="http://schemas.openxmlformats.org/officeDocument/2006/relationships/customXml" Target="../ink/ink14.xml"/><Relationship Id="rId2" Type="http://schemas.openxmlformats.org/officeDocument/2006/relationships/image" Target="../media/image18.jpeg"/><Relationship Id="rId16" Type="http://schemas.openxmlformats.org/officeDocument/2006/relationships/customXml" Target="../ink/ink1.xml"/><Relationship Id="rId29" Type="http://schemas.openxmlformats.org/officeDocument/2006/relationships/image" Target="../media/image33.emf"/><Relationship Id="rId41" Type="http://schemas.openxmlformats.org/officeDocument/2006/relationships/image" Target="../media/image3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24" Type="http://schemas.openxmlformats.org/officeDocument/2006/relationships/customXml" Target="../ink/ink3.xml"/><Relationship Id="rId32" Type="http://schemas.openxmlformats.org/officeDocument/2006/relationships/customXml" Target="../ink/ink7.xml"/><Relationship Id="rId37" Type="http://schemas.openxmlformats.org/officeDocument/2006/relationships/image" Target="../media/image37.emf"/><Relationship Id="rId40" Type="http://schemas.openxmlformats.org/officeDocument/2006/relationships/customXml" Target="../ink/ink11.xml"/><Relationship Id="rId45" Type="http://schemas.openxmlformats.org/officeDocument/2006/relationships/image" Target="../media/image41.emf"/><Relationship Id="rId5" Type="http://schemas.openxmlformats.org/officeDocument/2006/relationships/image" Target="../media/image21.jpeg"/><Relationship Id="rId15" Type="http://schemas.openxmlformats.org/officeDocument/2006/relationships/image" Target="../media/image28.png"/><Relationship Id="rId23" Type="http://schemas.openxmlformats.org/officeDocument/2006/relationships/image" Target="../media/image30.emf"/><Relationship Id="rId28" Type="http://schemas.openxmlformats.org/officeDocument/2006/relationships/customXml" Target="../ink/ink5.xml"/><Relationship Id="rId36" Type="http://schemas.openxmlformats.org/officeDocument/2006/relationships/customXml" Target="../ink/ink9.xml"/><Relationship Id="rId49" Type="http://schemas.openxmlformats.org/officeDocument/2006/relationships/image" Target="../media/image43.emf"/><Relationship Id="rId10" Type="http://schemas.openxmlformats.org/officeDocument/2006/relationships/image" Target="../media/image26.jpeg"/><Relationship Id="rId31" Type="http://schemas.openxmlformats.org/officeDocument/2006/relationships/image" Target="../media/image34.emf"/><Relationship Id="rId44" Type="http://schemas.openxmlformats.org/officeDocument/2006/relationships/customXml" Target="../ink/ink13.xml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slide" Target="slide2.xml"/><Relationship Id="rId22" Type="http://schemas.openxmlformats.org/officeDocument/2006/relationships/customXml" Target="../ink/ink2.xml"/><Relationship Id="rId27" Type="http://schemas.openxmlformats.org/officeDocument/2006/relationships/image" Target="../media/image32.emf"/><Relationship Id="rId30" Type="http://schemas.openxmlformats.org/officeDocument/2006/relationships/customXml" Target="../ink/ink6.xml"/><Relationship Id="rId35" Type="http://schemas.openxmlformats.org/officeDocument/2006/relationships/image" Target="../media/image36.emf"/><Relationship Id="rId43" Type="http://schemas.openxmlformats.org/officeDocument/2006/relationships/image" Target="../media/image40.emf"/><Relationship Id="rId48" Type="http://schemas.openxmlformats.org/officeDocument/2006/relationships/customXml" Target="../ink/ink1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jpeg"/><Relationship Id="rId18" Type="http://schemas.openxmlformats.org/officeDocument/2006/relationships/image" Target="../media/image45.jpeg"/><Relationship Id="rId39" Type="http://schemas.openxmlformats.org/officeDocument/2006/relationships/customXml" Target="../ink/ink23.xml"/><Relationship Id="rId21" Type="http://schemas.openxmlformats.org/officeDocument/2006/relationships/image" Target="../media/image47.jpeg"/><Relationship Id="rId34" Type="http://schemas.openxmlformats.org/officeDocument/2006/relationships/image" Target="../media/image70.emf"/><Relationship Id="rId42" Type="http://schemas.openxmlformats.org/officeDocument/2006/relationships/image" Target="../media/image74.emf"/><Relationship Id="rId47" Type="http://schemas.openxmlformats.org/officeDocument/2006/relationships/customXml" Target="../ink/ink27.xml"/><Relationship Id="rId50" Type="http://schemas.openxmlformats.org/officeDocument/2006/relationships/image" Target="../media/image78.emf"/><Relationship Id="rId55" Type="http://schemas.openxmlformats.org/officeDocument/2006/relationships/customXml" Target="../ink/ink31.xml"/><Relationship Id="rId63" Type="http://schemas.openxmlformats.org/officeDocument/2006/relationships/customXml" Target="../ink/ink35.xml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6" Type="http://schemas.openxmlformats.org/officeDocument/2006/relationships/image" Target="../media/image43.jpeg"/><Relationship Id="rId20" Type="http://schemas.openxmlformats.org/officeDocument/2006/relationships/image" Target="../media/image46.png"/><Relationship Id="rId29" Type="http://schemas.openxmlformats.org/officeDocument/2006/relationships/customXml" Target="../ink/ink18.xml"/><Relationship Id="rId41" Type="http://schemas.openxmlformats.org/officeDocument/2006/relationships/customXml" Target="../ink/ink24.xml"/><Relationship Id="rId54" Type="http://schemas.openxmlformats.org/officeDocument/2006/relationships/image" Target="../media/image80.emf"/><Relationship Id="rId62" Type="http://schemas.openxmlformats.org/officeDocument/2006/relationships/image" Target="../media/image8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24" Type="http://schemas.openxmlformats.org/officeDocument/2006/relationships/image" Target="../media/image50.jpeg"/><Relationship Id="rId32" Type="http://schemas.openxmlformats.org/officeDocument/2006/relationships/image" Target="../media/image69.emf"/><Relationship Id="rId37" Type="http://schemas.openxmlformats.org/officeDocument/2006/relationships/customXml" Target="../ink/ink22.xml"/><Relationship Id="rId40" Type="http://schemas.openxmlformats.org/officeDocument/2006/relationships/image" Target="../media/image73.emf"/><Relationship Id="rId45" Type="http://schemas.openxmlformats.org/officeDocument/2006/relationships/customXml" Target="../ink/ink26.xml"/><Relationship Id="rId53" Type="http://schemas.openxmlformats.org/officeDocument/2006/relationships/customXml" Target="../ink/ink30.xml"/><Relationship Id="rId58" Type="http://schemas.openxmlformats.org/officeDocument/2006/relationships/image" Target="../media/image82.emf"/><Relationship Id="rId66" Type="http://schemas.openxmlformats.org/officeDocument/2006/relationships/image" Target="../media/image86.emf"/><Relationship Id="rId5" Type="http://schemas.openxmlformats.org/officeDocument/2006/relationships/image" Target="../media/image32.jpeg"/><Relationship Id="rId15" Type="http://schemas.openxmlformats.org/officeDocument/2006/relationships/image" Target="../media/image42.jpeg"/><Relationship Id="rId23" Type="http://schemas.openxmlformats.org/officeDocument/2006/relationships/image" Target="../media/image49.jpeg"/><Relationship Id="rId28" Type="http://schemas.openxmlformats.org/officeDocument/2006/relationships/image" Target="../media/image67.emf"/><Relationship Id="rId36" Type="http://schemas.openxmlformats.org/officeDocument/2006/relationships/image" Target="../media/image71.emf"/><Relationship Id="rId49" Type="http://schemas.openxmlformats.org/officeDocument/2006/relationships/customXml" Target="../ink/ink28.xml"/><Relationship Id="rId57" Type="http://schemas.openxmlformats.org/officeDocument/2006/relationships/customXml" Target="../ink/ink32.xml"/><Relationship Id="rId61" Type="http://schemas.openxmlformats.org/officeDocument/2006/relationships/customXml" Target="../ink/ink34.xml"/><Relationship Id="rId10" Type="http://schemas.openxmlformats.org/officeDocument/2006/relationships/image" Target="../media/image37.jpeg"/><Relationship Id="rId19" Type="http://schemas.openxmlformats.org/officeDocument/2006/relationships/slide" Target="slide2.xml"/><Relationship Id="rId31" Type="http://schemas.openxmlformats.org/officeDocument/2006/relationships/customXml" Target="../ink/ink19.xml"/><Relationship Id="rId44" Type="http://schemas.openxmlformats.org/officeDocument/2006/relationships/image" Target="../media/image75.emf"/><Relationship Id="rId52" Type="http://schemas.openxmlformats.org/officeDocument/2006/relationships/image" Target="../media/image79.emf"/><Relationship Id="rId60" Type="http://schemas.openxmlformats.org/officeDocument/2006/relationships/image" Target="../media/image83.emf"/><Relationship Id="rId65" Type="http://schemas.openxmlformats.org/officeDocument/2006/relationships/customXml" Target="../ink/ink36.xml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Relationship Id="rId22" Type="http://schemas.openxmlformats.org/officeDocument/2006/relationships/image" Target="../media/image48.jpeg"/><Relationship Id="rId30" Type="http://schemas.openxmlformats.org/officeDocument/2006/relationships/image" Target="../media/image68.emf"/><Relationship Id="rId35" Type="http://schemas.openxmlformats.org/officeDocument/2006/relationships/customXml" Target="../ink/ink21.xml"/><Relationship Id="rId43" Type="http://schemas.openxmlformats.org/officeDocument/2006/relationships/customXml" Target="../ink/ink25.xml"/><Relationship Id="rId48" Type="http://schemas.openxmlformats.org/officeDocument/2006/relationships/image" Target="../media/image77.emf"/><Relationship Id="rId56" Type="http://schemas.openxmlformats.org/officeDocument/2006/relationships/image" Target="../media/image81.emf"/><Relationship Id="rId64" Type="http://schemas.openxmlformats.org/officeDocument/2006/relationships/image" Target="../media/image85.emf"/><Relationship Id="rId8" Type="http://schemas.openxmlformats.org/officeDocument/2006/relationships/image" Target="../media/image35.jpeg"/><Relationship Id="rId51" Type="http://schemas.openxmlformats.org/officeDocument/2006/relationships/customXml" Target="../ink/ink29.xml"/><Relationship Id="rId3" Type="http://schemas.openxmlformats.org/officeDocument/2006/relationships/image" Target="../media/image30.jpeg"/><Relationship Id="rId12" Type="http://schemas.openxmlformats.org/officeDocument/2006/relationships/image" Target="../media/image39.jpeg"/><Relationship Id="rId17" Type="http://schemas.openxmlformats.org/officeDocument/2006/relationships/image" Target="../media/image44.jpeg"/><Relationship Id="rId25" Type="http://schemas.openxmlformats.org/officeDocument/2006/relationships/customXml" Target="../ink/ink17.xml"/><Relationship Id="rId33" Type="http://schemas.openxmlformats.org/officeDocument/2006/relationships/customXml" Target="../ink/ink20.xml"/><Relationship Id="rId38" Type="http://schemas.openxmlformats.org/officeDocument/2006/relationships/image" Target="../media/image72.emf"/><Relationship Id="rId46" Type="http://schemas.openxmlformats.org/officeDocument/2006/relationships/image" Target="../media/image76.emf"/><Relationship Id="rId59" Type="http://schemas.openxmlformats.org/officeDocument/2006/relationships/customXml" Target="../ink/ink33.xml"/><Relationship Id="rId67" Type="http://schemas.openxmlformats.org/officeDocument/2006/relationships/customXml" Target="../ink/ink3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38.jpeg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2.jpeg"/><Relationship Id="rId11" Type="http://schemas.openxmlformats.org/officeDocument/2006/relationships/image" Target="../media/image46.png"/><Relationship Id="rId5" Type="http://schemas.openxmlformats.org/officeDocument/2006/relationships/image" Target="../media/image37.jpeg"/><Relationship Id="rId10" Type="http://schemas.openxmlformats.org/officeDocument/2006/relationships/slide" Target="slide2.xml"/><Relationship Id="rId4" Type="http://schemas.openxmlformats.org/officeDocument/2006/relationships/slide" Target="slide9.xml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8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Презентация о Китообразных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49E15E3-84B9-457C-9985-4CD2DB185830}" type="slidenum">
              <a:rPr lang="ru-RU" altLang="ru-RU" sz="1400"/>
              <a:pPr eaLnBrk="1" hangingPunct="1"/>
              <a:t>1</a:t>
            </a:fld>
            <a:endParaRPr lang="ru-RU" altLang="ru-RU" sz="1400"/>
          </a:p>
        </p:txBody>
      </p:sp>
      <p:pic>
        <p:nvPicPr>
          <p:cNvPr id="11268" name="Picture 2" descr="E:\фото+\Дельфины\424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4095750"/>
            <a:ext cx="3063875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E:\фото+\Дельфины\1175632522994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t="3200" r="2740" b="3200"/>
          <a:stretch>
            <a:fillRect/>
          </a:stretch>
        </p:blipFill>
        <p:spPr bwMode="auto">
          <a:xfrm>
            <a:off x="5408613" y="1671638"/>
            <a:ext cx="2808287" cy="42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E:\фото+\Усатые киты\Усатые киты\kiti_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800225"/>
            <a:ext cx="3057525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Treasure Caves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4876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76250" y="-304800"/>
            <a:ext cx="8201025" cy="968375"/>
          </a:xfrm>
        </p:spPr>
        <p:txBody>
          <a:bodyPr/>
          <a:lstStyle/>
          <a:p>
            <a:r>
              <a:rPr lang="ru-RU" altLang="ru-RU" sz="3200" smtClean="0">
                <a:effectLst/>
              </a:rPr>
              <a:t>СЕМЕЙСТВО: Нарваловых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sz="half" idx="1"/>
          </p:nvPr>
        </p:nvSpPr>
        <p:spPr>
          <a:xfrm>
            <a:off x="0" y="2460625"/>
            <a:ext cx="4676775" cy="4002088"/>
          </a:xfrm>
        </p:spPr>
        <p:txBody>
          <a:bodyPr/>
          <a:lstStyle/>
          <a:p>
            <a:r>
              <a:rPr lang="ru-RU" altLang="ru-RU" sz="1600" smtClean="0">
                <a:effectLst/>
              </a:rPr>
              <a:t>Белуха проводит большую часть жизни в ледяных водах севера, плавая у берегов  России, Гренландии, Северной Америки. Как и другие киты, белухи живут стадами.</a:t>
            </a:r>
          </a:p>
          <a:p>
            <a:r>
              <a:rPr lang="ru-RU" altLang="ru-RU" sz="1600" smtClean="0">
                <a:effectLst/>
              </a:rPr>
              <a:t>  На лбу у неё есть характерный нарост, напоминающий дыню. Этот нарост производит впечатление опухоли, но имеет естественное происхождение и встречается у других китообразных.</a:t>
            </a:r>
          </a:p>
          <a:p>
            <a:r>
              <a:rPr lang="ru-RU" altLang="ru-RU" sz="1600" smtClean="0">
                <a:effectLst/>
              </a:rPr>
              <a:t>При рождении шкура белухи имеет коричневый окрас, но с каждым годом она светлеет и у взрослых белух становится совсем белой.</a:t>
            </a:r>
          </a:p>
          <a:p>
            <a:r>
              <a:rPr lang="ru-RU" altLang="ru-RU" sz="1600" smtClean="0">
                <a:effectLst/>
              </a:rPr>
              <a:t>Белухи  общаются с помощью целой серии звуков: свиста, пощелкивания, рёва, хлопков. </a:t>
            </a:r>
          </a:p>
        </p:txBody>
      </p:sp>
      <p:sp>
        <p:nvSpPr>
          <p:cNvPr id="17412" name="Содержимое 3"/>
          <p:cNvSpPr>
            <a:spLocks noGrp="1"/>
          </p:cNvSpPr>
          <p:nvPr>
            <p:ph sz="half" idx="2"/>
          </p:nvPr>
        </p:nvSpPr>
        <p:spPr>
          <a:xfrm>
            <a:off x="4514850" y="2401888"/>
            <a:ext cx="4629150" cy="4048125"/>
          </a:xfrm>
        </p:spPr>
        <p:txBody>
          <a:bodyPr/>
          <a:lstStyle/>
          <a:p>
            <a:r>
              <a:rPr lang="ru-RU" altLang="ru-RU" sz="1600" smtClean="0">
                <a:effectLst/>
              </a:rPr>
              <a:t>Нарвал, (Narwhal) Обитание — около берега. </a:t>
            </a:r>
          </a:p>
          <a:p>
            <a:r>
              <a:rPr lang="ru-RU" altLang="ru-RU" sz="1600" smtClean="0">
                <a:effectLst/>
              </a:rPr>
              <a:t>Питание — глубоководные рыбы и головоногие моллюски.</a:t>
            </a:r>
          </a:p>
          <a:p>
            <a:r>
              <a:rPr lang="ru-RU" altLang="ru-RU" sz="1600" smtClean="0">
                <a:effectLst/>
              </a:rPr>
              <a:t>Поведение</a:t>
            </a:r>
          </a:p>
          <a:p>
            <a:r>
              <a:rPr lang="ru-RU" altLang="ru-RU" sz="1600" smtClean="0">
                <a:effectLst/>
              </a:rPr>
              <a:t>Нарвалы приспособились жить в разводьях среди льдов. Предполагают, что лед разламывают самцы, нанося бивнем фронтальные удары снизу. Через побитое отверстие дышат все члены стада. </a:t>
            </a:r>
          </a:p>
          <a:p>
            <a:r>
              <a:rPr lang="ru-RU" altLang="ru-RU" sz="1600" smtClean="0">
                <a:effectLst/>
              </a:rPr>
              <a:t>Места обитания: В высоких широтах — в Ледовитом океане и арктических морях. Чаще встречается близ Гренландии и северных частей Канадского архипелага.</a:t>
            </a:r>
          </a:p>
        </p:txBody>
      </p:sp>
      <p:pic>
        <p:nvPicPr>
          <p:cNvPr id="17413" name="Picture 2" descr="E:\фото\Дельфины\разные виды\Нарвал\Narwhal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035050"/>
            <a:ext cx="1809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 descr="E:\фото\Дельфины\Дельфины (7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211263"/>
            <a:ext cx="18383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64" descr="DOLPhiN (5)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171450"/>
            <a:ext cx="2317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65" descr="DOLPhiN (57)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157163"/>
            <a:ext cx="21748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3" descr="E:\фото\дельфин\Рисунок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538163"/>
            <a:ext cx="6223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903285-0982-4E2D-B6D5-DCA75CBFD6B5}" type="slidenum">
              <a:rPr lang="ru-RU" altLang="ru-RU" sz="1400"/>
              <a:pPr eaLnBrk="1" hangingPunct="1"/>
              <a:t>10</a:t>
            </a:fld>
            <a:endParaRPr lang="ru-RU" altLang="ru-RU" sz="1400"/>
          </a:p>
        </p:txBody>
      </p:sp>
      <p:pic>
        <p:nvPicPr>
          <p:cNvPr id="17419" name="Picture 14" descr="E:\фото+\Дельфины\разные виды\Белуха\beluha-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1238250"/>
            <a:ext cx="17716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717675" y="1900238"/>
            <a:ext cx="27559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ru-RU" dirty="0">
                <a:effectLst/>
                <a:latin typeface="Arial" charset="0"/>
              </a:rPr>
              <a:t>Белуха</a:t>
            </a:r>
            <a:endParaRPr lang="ru-RU" dirty="0"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72300" y="1624013"/>
            <a:ext cx="18764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effectLst/>
                <a:latin typeface="Arial" charset="0"/>
              </a:rPr>
              <a:t>Нарвал</a:t>
            </a:r>
            <a:endParaRPr lang="ru-RU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356" name="Rectangle 84"/>
          <p:cNvSpPr>
            <a:spLocks noGrp="1" noChangeArrowheads="1"/>
          </p:cNvSpPr>
          <p:nvPr>
            <p:ph type="title"/>
          </p:nvPr>
        </p:nvSpPr>
        <p:spPr>
          <a:xfrm>
            <a:off x="1590675" y="0"/>
            <a:ext cx="6053138" cy="9302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СЕМЕЙСТВО ДЕЛЬФИНОВЫХ</a:t>
            </a:r>
          </a:p>
        </p:txBody>
      </p:sp>
      <p:sp>
        <p:nvSpPr>
          <p:cNvPr id="5137" name="Text Box 90"/>
          <p:cNvSpPr txBox="1">
            <a:spLocks noChangeArrowheads="1"/>
          </p:cNvSpPr>
          <p:nvPr/>
        </p:nvSpPr>
        <p:spPr bwMode="auto">
          <a:xfrm>
            <a:off x="3121025" y="4694238"/>
            <a:ext cx="2019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effectLst/>
              </a:rPr>
              <a:t>Обыкновенный дельфин</a:t>
            </a:r>
          </a:p>
        </p:txBody>
      </p:sp>
      <p:pic>
        <p:nvPicPr>
          <p:cNvPr id="5138" name="Picture 92" descr="ДЕЛЬФА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" t="11458" r="20125" b="18361"/>
          <a:stretch>
            <a:fillRect/>
          </a:stretch>
        </p:blipFill>
        <p:spPr bwMode="auto">
          <a:xfrm>
            <a:off x="187325" y="3468688"/>
            <a:ext cx="2333625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 Box 94"/>
          <p:cNvSpPr txBox="1">
            <a:spLocks noChangeArrowheads="1"/>
          </p:cNvSpPr>
          <p:nvPr/>
        </p:nvSpPr>
        <p:spPr bwMode="auto">
          <a:xfrm>
            <a:off x="657225" y="3211513"/>
            <a:ext cx="996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effectLst/>
              </a:rPr>
              <a:t>касатка</a:t>
            </a:r>
          </a:p>
        </p:txBody>
      </p:sp>
      <p:sp>
        <p:nvSpPr>
          <p:cNvPr id="5140" name="Rectangle 96"/>
          <p:cNvSpPr>
            <a:spLocks noChangeArrowheads="1"/>
          </p:cNvSpPr>
          <p:nvPr/>
        </p:nvSpPr>
        <p:spPr bwMode="auto">
          <a:xfrm>
            <a:off x="823913" y="1409700"/>
            <a:ext cx="128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effectLst/>
              </a:rPr>
              <a:t>ГРИНДЫ</a:t>
            </a:r>
          </a:p>
        </p:txBody>
      </p:sp>
      <p:pic>
        <p:nvPicPr>
          <p:cNvPr id="4117" name="Picture 113" descr="DOLPhiN (5)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7EA8E4"/>
              </a:clrFrom>
              <a:clrTo>
                <a:srgbClr val="7EA8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0"/>
            <a:ext cx="17621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4" descr="DOLPhiN (57)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7EA8E4"/>
              </a:clrFrom>
              <a:clrTo>
                <a:srgbClr val="7EA8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0"/>
            <a:ext cx="212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13" descr="E:\фото\дельфин\Рисунок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504825"/>
            <a:ext cx="304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4" name="Содержимое 17"/>
          <p:cNvSpPr>
            <a:spLocks noGrp="1"/>
          </p:cNvSpPr>
          <p:nvPr>
            <p:ph sz="half" idx="1"/>
          </p:nvPr>
        </p:nvSpPr>
        <p:spPr>
          <a:xfrm>
            <a:off x="5686425" y="1411288"/>
            <a:ext cx="3457575" cy="4381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>
                <a:effectLst/>
              </a:rPr>
              <a:t>Северный китовидный дельфин</a:t>
            </a:r>
          </a:p>
        </p:txBody>
      </p:sp>
      <p:pic>
        <p:nvPicPr>
          <p:cNvPr id="5145" name="Picture 18" descr="E:\фото\Дельфины\разные виды\Северный китовидный дельфин\North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1773238"/>
            <a:ext cx="3284538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6" name="Text Box 94"/>
          <p:cNvSpPr txBox="1">
            <a:spLocks noChangeArrowheads="1"/>
          </p:cNvSpPr>
          <p:nvPr/>
        </p:nvSpPr>
        <p:spPr bwMode="auto">
          <a:xfrm>
            <a:off x="228600" y="4973638"/>
            <a:ext cx="177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effectLst/>
              </a:rPr>
              <a:t>Малая касатка</a:t>
            </a:r>
          </a:p>
        </p:txBody>
      </p:sp>
      <p:pic>
        <p:nvPicPr>
          <p:cNvPr id="5147" name="Picture 19" descr="E:\фото\Дельфины\разные виды\Касатка\Карликовая касатка\Малая касатка\False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1138"/>
            <a:ext cx="23622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20" descr="E:\фото\Дельфины\разные виды\Обыкновенный дельфин\Common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9"/>
          <a:stretch>
            <a:fillRect/>
          </a:stretch>
        </p:blipFill>
        <p:spPr bwMode="auto">
          <a:xfrm>
            <a:off x="2767013" y="5303838"/>
            <a:ext cx="2309812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9" name="Прямоугольник 28"/>
          <p:cNvSpPr>
            <a:spLocks noChangeArrowheads="1"/>
          </p:cNvSpPr>
          <p:nvPr/>
        </p:nvSpPr>
        <p:spPr bwMode="auto">
          <a:xfrm>
            <a:off x="6345238" y="4767263"/>
            <a:ext cx="2400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effectLst/>
              </a:rPr>
              <a:t>Полосатый дельфин</a:t>
            </a:r>
          </a:p>
        </p:txBody>
      </p:sp>
      <p:sp>
        <p:nvSpPr>
          <p:cNvPr id="4123" name="Прямоугольник 29"/>
          <p:cNvSpPr>
            <a:spLocks noChangeArrowheads="1"/>
          </p:cNvSpPr>
          <p:nvPr/>
        </p:nvSpPr>
        <p:spPr bwMode="auto">
          <a:xfrm>
            <a:off x="3163888" y="1431925"/>
            <a:ext cx="1177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dirty="0">
                <a:latin typeface="Arial" charset="0"/>
              </a:rPr>
              <a:t>Афалина</a:t>
            </a:r>
          </a:p>
        </p:txBody>
      </p:sp>
      <p:pic>
        <p:nvPicPr>
          <p:cNvPr id="5151" name="Picture 23" descr="E:\фото\Дельфины\разные виды\Полосатый продельфин\Striped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5211763"/>
            <a:ext cx="228600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Picture 25" descr="E:\фото\Дельфины\разные виды\Обыкновенная гринда\Pilot8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687513"/>
            <a:ext cx="2338388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3" name="Picture 25" descr="C:\Users\User\Desktop\Таня папка\фото\Дельфины\разные виды\Дельфины\Афалина\Af28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1762125"/>
            <a:ext cx="229393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F7EBB5-C09A-4B08-A64E-5D0E0D3BD42E}" type="slidenum">
              <a:rPr lang="ru-RU" altLang="ru-RU" sz="1400"/>
              <a:pPr eaLnBrk="1" hangingPunct="1"/>
              <a:t>11</a:t>
            </a:fld>
            <a:endParaRPr lang="ru-RU" altLang="ru-RU" sz="1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09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0250" y="1563688"/>
              <a:ext cx="979488" cy="65087"/>
            </p14:xfrm>
          </p:contentPart>
        </mc:Choice>
        <mc:Fallback xmlns="">
          <p:pic>
            <p:nvPicPr>
              <p:cNvPr id="409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54544" y="1530583"/>
                <a:ext cx="1010900" cy="131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099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013" y="5165725"/>
              <a:ext cx="1493837" cy="42863"/>
            </p14:xfrm>
          </p:contentPart>
        </mc:Choice>
        <mc:Fallback xmlns="">
          <p:pic>
            <p:nvPicPr>
              <p:cNvPr id="4099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7803" y="5107245"/>
                <a:ext cx="1525897" cy="159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0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9725" y="1562100"/>
              <a:ext cx="3151188" cy="49213"/>
            </p14:xfrm>
          </p:contentPart>
        </mc:Choice>
        <mc:Fallback xmlns="">
          <p:pic>
            <p:nvPicPr>
              <p:cNvPr id="410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03883" y="1515766"/>
                <a:ext cx="3182873" cy="14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101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45475" y="4922838"/>
              <a:ext cx="385763" cy="50800"/>
            </p14:xfrm>
          </p:contentPart>
        </mc:Choice>
        <mc:Fallback xmlns="">
          <p:pic>
            <p:nvPicPr>
              <p:cNvPr id="4101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229641" y="4859517"/>
                <a:ext cx="417430" cy="177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10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688" y="3349625"/>
              <a:ext cx="985837" cy="107950"/>
            </p14:xfrm>
          </p:contentPart>
        </mc:Choice>
        <mc:Fallback xmlns="">
          <p:pic>
            <p:nvPicPr>
              <p:cNvPr id="410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8857" y="3296697"/>
                <a:ext cx="1017499" cy="213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03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2163" y="1516063"/>
              <a:ext cx="963612" cy="50800"/>
            </p14:xfrm>
          </p:contentPart>
        </mc:Choice>
        <mc:Fallback xmlns="">
          <p:pic>
            <p:nvPicPr>
              <p:cNvPr id="4103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76343" y="1453540"/>
                <a:ext cx="995253" cy="175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10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3000" y="5100638"/>
              <a:ext cx="922338" cy="42862"/>
            </p14:xfrm>
          </p:contentPart>
        </mc:Choice>
        <mc:Fallback xmlns="">
          <p:pic>
            <p:nvPicPr>
              <p:cNvPr id="410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59226" y="5026680"/>
                <a:ext cx="969887" cy="191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105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8588" y="4911725"/>
              <a:ext cx="1843087" cy="93663"/>
            </p14:xfrm>
          </p:contentPart>
        </mc:Choice>
        <mc:Fallback xmlns="">
          <p:pic>
            <p:nvPicPr>
              <p:cNvPr id="4105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62752" y="4861790"/>
                <a:ext cx="1874759" cy="193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1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0425" y="4857750"/>
              <a:ext cx="1450975" cy="42863"/>
            </p14:xfrm>
          </p:contentPart>
        </mc:Choice>
        <mc:Fallback xmlns="">
          <p:pic>
            <p:nvPicPr>
              <p:cNvPr id="41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84579" y="4822626"/>
                <a:ext cx="1482667" cy="112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10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4463" y="4914900"/>
              <a:ext cx="106362" cy="1588"/>
            </p14:xfrm>
          </p:contentPart>
        </mc:Choice>
        <mc:Fallback xmlns="">
          <p:pic>
            <p:nvPicPr>
              <p:cNvPr id="410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0" y="0"/>
                <a:ext cx="1076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10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22938" y="1557338"/>
              <a:ext cx="3086100" cy="71437"/>
            </p14:xfrm>
          </p:contentPart>
        </mc:Choice>
        <mc:Fallback xmlns="">
          <p:pic>
            <p:nvPicPr>
              <p:cNvPr id="410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07073" y="1511114"/>
                <a:ext cx="3117830" cy="164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10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3913" y="1628775"/>
              <a:ext cx="587375" cy="50800"/>
            </p14:xfrm>
          </p:contentPart>
        </mc:Choice>
        <mc:Fallback xmlns="">
          <p:pic>
            <p:nvPicPr>
              <p:cNvPr id="410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348048" y="1574588"/>
                <a:ext cx="619106" cy="1594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11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3650" y="1571625"/>
              <a:ext cx="393700" cy="22225"/>
            </p14:xfrm>
          </p:contentPart>
        </mc:Choice>
        <mc:Fallback xmlns="">
          <p:pic>
            <p:nvPicPr>
              <p:cNvPr id="411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247801" y="1503800"/>
                <a:ext cx="425398" cy="157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1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550" y="5149850"/>
              <a:ext cx="306388" cy="30163"/>
            </p14:xfrm>
          </p:contentPart>
        </mc:Choice>
        <mc:Fallback xmlns="">
          <p:pic>
            <p:nvPicPr>
              <p:cNvPr id="411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20764" y="5085890"/>
                <a:ext cx="337960" cy="15808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/>
      <p:bldP spid="5139" grpId="0"/>
      <p:bldP spid="5140" grpId="0"/>
      <p:bldP spid="5144" grpId="0" build="p"/>
      <p:bldP spid="5146" grpId="0"/>
      <p:bldP spid="5149" grpId="0"/>
      <p:bldP spid="41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cs typeface="Arial"/>
              </a:rPr>
              <a:t>КАСАТКИ</a:t>
            </a:r>
            <a:b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ru-RU" dirty="0"/>
          </a:p>
        </p:txBody>
      </p:sp>
      <p:sp>
        <p:nvSpPr>
          <p:cNvPr id="2938883" name="Rectangle 3"/>
          <p:cNvSpPr>
            <a:spLocks noGrp="1" noChangeArrowheads="1"/>
          </p:cNvSpPr>
          <p:nvPr>
            <p:ph idx="1"/>
          </p:nvPr>
        </p:nvSpPr>
        <p:spPr>
          <a:xfrm>
            <a:off x="493713" y="3717925"/>
            <a:ext cx="8180387" cy="2146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>
                <a:effectLst/>
              </a:rPr>
              <a:t>Родичей дельфинов – больших касаток, достигающих 5 – 10 м в длину, а весом 8 тонн, люди назвали «китами - убийцами».Собираясь в стаи до 200 голов, эти хищники могли напасть даже на гиганта  кита, вырывая острыми зубами куски мяса. Люди долго боялись и ненавидели касаток, а потом оказалось, что эти «свирепые» звери прекрасно привыкают к человеку. Ведь</a:t>
            </a:r>
            <a:r>
              <a:rPr lang="en-US" sz="1600" dirty="0" smtClean="0">
                <a:effectLst/>
              </a:rPr>
              <a:t> </a:t>
            </a:r>
            <a:r>
              <a:rPr lang="ru-RU" sz="1600" dirty="0" smtClean="0">
                <a:effectLst/>
              </a:rPr>
              <a:t>в океанариумах они  показывают трюки не хуже ручных дельфинов.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600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>
                <a:effectLst/>
              </a:rPr>
              <a:t>Касатки охотятся стадами. Их добычей становятся рыба и головоногие моллюски, морские черепахи, пингвины, ластоногие</a:t>
            </a:r>
            <a:r>
              <a:rPr lang="en-US" sz="1600" dirty="0" smtClean="0">
                <a:effectLst/>
              </a:rPr>
              <a:t>,</a:t>
            </a:r>
            <a:r>
              <a:rPr lang="ru-RU" sz="1600" dirty="0" smtClean="0">
                <a:effectLst/>
              </a:rPr>
              <a:t> киты. Охотятся на морских львов у побережья Южной Аргентины.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600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>
                <a:effectLst/>
              </a:rPr>
              <a:t> Детёныш касатки при рождении имеет рост 2,5 метра и весит 150 килограммов!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600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156B97-646A-43B4-8406-32B87843E4A9}" type="slidenum">
              <a:rPr lang="ru-RU" altLang="ru-RU" sz="1400"/>
              <a:pPr eaLnBrk="1" hangingPunct="1"/>
              <a:t>12</a:t>
            </a:fld>
            <a:endParaRPr lang="ru-RU" altLang="ru-RU" sz="1400"/>
          </a:p>
        </p:txBody>
      </p:sp>
      <p:pic>
        <p:nvPicPr>
          <p:cNvPr id="18437" name="Picture 10" descr="DOLPhiN (5)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938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16"/>
          <p:cNvSpPr>
            <a:spLocks noChangeArrowheads="1"/>
          </p:cNvSpPr>
          <p:nvPr/>
        </p:nvSpPr>
        <p:spPr bwMode="auto">
          <a:xfrm>
            <a:off x="4060825" y="61563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>
              <a:solidFill>
                <a:schemeClr val="tx2"/>
              </a:solidFill>
              <a:effectLst/>
            </a:endParaRPr>
          </a:p>
        </p:txBody>
      </p:sp>
      <p:pic>
        <p:nvPicPr>
          <p:cNvPr id="18439" name="Picture 18" descr="DOLPhiN (57)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2984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3" descr="E:\фото\дельфин\Рисунок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560388"/>
            <a:ext cx="50958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 descr="E:\фото\Дельфины\разные виды\Касатка\Orca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92"/>
          <a:stretch>
            <a:fillRect/>
          </a:stretch>
        </p:blipFill>
        <p:spPr bwMode="auto">
          <a:xfrm>
            <a:off x="6626225" y="1331913"/>
            <a:ext cx="2243138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1" descr="E:\фото+\Дельфины\разные виды\Касатка\63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1333500"/>
            <a:ext cx="2208213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2" descr="E:\фото+\Дельфины\разные виды\Касатка\67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3"/>
          <a:stretch>
            <a:fillRect/>
          </a:stretch>
        </p:blipFill>
        <p:spPr bwMode="auto">
          <a:xfrm>
            <a:off x="268288" y="1395413"/>
            <a:ext cx="21971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4227513"/>
            <a:ext cx="8972550" cy="26304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effectLst/>
              </a:rPr>
              <a:t>Обыкновенные гринды (</a:t>
            </a:r>
            <a:r>
              <a:rPr lang="en-US" sz="1800" dirty="0" smtClean="0">
                <a:effectLst/>
              </a:rPr>
              <a:t>Glodicephalus meals</a:t>
            </a:r>
            <a:r>
              <a:rPr lang="ru-RU" sz="1800" dirty="0" smtClean="0">
                <a:effectLst/>
              </a:rPr>
              <a:t>)</a:t>
            </a:r>
            <a:r>
              <a:rPr lang="en-US" sz="1800" dirty="0" smtClean="0">
                <a:effectLst/>
              </a:rPr>
              <a:t> </a:t>
            </a:r>
            <a:r>
              <a:rPr lang="ru-RU" sz="1800" dirty="0" smtClean="0">
                <a:effectLst/>
              </a:rPr>
              <a:t>живут небольшими стаями в Северной Атлантике, в Тихом и Индийском океанах. У них очень сильно развит стадный инстинкт. Если хотя бы одна особь окажется на берегу, всё стадо из 200-300 животных бросается на помощь в ответ на сигналы бедствия и порой погибает.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effectLst/>
              </a:rPr>
              <a:t>Они выкармливают детёнышей в течение нескольких лет 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</p:txBody>
      </p:sp>
      <p:sp>
        <p:nvSpPr>
          <p:cNvPr id="19459" name="WordArt 5"/>
          <p:cNvSpPr>
            <a:spLocks noChangeArrowheads="1" noChangeShapeType="1" noTextEdit="1"/>
          </p:cNvSpPr>
          <p:nvPr/>
        </p:nvSpPr>
        <p:spPr bwMode="auto">
          <a:xfrm>
            <a:off x="1176338" y="217488"/>
            <a:ext cx="6554787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ОБЫКНОВЕННЫЕ ГРИНДЫ</a:t>
            </a:r>
          </a:p>
        </p:txBody>
      </p:sp>
      <p:pic>
        <p:nvPicPr>
          <p:cNvPr id="19460" name="Picture 6" descr="DOLPhiN (5)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542925"/>
            <a:ext cx="215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DOLPhiN (57)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363" y="566738"/>
            <a:ext cx="2190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12"/>
          <p:cNvSpPr>
            <a:spLocks noChangeArrowheads="1"/>
          </p:cNvSpPr>
          <p:nvPr/>
        </p:nvSpPr>
        <p:spPr bwMode="auto">
          <a:xfrm>
            <a:off x="4098925" y="34226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>
              <a:solidFill>
                <a:schemeClr val="tx2"/>
              </a:solidFill>
              <a:effectLst/>
            </a:endParaRPr>
          </a:p>
        </p:txBody>
      </p:sp>
      <p:pic>
        <p:nvPicPr>
          <p:cNvPr id="19463" name="Picture 15" descr="Рисунок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6" b="34758"/>
          <a:stretch>
            <a:fillRect/>
          </a:stretch>
        </p:blipFill>
        <p:spPr bwMode="auto">
          <a:xfrm>
            <a:off x="487363" y="1812925"/>
            <a:ext cx="337185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3" descr="E:\фото\дельфин\Рисунок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63" y="0"/>
            <a:ext cx="404812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1" descr="E:\фото\Дельфины\разные виды\Обыкновенная гринда\Pilot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1860550"/>
            <a:ext cx="32385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C02BD5-2094-4A87-90E8-D2EE615F6408}" type="slidenum">
              <a:rPr lang="ru-RU" altLang="ru-RU" sz="1400"/>
              <a:pPr eaLnBrk="1" hangingPunct="1"/>
              <a:t>13</a:t>
            </a:fld>
            <a:endParaRPr lang="ru-RU" altLang="ru-RU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3608388"/>
            <a:ext cx="8248650" cy="27352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>
                <a:effectLst/>
              </a:rPr>
              <a:t>Киты передвигаются главным образом</a:t>
            </a:r>
            <a:r>
              <a:rPr lang="en-US" sz="1600" dirty="0" smtClean="0">
                <a:effectLst/>
              </a:rPr>
              <a:t> </a:t>
            </a:r>
            <a:r>
              <a:rPr lang="ru-RU" sz="1600" dirty="0" smtClean="0">
                <a:effectLst/>
              </a:rPr>
              <a:t>при помощи  вертикальных движений хвостового плавника. Грудные плавники служат для изменения направления движения и сохранения равновесия. Некоторые зубатые киты - отличные пловцы. Трение уменьшают тонкие желобки, бегущие от головы к хвосту, соответствующие направлению</a:t>
            </a:r>
            <a:r>
              <a:rPr lang="en-US" sz="1600" dirty="0" smtClean="0">
                <a:effectLst/>
              </a:rPr>
              <a:t> </a:t>
            </a:r>
            <a:r>
              <a:rPr lang="ru-RU" sz="1600" dirty="0" smtClean="0">
                <a:effectLst/>
              </a:rPr>
              <a:t>движения воды, обтекающей тело животного.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600" dirty="0" smtClean="0">
                <a:effectLst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>
                <a:effectLst/>
              </a:rPr>
              <a:t>Учёные предполагают, что поверхность тела китов покрыта тонким, губчатым слоем кожи, который эластично приспосабливается к давлению воды. Согласно другой теории, верхний слой клеток их кожи постоянно растёт и стирается, образуя «смазку», уменьшающую трение воды о тело животного.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600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>
                <a:effectLst/>
              </a:rPr>
              <a:t>Дельфины развивают скорость от 40 до 60 км в час,  проплывают ежедневно 60-100км, могут погрузиться на глубину от 300 до 500 метров.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600" dirty="0" smtClean="0">
                <a:effectLst/>
              </a:rPr>
              <a:t>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1600" b="1" dirty="0" smtClean="0">
              <a:effectLst/>
              <a:latin typeface="Gartentika" pitchFamily="2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600" b="1" dirty="0" smtClean="0"/>
          </a:p>
        </p:txBody>
      </p:sp>
      <p:pic>
        <p:nvPicPr>
          <p:cNvPr id="20483" name="Picture 8" descr="ДЕЛЬФА (9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A9BCC2"/>
              </a:clrFrom>
              <a:clrTo>
                <a:srgbClr val="A9BC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3250"/>
          <a:stretch>
            <a:fillRect/>
          </a:stretch>
        </p:blipFill>
        <p:spPr bwMode="auto">
          <a:xfrm>
            <a:off x="2498725" y="1181100"/>
            <a:ext cx="33115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WordArt 9"/>
          <p:cNvSpPr>
            <a:spLocks noChangeArrowheads="1" noChangeShapeType="1" noTextEdit="1"/>
          </p:cNvSpPr>
          <p:nvPr/>
        </p:nvSpPr>
        <p:spPr bwMode="auto">
          <a:xfrm>
            <a:off x="1176338" y="309563"/>
            <a:ext cx="6753225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ПЕРЕДВИЖЕНИЕ</a:t>
            </a:r>
          </a:p>
        </p:txBody>
      </p:sp>
      <p:pic>
        <p:nvPicPr>
          <p:cNvPr id="20485" name="Picture 10" descr="DOLPhiN (5)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971550"/>
            <a:ext cx="3143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1" descr="DOLPhiN (57)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957263"/>
            <a:ext cx="3048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3" descr="E:\фото\дельфин\Рисунок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71450"/>
            <a:ext cx="6985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2AE6AC-41DF-4EAA-9516-B3D1DBE14B0A}" type="slidenum">
              <a:rPr lang="ru-RU" altLang="ru-RU" sz="1400"/>
              <a:pPr eaLnBrk="1" hangingPunct="1"/>
              <a:t>14</a:t>
            </a:fld>
            <a:endParaRPr lang="ru-RU" altLang="ru-RU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3550" y="3276600"/>
            <a:ext cx="8147050" cy="3581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600" smtClean="0">
                <a:solidFill>
                  <a:srgbClr val="FFFFFF"/>
                </a:solidFill>
                <a:effectLst/>
              </a:rPr>
              <a:t>Дельфины могут выпрыгивать на высоту до 5 м.Они это делают для того, чтобы посмотреть, где охотятся птицы, ведь там наверняка есть рыба, ещё для того, чтобы похвастаться перед другими дельфинами, и чтобы просто вдохнуть воздух.</a:t>
            </a:r>
          </a:p>
          <a:p>
            <a:pPr eaLnBrk="1" hangingPunct="1">
              <a:lnSpc>
                <a:spcPct val="80000"/>
              </a:lnSpc>
            </a:pPr>
            <a:endParaRPr lang="ru-RU" altLang="ru-RU" sz="1600" smtClean="0">
              <a:solidFill>
                <a:srgbClr val="FFFFFF"/>
              </a:solidFill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>
                <a:solidFill>
                  <a:srgbClr val="FFFFFF"/>
                </a:solidFill>
                <a:effectLst/>
              </a:rPr>
              <a:t> Плавая, дельфины выпрыгивают из воды и снова ныряют вниз головой.</a:t>
            </a:r>
          </a:p>
          <a:p>
            <a:pPr eaLnBrk="1" hangingPunct="1">
              <a:lnSpc>
                <a:spcPct val="80000"/>
              </a:lnSpc>
            </a:pPr>
            <a:endParaRPr lang="ru-RU" altLang="ru-RU" sz="160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>
                <a:effectLst/>
              </a:rPr>
              <a:t>Дельфины – одни из самых больших весельчаков. Дельфины любят выпрыгивать из воды группами вертикально вверх, то есть «свечкой», или лукообразно изгибаясь, а затем с громким плеском снова уходят под воду.</a:t>
            </a:r>
            <a:r>
              <a:rPr lang="ru-RU" altLang="ru-RU" sz="1600" smtClean="0">
                <a:solidFill>
                  <a:srgbClr val="FFFFFF"/>
                </a:solidFill>
                <a:effectLst/>
              </a:rPr>
              <a:t> </a:t>
            </a:r>
            <a:endParaRPr lang="en-US" altLang="ru-RU" sz="1600" smtClean="0">
              <a:solidFill>
                <a:srgbClr val="FFFFFF"/>
              </a:solidFill>
              <a:effectLst/>
            </a:endParaRPr>
          </a:p>
          <a:p>
            <a:pPr>
              <a:lnSpc>
                <a:spcPct val="80000"/>
              </a:lnSpc>
              <a:spcBef>
                <a:spcPct val="0"/>
              </a:spcBef>
              <a:buSzTx/>
            </a:pPr>
            <a:endParaRPr lang="ru-RU" altLang="ru-RU" sz="1600" smtClean="0">
              <a:effectLst/>
            </a:endParaRPr>
          </a:p>
          <a:p>
            <a:pPr>
              <a:lnSpc>
                <a:spcPct val="80000"/>
              </a:lnSpc>
              <a:spcBef>
                <a:spcPct val="0"/>
              </a:spcBef>
              <a:buSzTx/>
            </a:pPr>
            <a:r>
              <a:rPr lang="ru-RU" altLang="ru-RU" sz="1600" smtClean="0">
                <a:effectLst/>
              </a:rPr>
              <a:t>Дельфины часто провожают  корабли в открытое море.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 smtClean="0">
              <a:solidFill>
                <a:srgbClr val="FFFFFF"/>
              </a:solidFill>
              <a:effectLst/>
            </a:endParaRPr>
          </a:p>
        </p:txBody>
      </p:sp>
      <p:pic>
        <p:nvPicPr>
          <p:cNvPr id="21508" name="Picture 5" descr="DOLPhiN (4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3" t="26308" r="20940" b="20953"/>
          <a:stretch>
            <a:fillRect/>
          </a:stretch>
        </p:blipFill>
        <p:spPr bwMode="auto">
          <a:xfrm>
            <a:off x="2705100" y="1116013"/>
            <a:ext cx="2855913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WordArt 8"/>
          <p:cNvSpPr>
            <a:spLocks noChangeArrowheads="1" noChangeShapeType="1" noTextEdit="1"/>
          </p:cNvSpPr>
          <p:nvPr/>
        </p:nvSpPr>
        <p:spPr bwMode="auto">
          <a:xfrm>
            <a:off x="2109788" y="114300"/>
            <a:ext cx="4181475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ПРЫЖОК</a:t>
            </a:r>
          </a:p>
        </p:txBody>
      </p:sp>
      <p:pic>
        <p:nvPicPr>
          <p:cNvPr id="21510" name="Picture 9" descr="DOLPhiN (5)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52425"/>
            <a:ext cx="1651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0" descr="DOLPhiN (57)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288925"/>
            <a:ext cx="1730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3" descr="E:\фото\дельфин\Рисунок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819150"/>
            <a:ext cx="50641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858D41-184E-469F-A3EA-BCA725F92BF6}" type="slidenum">
              <a:rPr lang="ru-RU" altLang="ru-RU" sz="1400"/>
              <a:pPr eaLnBrk="1" hangingPunct="1"/>
              <a:t>15</a:t>
            </a:fld>
            <a:endParaRPr lang="ru-RU" altLang="ru-RU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0" y="3181350"/>
            <a:ext cx="9144000" cy="367665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0"/>
              </a:spcBef>
              <a:buSzTx/>
              <a:defRPr/>
            </a:pPr>
            <a:endParaRPr lang="ru-RU" sz="1600" dirty="0" smtClean="0">
              <a:effectLst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600" dirty="0" smtClean="0">
                <a:effectLst/>
                <a:cs typeface="Arial" charset="0"/>
              </a:rPr>
              <a:t>В коже дельфина нет потовых желез, он регулирует температуру тела с помощью плавников. 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600" dirty="0" smtClean="0">
                <a:effectLst/>
                <a:cs typeface="Arial" charset="0"/>
              </a:rPr>
              <a:t>О приближении дельфинов можно узнать по их крику. Они издают его когда всплывают, чтобы набрать воздух. </a:t>
            </a:r>
          </a:p>
          <a:p>
            <a:pPr marL="533400" indent="-533400" eaLnBrk="1" hangingPunct="1">
              <a:lnSpc>
                <a:spcPct val="80000"/>
              </a:lnSpc>
              <a:buSzTx/>
              <a:defRPr/>
            </a:pPr>
            <a:r>
              <a:rPr lang="ru-RU" sz="1600" dirty="0" smtClean="0">
                <a:effectLst/>
                <a:cs typeface="Arial" charset="0"/>
              </a:rPr>
              <a:t>Жизнь дельфинов протекает в заботах о поиске пищи, на охоте и в играх. Дельфины помогают рыбакам загонять рыбу в сети. 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600" dirty="0" smtClean="0">
                <a:effectLst/>
                <a:cs typeface="Arial" charset="0"/>
              </a:rPr>
              <a:t>Дельфины очень общительны. Они держатся стадами одного пола либо смешанными. Они всегда помогают друг другу, взаимопомощь необходима для выживания. Часть дня они посвящают игре. </a:t>
            </a:r>
            <a:endParaRPr lang="en-US" sz="1600" dirty="0" smtClean="0">
              <a:effectLst/>
              <a:cs typeface="Arial" charset="0"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600" dirty="0" smtClean="0">
                <a:effectLst/>
                <a:cs typeface="Arial" charset="0"/>
              </a:rPr>
              <a:t>Известно, что дельфины приходят на помощь людям, тонущим в море, помогают доплыть до берега.</a:t>
            </a:r>
          </a:p>
          <a:p>
            <a:pPr marL="533400" indent="-533400">
              <a:lnSpc>
                <a:spcPct val="80000"/>
              </a:lnSpc>
              <a:spcBef>
                <a:spcPct val="0"/>
              </a:spcBef>
              <a:buSzTx/>
              <a:defRPr/>
            </a:pPr>
            <a:endParaRPr lang="ru-RU" sz="1600" dirty="0" smtClean="0">
              <a:effectLst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600" dirty="0" smtClean="0">
                <a:effectLst/>
              </a:rPr>
              <a:t>    </a:t>
            </a:r>
          </a:p>
          <a:p>
            <a:pPr marL="533400" indent="-533400">
              <a:lnSpc>
                <a:spcPct val="80000"/>
              </a:lnSpc>
              <a:spcBef>
                <a:spcPct val="0"/>
              </a:spcBef>
              <a:buSzTx/>
              <a:defRPr/>
            </a:pPr>
            <a:endParaRPr lang="ru-RU" sz="1600" dirty="0" smtClean="0">
              <a:effectLst/>
              <a:latin typeface="+mj-lt"/>
            </a:endParaRPr>
          </a:p>
        </p:txBody>
      </p:sp>
      <p:pic>
        <p:nvPicPr>
          <p:cNvPr id="22531" name="Picture 27" descr="DOLPhiN (5)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38125"/>
            <a:ext cx="2095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8" descr="DOLPhiN (57)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33363"/>
            <a:ext cx="2095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0" descr="ДЕЛЬФА (2)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8"/>
          <a:stretch>
            <a:fillRect/>
          </a:stretch>
        </p:blipFill>
        <p:spPr bwMode="auto">
          <a:xfrm>
            <a:off x="4533900" y="1446213"/>
            <a:ext cx="230028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3" descr="E:\фото\дельфин\Рисунок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704850"/>
            <a:ext cx="6159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13D771-0550-410D-8A1A-E8B893065253}" type="slidenum">
              <a:rPr lang="ru-RU" altLang="ru-RU" sz="1400"/>
              <a:pPr eaLnBrk="1" hangingPunct="1"/>
              <a:t>16</a:t>
            </a:fld>
            <a:endParaRPr lang="ru-RU" altLang="ru-RU" sz="1400"/>
          </a:p>
        </p:txBody>
      </p:sp>
      <p:sp>
        <p:nvSpPr>
          <p:cNvPr id="9" name="Прямоугольник 8"/>
          <p:cNvSpPr/>
          <p:nvPr/>
        </p:nvSpPr>
        <p:spPr>
          <a:xfrm>
            <a:off x="783771" y="0"/>
            <a:ext cx="8068491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"/>
                <a:cs typeface="Arial"/>
              </a:rPr>
              <a:t>ЗНАЕШЬ ЛИ ТЫ ?</a:t>
            </a:r>
          </a:p>
        </p:txBody>
      </p:sp>
      <p:pic>
        <p:nvPicPr>
          <p:cNvPr id="22537" name="Picture 80" descr="DOLPhiN (10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1500188"/>
            <a:ext cx="2020887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cs typeface="Arial"/>
              </a:rPr>
              <a:t>ЗНАЕШЬ ЛИ ТЫ, ЧТО…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9413" y="4148138"/>
            <a:ext cx="8229600" cy="2709862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000" dirty="0" smtClean="0">
                <a:effectLst/>
                <a:cs typeface="Arial" charset="0"/>
              </a:rPr>
              <a:t>У дельфина спит не весь мозг, а вначале одно, затем другое  полушарие. Спят  дельфины недалеко от водной поверхности и в момент, когда им необходим воздух, поднимаются вверх. Они могут находиться под водой от 3 до 15 минут</a:t>
            </a:r>
            <a:r>
              <a:rPr lang="ru-RU" sz="2000" b="1" dirty="0" smtClean="0">
                <a:effectLst/>
                <a:cs typeface="Arial" charset="0"/>
              </a:rPr>
              <a:t>.</a:t>
            </a:r>
            <a:r>
              <a:rPr lang="ru-RU" sz="2000" dirty="0" smtClean="0">
                <a:effectLst/>
              </a:rPr>
              <a:t>  </a:t>
            </a:r>
          </a:p>
          <a:p>
            <a:pPr marL="533400" indent="-533400">
              <a:lnSpc>
                <a:spcPct val="80000"/>
              </a:lnSpc>
              <a:spcBef>
                <a:spcPct val="0"/>
              </a:spcBef>
              <a:buSzTx/>
              <a:defRPr/>
            </a:pPr>
            <a:r>
              <a:rPr lang="ru-RU" sz="2000" dirty="0" smtClean="0">
                <a:effectLst/>
              </a:rPr>
              <a:t>У них особое строение кожи, по ней вода скользит почти без трения. Дельфины – это самые мелкие китообразные. Они сродни и громадным синим китам, и зубатым кашалотам. </a:t>
            </a:r>
          </a:p>
          <a:p>
            <a:pPr marL="533400" indent="-533400">
              <a:lnSpc>
                <a:spcPct val="80000"/>
              </a:lnSpc>
              <a:spcBef>
                <a:spcPct val="0"/>
              </a:spcBef>
              <a:buSzTx/>
              <a:defRPr/>
            </a:pPr>
            <a:r>
              <a:rPr lang="ru-RU" sz="2000" dirty="0" smtClean="0">
                <a:effectLst/>
              </a:rPr>
              <a:t>Их  морда вытянута в узкий клюв, ноздри слиты в одно «дыхало», из которого животное может выпускать фонтан брызг высотой 1-1,5 м.</a:t>
            </a:r>
            <a:endParaRPr lang="en-US" sz="2000" dirty="0" smtClean="0">
              <a:effectLst/>
            </a:endParaRPr>
          </a:p>
          <a:p>
            <a:pPr>
              <a:defRPr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834460-1695-4D44-87A5-DBDDDACFA7E0}" type="slidenum">
              <a:rPr lang="ru-RU" altLang="ru-RU" sz="1400"/>
              <a:pPr eaLnBrk="1" hangingPunct="1"/>
              <a:t>17</a:t>
            </a:fld>
            <a:endParaRPr lang="ru-RU" altLang="ru-RU" sz="1400"/>
          </a:p>
        </p:txBody>
      </p:sp>
      <p:pic>
        <p:nvPicPr>
          <p:cNvPr id="23557" name="Picture 4" descr="E:\фото+\Дельфины\разные виды\Дельфины\800px-Bottlenose_Dolphin_KSC04pd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411288"/>
            <a:ext cx="35623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7" descr="DOLPhiN (5)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263525"/>
            <a:ext cx="2095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28" descr="DOLPhiN (57)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50" y="258763"/>
            <a:ext cx="2095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3" descr="E:\фото\дельфин\Рисунок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0" y="730250"/>
            <a:ext cx="6159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81325"/>
            <a:ext cx="9144000" cy="2905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600" smtClean="0">
                <a:effectLst/>
              </a:rPr>
              <a:t>В брачный период половозрелые самки и самцы сбиваются в общие косяки. 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>
                <a:effectLst/>
              </a:rPr>
              <a:t>Самцы и самки обычно спариваются с несколькими партнёрами</a:t>
            </a:r>
            <a:r>
              <a:rPr lang="en-US" altLang="ru-RU" sz="1600" smtClean="0">
                <a:effectLst/>
              </a:rPr>
              <a:t>.</a:t>
            </a:r>
            <a:r>
              <a:rPr lang="ru-RU" altLang="ru-RU" sz="1600" smtClean="0">
                <a:effectLst/>
              </a:rPr>
              <a:t> Между самцами зубатых китов нередко происходят яростные схватки, во время которых животные зубами наносят соперникам серьёзные увечья.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>
                <a:effectLst/>
              </a:rPr>
              <a:t>Период спаривания: в северной части океанов, но большинство на мелководье. У большинства детёныши рождаются на свет в сентябре и октябре, а иногда и летом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>
                <a:effectLst/>
              </a:rPr>
              <a:t>Беременность китообразных, в зависимости от вида, может длиться 10 – 16 месяцев.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>
                <a:effectLst/>
              </a:rPr>
              <a:t>По крайней мере 2 самки охраняют мать и детёныша во время родов , потому что кровь, которую самка теряет при родах, часто привлекают акул. </a:t>
            </a:r>
            <a:r>
              <a:rPr lang="en-US" altLang="ru-RU" sz="1600" smtClean="0">
                <a:effectLst/>
              </a:rPr>
              <a:t> ”</a:t>
            </a:r>
            <a:r>
              <a:rPr lang="ru-RU" altLang="ru-RU" sz="1600" smtClean="0">
                <a:effectLst/>
              </a:rPr>
              <a:t> Ассистирующие</a:t>
            </a:r>
            <a:r>
              <a:rPr lang="en-US" altLang="ru-RU" sz="1600" smtClean="0">
                <a:effectLst/>
              </a:rPr>
              <a:t>”</a:t>
            </a:r>
            <a:r>
              <a:rPr lang="ru-RU" altLang="ru-RU" sz="1600" smtClean="0">
                <a:effectLst/>
              </a:rPr>
              <a:t> самки могут  иногда помогать в самих родах.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>
                <a:effectLst/>
              </a:rPr>
              <a:t> У китообразных нет губ, поэтому они не могут сосать. Когда детёныш голоден, сосок высовывается из кожной складки, где обычно спрятан, и молоко впрыскивается в рот малыша. Молоко всех китообразных содержит очень много жира, поэтому детёныши быстро растут. </a:t>
            </a:r>
          </a:p>
        </p:txBody>
      </p:sp>
      <p:sp>
        <p:nvSpPr>
          <p:cNvPr id="24579" name="WordArt 19"/>
          <p:cNvSpPr>
            <a:spLocks noChangeArrowheads="1" noChangeShapeType="1" noTextEdit="1"/>
          </p:cNvSpPr>
          <p:nvPr/>
        </p:nvSpPr>
        <p:spPr bwMode="auto">
          <a:xfrm>
            <a:off x="1201738" y="287338"/>
            <a:ext cx="6107112" cy="395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84"/>
              </a:avLst>
            </a:prstTxWarp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РАЗМНОЖЕНИЕ</a:t>
            </a:r>
          </a:p>
        </p:txBody>
      </p:sp>
      <p:pic>
        <p:nvPicPr>
          <p:cNvPr id="24580" name="Picture 20" descr="DOLPhiN (5)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161925"/>
            <a:ext cx="2000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1" descr="DOLPhiN (57)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57163"/>
            <a:ext cx="1936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E:\фото\Дельфины\Дельфины (6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1"/>
          <a:stretch>
            <a:fillRect/>
          </a:stretch>
        </p:blipFill>
        <p:spPr bwMode="auto">
          <a:xfrm>
            <a:off x="5038725" y="965200"/>
            <a:ext cx="2046288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9" descr="E:\фото\Дельфины\Дельфины (8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962025"/>
            <a:ext cx="20415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3" descr="E:\фото\дельфин\Рисунок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180975"/>
            <a:ext cx="4159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BB4B79-61FA-4A4B-A721-8D8D8D3F807B}" type="slidenum">
              <a:rPr lang="ru-RU" altLang="ru-RU" sz="1400"/>
              <a:pPr eaLnBrk="1" hangingPunct="1"/>
              <a:t>18</a:t>
            </a:fld>
            <a:endParaRPr lang="ru-RU" altLang="ru-RU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84" name="Rectangle 36"/>
          <p:cNvSpPr>
            <a:spLocks noGrp="1" noChangeArrowheads="1"/>
          </p:cNvSpPr>
          <p:nvPr>
            <p:ph type="body" sz="half" idx="1"/>
          </p:nvPr>
        </p:nvSpPr>
        <p:spPr>
          <a:xfrm>
            <a:off x="3821113" y="1993900"/>
            <a:ext cx="5153025" cy="486410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ru-RU" sz="1800" dirty="0" smtClean="0">
                <a:effectLst/>
              </a:rPr>
              <a:t>Дельфинята рождаются под водой.</a:t>
            </a:r>
          </a:p>
          <a:p>
            <a:pPr marL="533400" indent="-533400" eaLnBrk="1" hangingPunct="1">
              <a:defRPr/>
            </a:pPr>
            <a:endParaRPr lang="ru-RU" sz="1800" dirty="0" smtClean="0">
              <a:effectLst/>
            </a:endParaRPr>
          </a:p>
          <a:p>
            <a:pPr marL="533400" indent="-533400" eaLnBrk="1" hangingPunct="1">
              <a:defRPr/>
            </a:pPr>
            <a:r>
              <a:rPr lang="ru-RU" sz="1800" dirty="0" smtClean="0">
                <a:effectLst/>
              </a:rPr>
              <a:t>Они появляются на свет хвостовым плавником вперёд.</a:t>
            </a:r>
          </a:p>
          <a:p>
            <a:pPr marL="533400" indent="-533400" eaLnBrk="1" hangingPunct="1">
              <a:defRPr/>
            </a:pPr>
            <a:endParaRPr lang="ru-RU" sz="1800" dirty="0" smtClean="0">
              <a:effectLst/>
            </a:endParaRPr>
          </a:p>
          <a:p>
            <a:pPr marL="533400" indent="-533400" eaLnBrk="1" hangingPunct="1">
              <a:defRPr/>
            </a:pPr>
            <a:r>
              <a:rPr lang="ru-RU" sz="1800" dirty="0" smtClean="0">
                <a:effectLst/>
              </a:rPr>
              <a:t> В первый момент на поверхность воды их поднимает мама. После чего они держатся рядом с матерью.</a:t>
            </a:r>
          </a:p>
          <a:p>
            <a:pPr marL="533400" indent="-533400" eaLnBrk="1" hangingPunct="1">
              <a:defRPr/>
            </a:pPr>
            <a:endParaRPr lang="ru-RU" sz="1800" dirty="0" smtClean="0">
              <a:effectLst/>
            </a:endParaRPr>
          </a:p>
          <a:p>
            <a:pPr marL="533400" indent="-533400" eaLnBrk="1" hangingPunct="1">
              <a:defRPr/>
            </a:pPr>
            <a:r>
              <a:rPr lang="ru-RU" sz="1800" dirty="0" smtClean="0">
                <a:effectLst/>
              </a:rPr>
              <a:t>Почти 2 года дельфинята питаются материнским молоком.</a:t>
            </a:r>
          </a:p>
          <a:p>
            <a:pPr marL="533400" indent="-533400" eaLnBrk="1" hangingPunct="1">
              <a:defRPr/>
            </a:pPr>
            <a:endParaRPr lang="ru-RU" sz="1800" dirty="0" smtClean="0">
              <a:effectLst/>
            </a:endParaRPr>
          </a:p>
          <a:p>
            <a:pPr marL="533400" indent="-533400" eaLnBrk="1" hangingPunct="1">
              <a:defRPr/>
            </a:pPr>
            <a:r>
              <a:rPr lang="ru-RU" sz="1800" dirty="0" smtClean="0">
                <a:effectLst/>
              </a:rPr>
              <a:t> Длина детёныша может достигать одной трети длины тела матери. 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  <a:defRPr/>
            </a:pPr>
            <a:endParaRPr lang="ru-RU" sz="1800" b="1" dirty="0" smtClean="0">
              <a:effectLst/>
            </a:endParaRP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  <a:defRPr/>
            </a:pPr>
            <a:endParaRPr lang="ru-RU" sz="1800" b="1" dirty="0" smtClean="0"/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  <a:defRPr/>
            </a:pPr>
            <a:endParaRPr lang="ru-RU" sz="1800" b="1" dirty="0" smtClean="0"/>
          </a:p>
        </p:txBody>
      </p:sp>
      <p:sp>
        <p:nvSpPr>
          <p:cNvPr id="25603" name="Text Box 70"/>
          <p:cNvSpPr txBox="1">
            <a:spLocks noChangeArrowheads="1"/>
          </p:cNvSpPr>
          <p:nvPr/>
        </p:nvSpPr>
        <p:spPr bwMode="auto">
          <a:xfrm>
            <a:off x="1366838" y="5183188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effectLst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effectLst/>
            </a:endParaRPr>
          </a:p>
        </p:txBody>
      </p:sp>
      <p:sp>
        <p:nvSpPr>
          <p:cNvPr id="20484" name="WordArt 72"/>
          <p:cNvSpPr>
            <a:spLocks noChangeArrowheads="1" noChangeShapeType="1" noTextEdit="1"/>
          </p:cNvSpPr>
          <p:nvPr/>
        </p:nvSpPr>
        <p:spPr bwMode="auto">
          <a:xfrm>
            <a:off x="600892" y="627017"/>
            <a:ext cx="7706541" cy="622255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220"/>
              </a:avLst>
            </a:prstTxWarp>
          </a:bodyPr>
          <a:lstStyle/>
          <a:p>
            <a:pPr algn="ctr"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ДЕЛЬФИНЯТА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pic>
        <p:nvPicPr>
          <p:cNvPr id="25605" name="Picture 75" descr="DOLPhiN (5)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0" y="209550"/>
            <a:ext cx="2476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6" descr="DOLPhiN (57)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198438"/>
            <a:ext cx="2778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 descr="E:\фото\Дельфины\Дельфины (2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5"/>
          <a:stretch>
            <a:fillRect/>
          </a:stretch>
        </p:blipFill>
        <p:spPr bwMode="auto">
          <a:xfrm>
            <a:off x="458788" y="1854200"/>
            <a:ext cx="2911475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3" descr="E:\фото\дельфин\Рисунок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744538"/>
            <a:ext cx="784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E:\221755401_3d209b55f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7"/>
          <a:stretch>
            <a:fillRect/>
          </a:stretch>
        </p:blipFill>
        <p:spPr bwMode="auto">
          <a:xfrm>
            <a:off x="434975" y="4495800"/>
            <a:ext cx="2952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E158CA-E0BF-45EF-B1F7-802B9ABCB4FE}" type="slidenum">
              <a:rPr lang="ru-RU" altLang="ru-RU" sz="1400"/>
              <a:pPr eaLnBrk="1" hangingPunct="1"/>
              <a:t>19</a:t>
            </a:fld>
            <a:endParaRPr lang="ru-RU" altLang="ru-RU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Содержание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7987" y="1571625"/>
            <a:ext cx="8515350" cy="5286375"/>
          </a:xfrm>
          <a:ln w="15875"/>
        </p:spPr>
        <p:txBody>
          <a:bodyPr/>
          <a:lstStyle/>
          <a:p>
            <a:pPr>
              <a:defRPr/>
            </a:pPr>
            <a:r>
              <a:rPr lang="ru-RU" sz="1800" kern="1200" normalizeH="1" dirty="0" smtClean="0">
                <a:solidFill>
                  <a:srgbClr val="FFFFCC"/>
                </a:solidFill>
                <a:effectLst/>
                <a:latin typeface="Arial Narrow" pitchFamily="34" charset="0"/>
                <a:cs typeface="Arial" pitchFamily="34" charset="0"/>
                <a:hlinkClick r:id="" action="ppaction://hlinkshowjump?jump=firstslide"/>
              </a:rPr>
              <a:t>О презентации</a:t>
            </a:r>
            <a:endParaRPr lang="ru-RU" sz="1800" kern="1200" normalizeH="1" dirty="0" smtClean="0">
              <a:solidFill>
                <a:srgbClr val="FFFFCC"/>
              </a:solidFill>
              <a:effectLst/>
              <a:latin typeface="Arial Narrow" pitchFamily="34" charset="0"/>
              <a:cs typeface="Arial" pitchFamily="34" charset="0"/>
              <a:hlinkClick r:id="rId3" action="ppaction://hlinksldjump"/>
            </a:endParaRPr>
          </a:p>
          <a:p>
            <a:pPr>
              <a:defRPr/>
            </a:pPr>
            <a:r>
              <a:rPr lang="ru-RU" sz="1800" kern="1200" normalizeH="1" dirty="0" smtClean="0">
                <a:solidFill>
                  <a:srgbClr val="FFFFCC"/>
                </a:solidFill>
                <a:effectLst/>
                <a:latin typeface="Arial Narrow" pitchFamily="34" charset="0"/>
                <a:cs typeface="Arial" pitchFamily="34" charset="0"/>
                <a:hlinkClick r:id="" action="ppaction://hlinkshowjump?jump=nextslide"/>
              </a:rPr>
              <a:t>Условные ОБОЗНАЧЕНИЯ </a:t>
            </a:r>
            <a:endParaRPr lang="ru-RU" sz="1800" kern="1200" normalizeH="1" dirty="0" smtClean="0">
              <a:solidFill>
                <a:srgbClr val="FFFFCC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800" kern="1200" normalizeH="1" dirty="0" smtClean="0">
                <a:solidFill>
                  <a:srgbClr val="FFFFCC"/>
                </a:solidFill>
                <a:effectLst/>
                <a:latin typeface="Arial Narrow" pitchFamily="34" charset="0"/>
                <a:cs typeface="Arial" pitchFamily="34" charset="0"/>
                <a:hlinkClick r:id="rId3" action="ppaction://hlinksldjump"/>
              </a:rPr>
              <a:t>Содержание</a:t>
            </a:r>
            <a:endParaRPr lang="ru-RU" sz="1800" kern="1200" normalizeH="1" dirty="0" smtClean="0">
              <a:solidFill>
                <a:srgbClr val="FFFFCC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800" kern="1200" normalizeH="1" dirty="0" smtClean="0">
                <a:solidFill>
                  <a:srgbClr val="FFFFCC"/>
                </a:solidFill>
                <a:effectLst/>
                <a:latin typeface="Arial Narrow" pitchFamily="34" charset="0"/>
                <a:cs typeface="Arial" pitchFamily="34" charset="0"/>
                <a:hlinkClick r:id="rId4" action="ppaction://hlinksldjump"/>
              </a:rPr>
              <a:t>Усатые и ЗУБАТЫЕ КИТЫ (ОТРЯДЫ)</a:t>
            </a:r>
            <a:r>
              <a:rPr lang="ru-RU" sz="1800" kern="1200" normalizeH="1" dirty="0" smtClean="0">
                <a:solidFill>
                  <a:srgbClr val="FFFFCC"/>
                </a:solidFill>
                <a:effectLst/>
                <a:latin typeface="Arial Narrow" pitchFamily="34" charset="0"/>
                <a:cs typeface="Arial" pitchFamily="34" charset="0"/>
              </a:rPr>
              <a:t>; </a:t>
            </a:r>
            <a:r>
              <a:rPr lang="ru-RU" sz="1800" kern="1200" normalizeH="1" dirty="0" smtClean="0">
                <a:solidFill>
                  <a:srgbClr val="FFFFCC"/>
                </a:solidFill>
                <a:latin typeface="Arial Narrow" pitchFamily="34" charset="0"/>
                <a:hlinkClick r:id="rId5" action="ppaction://hlinksldjump"/>
              </a:rPr>
              <a:t>Происхождение</a:t>
            </a:r>
            <a:endParaRPr lang="ru-RU" sz="1800" kern="1200" normalizeH="1" dirty="0" smtClean="0">
              <a:solidFill>
                <a:srgbClr val="FFFFCC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800" kern="1200" normalizeH="1" dirty="0" smtClean="0">
                <a:solidFill>
                  <a:srgbClr val="FFFFCC"/>
                </a:solidFill>
                <a:effectLst/>
                <a:latin typeface="Arial Narrow" pitchFamily="34" charset="0"/>
                <a:cs typeface="Arial" pitchFamily="34" charset="0"/>
                <a:hlinkClick r:id="rId6" action="ppaction://hlinksldjump"/>
              </a:rPr>
              <a:t>Усатые КИТЫ </a:t>
            </a:r>
            <a:endParaRPr lang="ru-RU" sz="1800" kern="1200" normalizeH="1" dirty="0" smtClean="0">
              <a:solidFill>
                <a:srgbClr val="FFFFCC"/>
              </a:solidFill>
              <a:effectLst/>
              <a:latin typeface="Arial Narrow" pitchFamily="34" charset="0"/>
              <a:cs typeface="Arial" pitchFamily="34" charset="0"/>
              <a:hlinkClick r:id="rId7" action="ppaction://hlinksldjump"/>
            </a:endParaRPr>
          </a:p>
          <a:p>
            <a:pPr>
              <a:defRPr/>
            </a:pPr>
            <a:r>
              <a:rPr lang="ru-RU" sz="1800" kern="1200" normalizeH="1" dirty="0" smtClean="0">
                <a:solidFill>
                  <a:srgbClr val="FFFFCC"/>
                </a:solidFill>
                <a:effectLst/>
                <a:latin typeface="Arial Narrow" pitchFamily="34" charset="0"/>
                <a:cs typeface="Arial" pitchFamily="34" charset="0"/>
                <a:hlinkClick r:id="rId7" action="ppaction://hlinksldjump"/>
              </a:rPr>
              <a:t>Зубатые КИТЫ</a:t>
            </a:r>
            <a:r>
              <a:rPr lang="ru-RU" sz="1800" kern="1200" normalizeH="1" dirty="0" smtClean="0">
                <a:solidFill>
                  <a:srgbClr val="FFFFCC"/>
                </a:solidFill>
                <a:effectLst/>
                <a:latin typeface="Arial Narrow" pitchFamily="34" charset="0"/>
                <a:cs typeface="Arial" pitchFamily="34" charset="0"/>
              </a:rPr>
              <a:t>: ,</a:t>
            </a:r>
            <a:r>
              <a:rPr lang="ru-RU" sz="1800" kern="1200" normalizeH="1" dirty="0" smtClean="0">
                <a:solidFill>
                  <a:srgbClr val="FFFFCC"/>
                </a:solidFill>
                <a:effectLst/>
                <a:latin typeface="Arial Narrow" pitchFamily="34" charset="0"/>
                <a:cs typeface="Arial" pitchFamily="34" charset="0"/>
                <a:hlinkClick r:id="rId8" action="ppaction://hlinksldjump"/>
              </a:rPr>
              <a:t>СЕМЕЙСТВО МОРСКИЕ СВИНЬИ </a:t>
            </a:r>
            <a:r>
              <a:rPr lang="ru-RU" sz="1800" kern="1200" normalizeH="1" dirty="0" smtClean="0">
                <a:solidFill>
                  <a:srgbClr val="FFFFCC"/>
                </a:solidFill>
                <a:effectLst/>
                <a:latin typeface="Arial Narrow" pitchFamily="34" charset="0"/>
                <a:cs typeface="Arial" pitchFamily="34" charset="0"/>
              </a:rPr>
              <a:t>, </a:t>
            </a:r>
            <a:r>
              <a:rPr lang="ru-RU" sz="1800" kern="1200" normalizeH="1" dirty="0" smtClean="0">
                <a:solidFill>
                  <a:srgbClr val="FFFFCC"/>
                </a:solidFill>
                <a:effectLst/>
                <a:latin typeface="Arial Narrow" pitchFamily="34" charset="0"/>
                <a:cs typeface="Arial" pitchFamily="34" charset="0"/>
                <a:hlinkClick r:id="rId9" action="ppaction://hlinksldjump"/>
              </a:rPr>
              <a:t>СЕМЕЙСТВО: НАРВАЛОВЫХ</a:t>
            </a:r>
            <a:endParaRPr lang="ru-RU" sz="1800" kern="1200" normalizeH="1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CC"/>
              </a:solidFill>
              <a:effectLst/>
              <a:latin typeface="Arial Narrow" pitchFamily="34" charset="0"/>
              <a:cs typeface="Arial" pitchFamily="34" charset="0"/>
              <a:hlinkClick r:id="rId10" action="ppaction://hlinksldjump"/>
            </a:endParaRPr>
          </a:p>
          <a:p>
            <a:pPr>
              <a:defRPr/>
            </a:pPr>
            <a:r>
              <a:rPr lang="ru-RU" sz="1800" kern="1200" normalizeH="1" dirty="0" smtClean="0">
                <a:solidFill>
                  <a:srgbClr val="FFFFCC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ru-RU" sz="1800" kern="1200" normalizeH="1" dirty="0" smtClean="0">
                <a:solidFill>
                  <a:srgbClr val="FFFFCC"/>
                </a:solidFill>
                <a:effectLst/>
                <a:latin typeface="Arial Narrow" pitchFamily="34" charset="0"/>
                <a:cs typeface="Arial" pitchFamily="34" charset="0"/>
                <a:hlinkClick r:id="rId11" action="ppaction://hlinksldjump"/>
              </a:rPr>
              <a:t>Обыкновенные Гринды</a:t>
            </a:r>
            <a:r>
              <a:rPr lang="ru-RU" sz="1800" kern="1200" normalizeH="1" dirty="0" smtClean="0">
                <a:solidFill>
                  <a:srgbClr val="FFFFCC"/>
                </a:solidFill>
                <a:effectLst/>
                <a:latin typeface="Arial Narrow" pitchFamily="34" charset="0"/>
                <a:cs typeface="Arial" pitchFamily="34" charset="0"/>
              </a:rPr>
              <a:t>  </a:t>
            </a:r>
            <a:r>
              <a:rPr lang="ru-RU" sz="1800" kern="1200" normalizeH="1" dirty="0" smtClean="0">
                <a:solidFill>
                  <a:srgbClr val="FFFFCC"/>
                </a:solidFill>
                <a:effectLst/>
                <a:latin typeface="Arial Narrow" pitchFamily="34" charset="0"/>
                <a:cs typeface="Arial" pitchFamily="34" charset="0"/>
                <a:hlinkClick r:id="rId9" action="ppaction://hlinksldjump"/>
              </a:rPr>
              <a:t>СЕМЕЙСТВО ДЕЛЬФИН ОВЫХ</a:t>
            </a:r>
            <a:endParaRPr lang="ru-RU" sz="1800" kern="1200" normalizeH="1" dirty="0" smtClean="0">
              <a:solidFill>
                <a:srgbClr val="FFFFCC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800" kern="1200" normalizeH="1" dirty="0" smtClean="0">
                <a:solidFill>
                  <a:srgbClr val="FFFFCC"/>
                </a:solidFill>
                <a:effectLst/>
                <a:latin typeface="Arial Narrow" pitchFamily="34" charset="0"/>
                <a:cs typeface="Arial" pitchFamily="34" charset="0"/>
              </a:rPr>
              <a:t>   </a:t>
            </a:r>
            <a:r>
              <a:rPr lang="ru-RU" sz="1800" kern="1200" normalizeH="1" dirty="0" smtClean="0">
                <a:solidFill>
                  <a:srgbClr val="FFFFCC"/>
                </a:solidFill>
                <a:effectLst/>
                <a:latin typeface="Arial Narrow" pitchFamily="34" charset="0"/>
                <a:cs typeface="Arial" pitchFamily="34" charset="0"/>
                <a:hlinkClick r:id="rId12" action="ppaction://hlinksldjump"/>
              </a:rPr>
              <a:t>Знаешь ли ты?</a:t>
            </a:r>
            <a:r>
              <a:rPr lang="ru-RU" sz="1800" kern="1200" normalizeH="1" dirty="0" smtClean="0">
                <a:solidFill>
                  <a:srgbClr val="FFFFCC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ru-RU" sz="1800" kern="1200" normalizeH="1" dirty="0" smtClean="0">
                <a:solidFill>
                  <a:srgbClr val="FFFFCC"/>
                </a:solidFill>
                <a:effectLst/>
                <a:latin typeface="Arial Narrow" pitchFamily="34" charset="0"/>
                <a:cs typeface="Arial" pitchFamily="34" charset="0"/>
                <a:hlinkClick r:id="" action="ppaction://noaction"/>
              </a:rPr>
              <a:t>Знаешь ли ты ,что </a:t>
            </a:r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" pitchFamily="34" charset="0"/>
                <a:cs typeface="Arial"/>
                <a:hlinkClick r:id="" action="ppaction://noaction"/>
              </a:rPr>
              <a:t>… </a:t>
            </a:r>
            <a:r>
              <a:rPr lang="ru-RU" sz="1800" kern="1200" normalizeH="1" dirty="0" smtClean="0">
                <a:solidFill>
                  <a:srgbClr val="FFFFCC"/>
                </a:solidFill>
                <a:effectLst/>
                <a:latin typeface="Arial" pitchFamily="34" charset="0"/>
                <a:cs typeface="Arial" pitchFamily="34" charset="0"/>
                <a:hlinkClick r:id="" action="ppaction://noaction"/>
              </a:rPr>
              <a:t>КАСАТКА </a:t>
            </a:r>
            <a:r>
              <a:rPr lang="ru-RU" sz="1800" kern="1200" normalizeH="1" dirty="0" smtClean="0">
                <a:solidFill>
                  <a:srgbClr val="FFFFCC"/>
                </a:solidFill>
                <a:effectLst/>
                <a:latin typeface="Arial Narrow" pitchFamily="34" charset="0"/>
                <a:cs typeface="Arial" pitchFamily="34" charset="0"/>
                <a:hlinkClick r:id="rId13" action="ppaction://hlinksldjump"/>
              </a:rPr>
              <a:t>Дельфинята</a:t>
            </a:r>
            <a:r>
              <a:rPr lang="ru-RU" sz="1800" kern="1200" normalizeH="1" dirty="0" smtClean="0">
                <a:solidFill>
                  <a:srgbClr val="FFFFCC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ru-RU" sz="1800" kern="1200" normalizeH="1" dirty="0" smtClean="0">
                <a:solidFill>
                  <a:srgbClr val="FFFFCC"/>
                </a:solidFill>
                <a:effectLst/>
                <a:latin typeface="Arial Narrow" pitchFamily="34" charset="0"/>
                <a:cs typeface="Arial" pitchFamily="34" charset="0"/>
                <a:hlinkClick r:id="rId14" action="ppaction://hlinksldjump"/>
              </a:rPr>
              <a:t>Факты</a:t>
            </a:r>
            <a:r>
              <a:rPr lang="ru-RU" sz="1800" kern="1200" normalizeH="1" dirty="0" smtClean="0">
                <a:solidFill>
                  <a:srgbClr val="FFFFCC"/>
                </a:solidFill>
                <a:effectLst/>
                <a:latin typeface="Arial Narrow" pitchFamily="34" charset="0"/>
                <a:cs typeface="Arial" pitchFamily="34" charset="0"/>
              </a:rPr>
              <a:t>  </a:t>
            </a:r>
            <a:r>
              <a:rPr lang="ru-RU" sz="1800" kern="1200" normalizeH="1" dirty="0" smtClean="0">
                <a:solidFill>
                  <a:srgbClr val="FFFFCC"/>
                </a:solidFill>
                <a:effectLst/>
                <a:latin typeface="Arial Narrow" pitchFamily="34" charset="0"/>
                <a:cs typeface="Arial" pitchFamily="34" charset="0"/>
                <a:hlinkClick r:id="rId15" action="ppaction://hlinksldjump"/>
              </a:rPr>
              <a:t>Прыжок</a:t>
            </a:r>
            <a:endParaRPr lang="ru-RU" sz="1800" kern="1200" normalizeH="1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CC"/>
              </a:solidFill>
              <a:effectLst/>
              <a:latin typeface="Arial Narrow" pitchFamily="34" charset="0"/>
              <a:cs typeface="Arial" pitchFamily="34" charset="0"/>
              <a:hlinkClick r:id="rId16" action="ppaction://hlinksldjump"/>
            </a:endParaRPr>
          </a:p>
          <a:p>
            <a:pPr>
              <a:defRPr/>
            </a:pPr>
            <a:r>
              <a:rPr lang="ru-RU" sz="1800" kern="1200" normalizeH="1" dirty="0" smtClean="0">
                <a:solidFill>
                  <a:srgbClr val="FFFFCC"/>
                </a:solidFill>
                <a:effectLst/>
                <a:latin typeface="Arial Narrow" pitchFamily="34" charset="0"/>
                <a:cs typeface="Arial" pitchFamily="34" charset="0"/>
                <a:hlinkClick r:id="rId14" action="ppaction://hlinksldjump"/>
              </a:rPr>
              <a:t>ПИЩА И ОХОТА</a:t>
            </a:r>
            <a:endParaRPr lang="ru-RU" sz="1800" kern="1200" normalizeH="1" dirty="0" smtClean="0">
              <a:solidFill>
                <a:srgbClr val="FFFFCC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800" kern="1200" normalizeH="1" dirty="0" smtClean="0">
                <a:solidFill>
                  <a:srgbClr val="FFFFCC"/>
                </a:solidFill>
                <a:effectLst/>
                <a:latin typeface="Arial Narrow" pitchFamily="34" charset="0"/>
                <a:cs typeface="Arial" pitchFamily="34" charset="0"/>
                <a:hlinkClick r:id="rId17" action="ppaction://hlinksldjump"/>
              </a:rPr>
              <a:t>Передвижение </a:t>
            </a:r>
            <a:endParaRPr lang="ru-RU" sz="1800" kern="1200" normalizeH="1" dirty="0" smtClean="0">
              <a:solidFill>
                <a:srgbClr val="FFFFCC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800" kern="1200" normalizeH="1" dirty="0" smtClean="0">
                <a:solidFill>
                  <a:srgbClr val="FFFFCC"/>
                </a:solidFill>
                <a:effectLst/>
                <a:latin typeface="Arial Narrow" pitchFamily="34" charset="0"/>
                <a:cs typeface="Arial" pitchFamily="34" charset="0"/>
                <a:hlinkClick r:id="" action="ppaction://noaction"/>
              </a:rPr>
              <a:t>о СИГНАЛАХ и ЗВУКАХ, ИЗДАВАЕМЫХ ДЕЛЬФИНАМИ</a:t>
            </a:r>
            <a:endParaRPr lang="ru-RU" sz="1800" kern="1200" normalizeH="1" dirty="0" smtClean="0">
              <a:solidFill>
                <a:srgbClr val="FFFFCC"/>
              </a:solidFill>
              <a:effectLst/>
              <a:latin typeface="Arial Narrow" pitchFamily="34" charset="0"/>
              <a:cs typeface="Arial" pitchFamily="34" charset="0"/>
              <a:hlinkClick r:id="rId18" action="ppaction://hlinksldjump"/>
            </a:endParaRPr>
          </a:p>
          <a:p>
            <a:pPr>
              <a:defRPr/>
            </a:pPr>
            <a:r>
              <a:rPr lang="ru-RU" sz="1800" kern="1200" normalizeH="1" dirty="0" smtClean="0">
                <a:solidFill>
                  <a:srgbClr val="FFFFCC"/>
                </a:solidFill>
                <a:effectLst/>
                <a:latin typeface="Arial Narrow" pitchFamily="34" charset="0"/>
                <a:cs typeface="Arial" pitchFamily="34" charset="0"/>
                <a:hlinkClick r:id="rId18" action="ppaction://hlinksldjump"/>
              </a:rPr>
              <a:t>Чем КИТЫ ОТЛИЧАЮТСЯ    ОТ РЫБ? </a:t>
            </a:r>
            <a:r>
              <a:rPr lang="ru-RU" sz="1800" kern="1200" normalizeH="1" dirty="0" smtClean="0">
                <a:solidFill>
                  <a:srgbClr val="FFFFCC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800" kern="1200" normalizeH="1" dirty="0" smtClean="0">
                <a:solidFill>
                  <a:srgbClr val="FFFFCC"/>
                </a:solidFill>
                <a:effectLst/>
                <a:latin typeface="Arial Narrow" pitchFamily="34" charset="0"/>
                <a:cs typeface="Arial" pitchFamily="34" charset="0"/>
                <a:hlinkClick r:id="" action="ppaction://hlinkshowjump?jump=lastslide"/>
              </a:rPr>
              <a:t>Заключение     </a:t>
            </a:r>
            <a:endParaRPr lang="ru-RU" sz="1800" kern="1200" normalizeH="1" dirty="0" smtClean="0">
              <a:solidFill>
                <a:srgbClr val="FFFFCC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>
              <a:defRPr/>
            </a:pPr>
            <a:endParaRPr lang="ru-RU" sz="180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DE8BF8-9F72-41B3-887E-CE1CFBACC67B}" type="slidenum">
              <a:rPr lang="ru-RU" altLang="ru-RU" sz="1200"/>
              <a:pPr eaLnBrk="1" hangingPunct="1"/>
              <a:t>2</a:t>
            </a:fld>
            <a:endParaRPr lang="ru-RU" altLang="ru-RU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5"/>
          <p:cNvSpPr>
            <a:spLocks noChangeArrowheads="1" noChangeShapeType="1" noTextEdit="1"/>
          </p:cNvSpPr>
          <p:nvPr/>
        </p:nvSpPr>
        <p:spPr bwMode="auto">
          <a:xfrm>
            <a:off x="809625" y="171450"/>
            <a:ext cx="8077200" cy="630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ПИЩА И ОХОТА</a:t>
            </a:r>
          </a:p>
        </p:txBody>
      </p:sp>
      <p:sp>
        <p:nvSpPr>
          <p:cNvPr id="11285" name="Rectangle 21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2598738"/>
            <a:ext cx="8640763" cy="3068637"/>
          </a:xfrm>
        </p:spPr>
        <p:txBody>
          <a:bodyPr/>
          <a:lstStyle/>
          <a:p>
            <a:pPr marL="533400" indent="-533400" eaLnBrk="1" hangingPunct="1">
              <a:buClr>
                <a:srgbClr val="009900"/>
              </a:buClr>
              <a:buFont typeface="Wingdings" panose="05000000000000000000" pitchFamily="2" charset="2"/>
              <a:buNone/>
              <a:defRPr/>
            </a:pPr>
            <a:r>
              <a:rPr lang="ru-RU" sz="2800" dirty="0" smtClean="0"/>
              <a:t> </a:t>
            </a:r>
          </a:p>
          <a:p>
            <a:pPr marL="533400" indent="-533400" eaLnBrk="1" hangingPunct="1">
              <a:defRPr/>
            </a:pPr>
            <a:r>
              <a:rPr lang="ru-RU" sz="1800" dirty="0" smtClean="0">
                <a:effectLst/>
              </a:rPr>
              <a:t>Дельфины помогают друг другу во время охоты.</a:t>
            </a:r>
          </a:p>
          <a:p>
            <a:pPr marL="533400" indent="-533400" eaLnBrk="1" hangingPunct="1">
              <a:defRPr/>
            </a:pPr>
            <a:r>
              <a:rPr lang="ru-RU" sz="1800" dirty="0" smtClean="0">
                <a:effectLst/>
              </a:rPr>
              <a:t>Пища: рыба, рачки, кальмары, осьминоги, креветки.</a:t>
            </a:r>
          </a:p>
          <a:p>
            <a:pPr marL="533400" indent="-533400" eaLnBrk="1" hangingPunct="1">
              <a:defRPr/>
            </a:pPr>
            <a:r>
              <a:rPr lang="ru-RU" sz="1800" dirty="0" smtClean="0">
                <a:effectLst/>
              </a:rPr>
              <a:t>Дельфины питаются рыбой различных видов. Способ охоты  на неё зависит от рода рыб. </a:t>
            </a:r>
          </a:p>
          <a:p>
            <a:pPr marL="533400" indent="-533400" eaLnBrk="1" hangingPunct="1">
              <a:buFont typeface="Wingdings" panose="05000000000000000000" pitchFamily="2" charset="2"/>
              <a:buChar char="n"/>
              <a:defRPr/>
            </a:pPr>
            <a:endParaRPr lang="ru-RU" sz="1800" dirty="0" smtClean="0">
              <a:effectLst/>
            </a:endParaRPr>
          </a:p>
          <a:p>
            <a:pPr marL="533400" indent="-533400" eaLnBrk="1" hangingPunct="1">
              <a:defRPr/>
            </a:pPr>
            <a:endParaRPr lang="ru-RU" sz="1600" dirty="0" smtClean="0">
              <a:effectLst/>
            </a:endParaRPr>
          </a:p>
          <a:p>
            <a:pPr marL="533400" indent="-533400" eaLnBrk="1" hangingPunct="1">
              <a:defRPr/>
            </a:pPr>
            <a:endParaRPr lang="ru-RU" sz="1600" b="1" dirty="0" smtClean="0">
              <a:effectLst/>
            </a:endParaRPr>
          </a:p>
          <a:p>
            <a:pPr marL="533400" indent="-533400" eaLnBrk="1" hangingPunct="1">
              <a:defRPr/>
            </a:pPr>
            <a:endParaRPr lang="ru-RU" sz="1600" dirty="0" smtClean="0">
              <a:effectLst/>
            </a:endParaRPr>
          </a:p>
          <a:p>
            <a:pPr marL="533400" indent="-533400" eaLnBrk="1" hangingPunct="1">
              <a:defRPr/>
            </a:pPr>
            <a:endParaRPr lang="ru-RU" sz="1600" dirty="0" smtClean="0">
              <a:effectLst/>
            </a:endParaRPr>
          </a:p>
        </p:txBody>
      </p:sp>
      <p:pic>
        <p:nvPicPr>
          <p:cNvPr id="26628" name="Picture 46" descr="DOLPhiN (5)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2698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7" descr="DOLPhiN (57)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39700"/>
            <a:ext cx="27781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3" descr="E:\фото\дельфин\Рисунок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725488"/>
            <a:ext cx="5222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8" descr="E:\фото\Дельфины\Дельфины (80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962025"/>
            <a:ext cx="287813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flipH="1">
            <a:off x="5029200" y="4678363"/>
            <a:ext cx="4286250" cy="160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effectLst/>
                <a:latin typeface="Arial" charset="0"/>
              </a:rPr>
              <a:t>В ночной ловле обычно участвует меньше дельфинов, чем в дневной.</a:t>
            </a:r>
          </a:p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950" y="4752975"/>
            <a:ext cx="4191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effectLst/>
                <a:latin typeface="Arial" charset="0"/>
              </a:rPr>
              <a:t>На рыбу, ведущую дневной образ жизни, дельфины в основном охотятся</a:t>
            </a:r>
            <a:r>
              <a:rPr lang="en-US" sz="2000" dirty="0">
                <a:effectLst/>
                <a:latin typeface="Arial" charset="0"/>
              </a:rPr>
              <a:t> </a:t>
            </a:r>
            <a:r>
              <a:rPr lang="ru-RU" sz="2000" dirty="0">
                <a:effectLst/>
                <a:latin typeface="Arial" charset="0"/>
              </a:rPr>
              <a:t>стаями,</a:t>
            </a:r>
            <a:endParaRPr lang="ru-RU" sz="2000" dirty="0">
              <a:latin typeface="Arial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35DDF8-A6D7-49A8-AE19-5E80E185D38E}" type="slidenum">
              <a:rPr lang="ru-RU" altLang="ru-RU" sz="1400"/>
              <a:pPr eaLnBrk="1" hangingPunct="1"/>
              <a:t>20</a:t>
            </a:fld>
            <a:endParaRPr lang="ru-RU" altLang="ru-RU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14"/>
          <p:cNvSpPr>
            <a:spLocks noChangeArrowheads="1" noChangeShapeType="1" noTextEdit="1"/>
          </p:cNvSpPr>
          <p:nvPr/>
        </p:nvSpPr>
        <p:spPr bwMode="auto">
          <a:xfrm>
            <a:off x="428625" y="134938"/>
            <a:ext cx="8229600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Wingdings" panose="05000000000000000000" pitchFamily="2" charset="2"/>
              <a:buNone/>
            </a:pP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7651" name="Rectangle 10"/>
          <p:cNvSpPr>
            <a:spLocks noChangeArrowheads="1"/>
          </p:cNvSpPr>
          <p:nvPr/>
        </p:nvSpPr>
        <p:spPr bwMode="auto">
          <a:xfrm>
            <a:off x="161925" y="2359025"/>
            <a:ext cx="8982075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SzTx/>
              <a:buFontTx/>
              <a:buAutoNum type="arabicPeriod"/>
            </a:pPr>
            <a:endParaRPr lang="ru-RU" altLang="ru-RU" sz="1600" b="1">
              <a:effectLst/>
            </a:endParaRPr>
          </a:p>
          <a:p>
            <a:pPr eaLnBrk="1" hangingPunct="1"/>
            <a:r>
              <a:rPr lang="ru-RU" altLang="ru-RU" sz="1600">
                <a:effectLst/>
              </a:rPr>
              <a:t>Звуковые волны дельфины посылают направленно. Жировая подушка, лежащая на     челюстных и межчелюстных костях, и вогнутая передняя поверхность черепа действуют как    звуковая линза и рефлектор: они концентрируют сигналы, излученные воздушными мешками, и в виде звукового пучка направляют их на лоцируемый объект. </a:t>
            </a:r>
          </a:p>
          <a:p>
            <a:pPr eaLnBrk="1" hangingPunct="1">
              <a:spcBef>
                <a:spcPct val="50000"/>
              </a:spcBef>
              <a:buSzTx/>
            </a:pPr>
            <a:r>
              <a:rPr lang="ru-RU" altLang="ru-RU" sz="1600">
                <a:effectLst/>
              </a:rPr>
              <a:t>Дельфины издают звуки в широком диапазоне – от тех, что  слышит человеческое ухо, до ультразвуков.</a:t>
            </a:r>
          </a:p>
          <a:p>
            <a:pPr eaLnBrk="1" hangingPunct="1"/>
            <a:r>
              <a:rPr lang="ru-RU" altLang="ru-RU" sz="1600">
                <a:effectLst/>
              </a:rPr>
              <a:t>С помощью эхозонда  дельфин высылает серию звуков высокой частоты. Если какой–либо из них попадает на преграду (предмет), то возращенное   отражение звука с легкостью воспринимаются дельфином. </a:t>
            </a:r>
          </a:p>
          <a:p>
            <a:pPr eaLnBrk="1" hangingPunct="1"/>
            <a:r>
              <a:rPr lang="ru-RU" altLang="ru-RU" sz="1600">
                <a:effectLst/>
                <a:cs typeface="Arial" panose="020B0604020202020204" pitchFamily="34" charset="0"/>
              </a:rPr>
              <a:t>Дельфины разговаривают  на особом языке, пользуясь широким спектром звуков.</a:t>
            </a:r>
          </a:p>
          <a:p>
            <a:pPr eaLnBrk="1" hangingPunct="1"/>
            <a:r>
              <a:rPr lang="ru-RU" altLang="ru-RU" sz="1600">
                <a:effectLst/>
                <a:cs typeface="Arial" panose="020B0604020202020204" pitchFamily="34" charset="0"/>
              </a:rPr>
              <a:t>Общаются с помощью  свистов и специальных звуков.</a:t>
            </a:r>
          </a:p>
        </p:txBody>
      </p:sp>
      <p:pic>
        <p:nvPicPr>
          <p:cNvPr id="27652" name="Picture 45" descr="DOLPhiN (57)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0"/>
            <a:ext cx="21113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8" descr="DOLPhiN (5)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88" y="0"/>
            <a:ext cx="2190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E:\фото\Дельфины (6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895350"/>
            <a:ext cx="200025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3" descr="E:\фото\дельфин\Рисунок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8" y="417513"/>
            <a:ext cx="6016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23950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О сигналах и звуках, издаваемых дельфинами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1B26A3-CC46-461E-BA23-611EFD6B139C}" type="slidenum">
              <a:rPr lang="ru-RU" altLang="ru-RU" sz="1400"/>
              <a:pPr eaLnBrk="1" hangingPunct="1"/>
              <a:t>21</a:t>
            </a:fld>
            <a:endParaRPr lang="ru-RU" altLang="ru-RU" sz="1400"/>
          </a:p>
        </p:txBody>
      </p:sp>
      <p:pic>
        <p:nvPicPr>
          <p:cNvPr id="27658" name="Рисунок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1193800"/>
            <a:ext cx="3043238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9900" y="1908175"/>
            <a:ext cx="5381625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effectLst/>
              </a:rPr>
              <a:t>ЧЕМ КИТЫ ОТЛИЧАЮТСЯ    ОТ РЫБ?</a:t>
            </a:r>
            <a:r>
              <a:rPr lang="ru-RU" sz="2000" dirty="0" smtClean="0"/>
              <a:t>  </a:t>
            </a:r>
          </a:p>
        </p:txBody>
      </p:sp>
      <p:sp>
        <p:nvSpPr>
          <p:cNvPr id="28675" name="Содержимое 11"/>
          <p:cNvSpPr>
            <a:spLocks noGrp="1"/>
          </p:cNvSpPr>
          <p:nvPr>
            <p:ph sz="half" idx="2"/>
          </p:nvPr>
        </p:nvSpPr>
        <p:spPr>
          <a:xfrm>
            <a:off x="404813" y="2959100"/>
            <a:ext cx="6635750" cy="2592388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</a:pPr>
            <a:r>
              <a:rPr lang="ru-RU" altLang="ru-RU" sz="2000" smtClean="0">
                <a:effectLst/>
              </a:rPr>
              <a:t>Потомство  киты кормят молоком. 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ru-RU" altLang="ru-RU" sz="2000" smtClean="0">
                <a:effectLst/>
              </a:rPr>
              <a:t>Киты для дыхания всплывают на поверхность. 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ru-RU" altLang="ru-RU" sz="2000" smtClean="0">
                <a:effectLst/>
              </a:rPr>
              <a:t>Они теплокровные животные, сохраняют постоянную температуру тела.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ru-RU" altLang="ru-RU" sz="2000" smtClean="0">
                <a:effectLst/>
              </a:rPr>
              <a:t>У них горизонтальный хвостовой плавник. Кит передвигается, двигая им вверх и вниз.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D6F838-69C7-445A-9700-0E7D68EA27B1}" type="slidenum">
              <a:rPr lang="ru-RU" altLang="ru-RU" sz="1400"/>
              <a:pPr eaLnBrk="1" hangingPunct="1"/>
              <a:t>22</a:t>
            </a:fld>
            <a:endParaRPr lang="ru-RU" altLang="ru-RU" sz="1400"/>
          </a:p>
        </p:txBody>
      </p:sp>
      <p:sp>
        <p:nvSpPr>
          <p:cNvPr id="28677" name="Text Box 15"/>
          <p:cNvSpPr txBox="1">
            <a:spLocks noChangeArrowheads="1"/>
          </p:cNvSpPr>
          <p:nvPr/>
        </p:nvSpPr>
        <p:spPr bwMode="auto">
          <a:xfrm>
            <a:off x="2919413" y="1325563"/>
            <a:ext cx="1173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effectLst/>
              </a:rPr>
              <a:t>кит горбач</a:t>
            </a:r>
          </a:p>
        </p:txBody>
      </p:sp>
      <p:pic>
        <p:nvPicPr>
          <p:cNvPr id="28678" name="Picture 16" descr="DOLPhiN (5)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75"/>
            <a:ext cx="360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8" descr="DOLPhiN (57)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88950"/>
            <a:ext cx="3476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2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0"/>
            <a:ext cx="46291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3" descr="E:\фото\дельфин\Рисунок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0"/>
            <a:ext cx="3905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31075" y="5004521"/>
            <a:ext cx="6087291" cy="16189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/>
              </a:rPr>
              <a:t>ЗНАЕШЬ ЛИ ТЫ ?</a:t>
            </a:r>
            <a:endParaRPr lang="ru-RU" sz="2400" dirty="0">
              <a:effectLst/>
              <a:latin typeface="Arial" charset="0"/>
            </a:endParaRPr>
          </a:p>
          <a:p>
            <a:pPr marL="457200" indent="-457200">
              <a:lnSpc>
                <a:spcPct val="80000"/>
              </a:lnSpc>
              <a:defRPr/>
            </a:pPr>
            <a:r>
              <a:rPr lang="ru-RU" sz="2000" dirty="0">
                <a:effectLst/>
                <a:latin typeface="Arial" charset="0"/>
              </a:rPr>
              <a:t>Размер: от 1,8 м (морская свинья) до 33 м (голубой кит).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ru-RU" sz="2000" dirty="0">
                <a:effectLst/>
                <a:latin typeface="Arial" charset="0"/>
              </a:rPr>
              <a:t>Возраст:  киты живут от 25 лет до 80 лет .</a:t>
            </a:r>
          </a:p>
          <a:p>
            <a:pPr>
              <a:defRPr/>
            </a:pPr>
            <a:endParaRPr lang="ru-RU" sz="2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ctrTitle"/>
          </p:nvPr>
        </p:nvSpPr>
        <p:spPr>
          <a:xfrm>
            <a:off x="895350" y="414338"/>
            <a:ext cx="6400800" cy="2273300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Дополнительные ссылки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56564B-A952-4336-AC4A-59DCE95DE3E1}" type="slidenum">
              <a:rPr lang="ru-RU" altLang="ru-RU" sz="1400">
                <a:latin typeface="Comic Sans MS" panose="030F0702030302020204" pitchFamily="66" charset="0"/>
              </a:rPr>
              <a:pPr eaLnBrk="1" hangingPunct="1"/>
              <a:t>23</a:t>
            </a:fld>
            <a:endParaRPr lang="ru-RU" altLang="ru-RU" sz="1400">
              <a:latin typeface="Comic Sans MS" panose="030F0702030302020204" pitchFamily="66" charset="0"/>
            </a:endParaRPr>
          </a:p>
        </p:txBody>
      </p:sp>
      <p:pic>
        <p:nvPicPr>
          <p:cNvPr id="29700" name="Picture 5" descr="E:\фото\дельфин\ррр.tif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9" t="16290" r="-2519" b="48956"/>
          <a:stretch>
            <a:fillRect/>
          </a:stretch>
        </p:blipFill>
        <p:spPr bwMode="auto">
          <a:xfrm>
            <a:off x="3343275" y="3905250"/>
            <a:ext cx="114935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 descr="C:\Users\User\Desktop\Рисунок1.png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549275"/>
            <a:ext cx="258603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4" descr="E:\71767.jpg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1501" r="1849" b="1683"/>
          <a:stretch>
            <a:fillRect/>
          </a:stretch>
        </p:blipFill>
        <p:spPr bwMode="auto">
          <a:xfrm>
            <a:off x="5291138" y="4337050"/>
            <a:ext cx="8985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2" descr="E:\фото+\Дельфины\117563252299428.jpg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" t="57695" b="2084"/>
          <a:stretch>
            <a:fillRect/>
          </a:stretch>
        </p:blipFill>
        <p:spPr bwMode="auto">
          <a:xfrm>
            <a:off x="4514850" y="5818188"/>
            <a:ext cx="6619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49688" y="5508625"/>
            <a:ext cx="21653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92D050"/>
                </a:solidFill>
                <a:latin typeface="Arial" charset="0"/>
              </a:rPr>
              <a:t>Задачи по генетике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9925" y="5056188"/>
            <a:ext cx="1412875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2"/>
                </a:solidFill>
                <a:latin typeface="Arial" charset="0"/>
              </a:rPr>
              <a:t>Спасение китов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1063" y="5106988"/>
            <a:ext cx="14589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CC99FF"/>
                </a:solidFill>
                <a:latin typeface="Arial" charset="0"/>
              </a:rPr>
              <a:t>Дельфинарии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54513" y="1349375"/>
            <a:ext cx="21447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B0F0"/>
                </a:solidFill>
                <a:latin typeface="Arial" charset="0"/>
              </a:rPr>
              <a:t>Афалина и белобочка</a:t>
            </a:r>
          </a:p>
        </p:txBody>
      </p:sp>
      <p:pic>
        <p:nvPicPr>
          <p:cNvPr id="29708" name="Рисунок 5" descr="C:\Users\User\Documents\Мои результаты сканирования\2009-04 (апр)\сканирование0006.jpg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2" t="58910" r="6660"/>
          <a:stretch>
            <a:fillRect/>
          </a:stretch>
        </p:blipFill>
        <p:spPr bwMode="auto">
          <a:xfrm>
            <a:off x="6729413" y="1501775"/>
            <a:ext cx="1030287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56338" y="2495550"/>
            <a:ext cx="2157412" cy="565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2"/>
                </a:solidFill>
                <a:latin typeface="Arial" charset="0"/>
              </a:rPr>
              <a:t>Защита вымирающих </a:t>
            </a:r>
          </a:p>
          <a:p>
            <a:pPr>
              <a:defRPr/>
            </a:pPr>
            <a:r>
              <a:rPr lang="ru-RU" sz="1400" dirty="0">
                <a:solidFill>
                  <a:schemeClr val="tx2"/>
                </a:solidFill>
                <a:latin typeface="Arial" charset="0"/>
              </a:rPr>
              <a:t>видов китообразных</a:t>
            </a:r>
          </a:p>
        </p:txBody>
      </p:sp>
      <p:pic>
        <p:nvPicPr>
          <p:cNvPr id="29710" name="Picture 45" descr="DOLPhiN (57)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627063"/>
            <a:ext cx="228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48" descr="DOLPhiN (5)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457200"/>
            <a:ext cx="2190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3" descr="E:\фото\дельфин\Рисунок1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62922">
            <a:off x="2493962" y="1319213"/>
            <a:ext cx="3905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Горизонтальный свиток 16">
            <a:hlinkClick r:id="rId19" action="ppaction://hlinkfile"/>
          </p:cNvPr>
          <p:cNvSpPr/>
          <p:nvPr/>
        </p:nvSpPr>
        <p:spPr bwMode="auto">
          <a:xfrm>
            <a:off x="2037804" y="2677886"/>
            <a:ext cx="3148150" cy="1161633"/>
          </a:xfrm>
          <a:prstGeom prst="horizontalScroll">
            <a:avLst>
              <a:gd name="adj" fmla="val 25000"/>
            </a:avLst>
          </a:prstGeom>
          <a:gradFill>
            <a:gsLst>
              <a:gs pos="24000">
                <a:schemeClr val="tx2">
                  <a:alpha val="82000"/>
                </a:scheme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3600000" scaled="0"/>
          </a:gradFill>
          <a:ln w="9525" cap="flat" cmpd="thinThick" algn="ctr">
            <a:solidFill>
              <a:schemeClr val="tx1"/>
            </a:solidFill>
            <a:prstDash val="solid"/>
            <a:bevel/>
            <a:headEnd type="triangle" w="lg" len="lg"/>
            <a:tailEnd type="stealth" w="lg" len="med"/>
          </a:ln>
          <a:effectLst/>
          <a:scene3d>
            <a:camera prst="obliqueTopLeft"/>
            <a:lightRig rig="contrasting" dir="t"/>
          </a:scene3d>
          <a:sp3d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sz="1600" dirty="0">
                <a:latin typeface="Arial" charset="0"/>
              </a:rPr>
              <a:t>Красная книга китообразных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651000" y="1212850"/>
            <a:ext cx="6400800" cy="22733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Использованные программы: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66888" y="3403600"/>
            <a:ext cx="6032500" cy="2406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Adobe Photoshop C53</a:t>
            </a:r>
            <a:r>
              <a:rPr lang="ru-RU" dirty="0" smtClean="0"/>
              <a:t>: рисовка карт; </a:t>
            </a:r>
            <a:r>
              <a:rPr lang="en-US" dirty="0" smtClean="0"/>
              <a:t>Microsoft PowerPoint</a:t>
            </a:r>
          </a:p>
          <a:p>
            <a:pPr>
              <a:defRPr/>
            </a:pPr>
            <a:r>
              <a:rPr lang="en-US" dirty="0" smtClean="0"/>
              <a:t>Microsoft Word</a:t>
            </a:r>
            <a:r>
              <a:rPr lang="ru-RU" dirty="0" smtClean="0"/>
              <a:t> </a:t>
            </a:r>
            <a:endParaRPr lang="en-US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252148-898F-4F8B-BF82-64533CABC568}" type="slidenum">
              <a:rPr lang="ru-RU" altLang="ru-RU" sz="1400">
                <a:latin typeface="Comic Sans MS" panose="030F0702030302020204" pitchFamily="66" charset="0"/>
              </a:rPr>
              <a:pPr eaLnBrk="1" hangingPunct="1"/>
              <a:t>24</a:t>
            </a:fld>
            <a:endParaRPr lang="ru-RU" altLang="ru-RU" sz="1400">
              <a:latin typeface="Comic Sans MS" panose="030F0702030302020204" pitchFamily="66" charset="0"/>
            </a:endParaRPr>
          </a:p>
        </p:txBody>
      </p:sp>
      <p:pic>
        <p:nvPicPr>
          <p:cNvPr id="30725" name="Picture 5" descr="E:\фото+\Карты\Рисунок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7" b="26418"/>
          <a:stretch>
            <a:fillRect/>
          </a:stretch>
        </p:blipFill>
        <p:spPr bwMode="auto">
          <a:xfrm>
            <a:off x="6797675" y="2744788"/>
            <a:ext cx="685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3" descr="E:\фото\дельфин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3" y="6026150"/>
            <a:ext cx="62706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45" descr="DOLPhiN (57)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527675"/>
            <a:ext cx="22066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48" descr="DOLPhiN (5)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5521325"/>
            <a:ext cx="2079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95425" y="2135188"/>
            <a:ext cx="5534025" cy="1898650"/>
          </a:xfrm>
        </p:spPr>
        <p:txBody>
          <a:bodyPr/>
          <a:lstStyle/>
          <a:p>
            <a:pPr marL="762000" indent="-762000" eaLnBrk="1" hangingPunct="1">
              <a:defRPr/>
            </a:pPr>
            <a:r>
              <a:rPr lang="ru-RU" sz="2400" dirty="0" smtClean="0">
                <a:solidFill>
                  <a:schemeClr val="folHlink"/>
                </a:solidFill>
                <a:effectLst/>
              </a:rPr>
              <a:t>Выполнила:</a:t>
            </a:r>
            <a:br>
              <a:rPr lang="ru-RU" sz="2400" dirty="0" smtClean="0">
                <a:solidFill>
                  <a:schemeClr val="folHlink"/>
                </a:solidFill>
                <a:effectLst/>
              </a:rPr>
            </a:br>
            <a:r>
              <a:rPr lang="ru-RU" sz="2400" dirty="0" smtClean="0">
                <a:solidFill>
                  <a:schemeClr val="folHlink"/>
                </a:solidFill>
                <a:effectLst/>
              </a:rPr>
              <a:t> Денисова Татьяна</a:t>
            </a:r>
            <a:br>
              <a:rPr lang="ru-RU" sz="2400" dirty="0" smtClean="0">
                <a:solidFill>
                  <a:schemeClr val="folHlink"/>
                </a:solidFill>
                <a:effectLst/>
              </a:rPr>
            </a:br>
            <a:r>
              <a:rPr lang="ru-RU" sz="2400" dirty="0" smtClean="0">
                <a:solidFill>
                  <a:schemeClr val="folHlink"/>
                </a:solidFill>
                <a:effectLst/>
              </a:rPr>
              <a:t>9</a:t>
            </a:r>
            <a:r>
              <a:rPr lang="en-US" sz="2400" dirty="0" smtClean="0">
                <a:solidFill>
                  <a:schemeClr val="folHlink"/>
                </a:solidFill>
                <a:effectLst/>
              </a:rPr>
              <a:t>”</a:t>
            </a:r>
            <a:r>
              <a:rPr lang="ru-RU" sz="2400" dirty="0" smtClean="0">
                <a:solidFill>
                  <a:schemeClr val="folHlink"/>
                </a:solidFill>
                <a:effectLst/>
              </a:rPr>
              <a:t>б</a:t>
            </a:r>
            <a:r>
              <a:rPr lang="en-US" sz="2400" dirty="0" smtClean="0">
                <a:solidFill>
                  <a:schemeClr val="folHlink"/>
                </a:solidFill>
                <a:effectLst/>
              </a:rPr>
              <a:t>”</a:t>
            </a:r>
            <a:r>
              <a:rPr lang="ru-RU" sz="2400" dirty="0" smtClean="0">
                <a:solidFill>
                  <a:schemeClr val="folHlink"/>
                </a:solidFill>
                <a:effectLst/>
              </a:rPr>
              <a:t> класс</a:t>
            </a:r>
            <a:br>
              <a:rPr lang="ru-RU" sz="2400" dirty="0" smtClean="0">
                <a:solidFill>
                  <a:schemeClr val="folHlink"/>
                </a:solidFill>
                <a:effectLst/>
              </a:rPr>
            </a:br>
            <a:r>
              <a:rPr lang="ru-RU" sz="2800" b="1" dirty="0" smtClean="0">
                <a:solidFill>
                  <a:schemeClr val="folHlink"/>
                </a:solidFill>
                <a:effectLst/>
              </a:rPr>
              <a:t/>
            </a:r>
            <a:br>
              <a:rPr lang="ru-RU" sz="2800" b="1" dirty="0" smtClean="0">
                <a:solidFill>
                  <a:schemeClr val="folHlink"/>
                </a:solidFill>
                <a:effectLst/>
              </a:rPr>
            </a:br>
            <a:endParaRPr lang="ru-RU" sz="2800" b="1" dirty="0" smtClean="0">
              <a:effectLst/>
            </a:endParaRP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2800350" y="3273425"/>
            <a:ext cx="3900488" cy="2549525"/>
          </a:xfrm>
        </p:spPr>
        <p:txBody>
          <a:bodyPr/>
          <a:lstStyle/>
          <a:p>
            <a:pPr>
              <a:defRPr/>
            </a:pPr>
            <a:r>
              <a:rPr lang="ru-RU" sz="1600" dirty="0" smtClean="0"/>
              <a:t>Список литературы</a:t>
            </a:r>
          </a:p>
          <a:p>
            <a:pPr>
              <a:defRPr/>
            </a:pPr>
            <a:r>
              <a:rPr lang="ru-RU" sz="1600" dirty="0" smtClean="0"/>
              <a:t>Томилин А.Г. "Снова в воду" изд. "Знание" Москва 1984г.; "Жизнь животных", в т.7 /Млекопитающие/-.: Просвещение, 1989 г.</a:t>
            </a:r>
          </a:p>
          <a:p>
            <a:pPr>
              <a:defRPr/>
            </a:pPr>
            <a:r>
              <a:rPr lang="ru-RU" sz="1600" dirty="0" smtClean="0"/>
              <a:t>Журнал Тошка: №9/2004;№8/2006; Биология (Аванта+) Том2</a:t>
            </a:r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dirty="0"/>
          </a:p>
        </p:txBody>
      </p:sp>
      <p:pic>
        <p:nvPicPr>
          <p:cNvPr id="31748" name="Picture 22" descr="DOLPhiN (1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3" r="16406"/>
          <a:stretch>
            <a:fillRect/>
          </a:stretch>
        </p:blipFill>
        <p:spPr bwMode="auto">
          <a:xfrm>
            <a:off x="4195763" y="719138"/>
            <a:ext cx="10509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745" name="Rectangle 25"/>
          <p:cNvSpPr>
            <a:spLocks noChangeArrowheads="1"/>
          </p:cNvSpPr>
          <p:nvPr/>
        </p:nvSpPr>
        <p:spPr bwMode="auto">
          <a:xfrm>
            <a:off x="2781300" y="3649663"/>
            <a:ext cx="3525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1750" name="Picture 43" descr="DOLPhiN (4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17"/>
          <a:stretch>
            <a:fillRect/>
          </a:stretch>
        </p:blipFill>
        <p:spPr bwMode="auto">
          <a:xfrm>
            <a:off x="6480175" y="2276475"/>
            <a:ext cx="14414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52" descr="DOLPhiN (2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r="7375" b="1500"/>
          <a:stretch>
            <a:fillRect/>
          </a:stretch>
        </p:blipFill>
        <p:spPr bwMode="auto">
          <a:xfrm>
            <a:off x="1457325" y="2305050"/>
            <a:ext cx="1130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63" descr="DOLPhiN (57)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6118225"/>
            <a:ext cx="355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65" descr="DOLPhiN (45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5" y="896938"/>
            <a:ext cx="1804988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3" descr="E:\фото\дельфин\Рисунок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5553075"/>
            <a:ext cx="8921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3DC62C-D7F4-472C-A43A-50578E28BE55}" type="slidenum">
              <a:rPr lang="ru-RU" altLang="ru-RU" sz="1400">
                <a:latin typeface="Comic Sans MS" panose="030F0702030302020204" pitchFamily="66" charset="0"/>
              </a:rPr>
              <a:pPr eaLnBrk="1" hangingPunct="1"/>
              <a:t>25</a:t>
            </a:fld>
            <a:endParaRPr lang="ru-RU" altLang="ru-RU" sz="14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01B698-87CC-4327-8989-D5FF67E82A5A}" type="slidenum">
              <a:rPr lang="ru-RU" altLang="ru-RU" sz="1400"/>
              <a:pPr eaLnBrk="1" hangingPunct="1"/>
              <a:t>3</a:t>
            </a:fld>
            <a:endParaRPr lang="ru-RU" altLang="ru-RU" sz="140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11175" y="0"/>
            <a:ext cx="82296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Условные обозначения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644650" y="1760538"/>
            <a:ext cx="702945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buClr>
                <a:schemeClr val="accent2"/>
              </a:buClr>
              <a:buSzTx/>
              <a:defRPr/>
            </a:pPr>
            <a:r>
              <a:rPr lang="ru-RU" sz="2000" b="1" kern="0" dirty="0">
                <a:effectLst/>
                <a:latin typeface="+mn-lt"/>
              </a:rPr>
              <a:t>Возврат в предыдущий слайд           </a:t>
            </a:r>
          </a:p>
          <a:p>
            <a:pPr marL="1600200" lvl="3" indent="-228600">
              <a:buClr>
                <a:schemeClr val="folHlink"/>
              </a:buClr>
              <a:buSzPct val="50000"/>
              <a:defRPr/>
            </a:pPr>
            <a:endParaRPr lang="ru-RU" sz="2000" b="1" kern="0" dirty="0">
              <a:effectLst/>
              <a:latin typeface="+mn-lt"/>
            </a:endParaRPr>
          </a:p>
          <a:p>
            <a:pPr marL="1600200" lvl="3" indent="-228600">
              <a:buClr>
                <a:schemeClr val="folHlink"/>
              </a:buClr>
              <a:buSzPct val="50000"/>
              <a:defRPr/>
            </a:pPr>
            <a:endParaRPr lang="ru-RU" sz="2000" b="1" kern="0" dirty="0">
              <a:effectLst/>
              <a:latin typeface="+mn-lt"/>
            </a:endParaRPr>
          </a:p>
          <a:p>
            <a:pPr marL="1143000" lvl="2" indent="-228600">
              <a:buClr>
                <a:schemeClr val="accent2"/>
              </a:buClr>
              <a:buSzTx/>
              <a:defRPr/>
            </a:pPr>
            <a:r>
              <a:rPr lang="ru-RU" sz="2000" b="1" kern="0" dirty="0">
                <a:effectLst/>
                <a:latin typeface="+mn-lt"/>
              </a:rPr>
              <a:t>Переход в следующий слайд </a:t>
            </a:r>
          </a:p>
          <a:p>
            <a:pPr marL="1600200" lvl="3" indent="-228600">
              <a:buClr>
                <a:schemeClr val="folHlink"/>
              </a:buClr>
              <a:buSzPct val="50000"/>
              <a:defRPr/>
            </a:pPr>
            <a:endParaRPr lang="ru-RU" sz="2000" b="1" kern="0" dirty="0">
              <a:effectLst/>
              <a:latin typeface="+mn-lt"/>
            </a:endParaRPr>
          </a:p>
          <a:p>
            <a:pPr marL="1828800" lvl="3" indent="-457200">
              <a:buClr>
                <a:schemeClr val="folHlink"/>
              </a:buClr>
              <a:buSzPct val="50000"/>
              <a:defRPr/>
            </a:pPr>
            <a:r>
              <a:rPr lang="ru-RU" sz="2000" b="1" kern="0" dirty="0">
                <a:effectLst/>
                <a:latin typeface="+mn-lt"/>
              </a:rPr>
              <a:t>Содержание</a:t>
            </a:r>
          </a:p>
        </p:txBody>
      </p:sp>
      <p:pic>
        <p:nvPicPr>
          <p:cNvPr id="13317" name="Picture 4" descr="DOLPhiN (5)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2811463"/>
            <a:ext cx="3952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5" descr="DOLPhiN (57)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1681163"/>
            <a:ext cx="3429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9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526DAFB-337D-4F65-AE3F-5749BC5D5821}" type="slidenum">
              <a:rPr lang="ru-RU" alt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320" name="Picture 13" descr="E:\фото\дельфин\Рисунок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3746500"/>
            <a:ext cx="9191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ChangeArrowheads="1"/>
          </p:cNvSpPr>
          <p:nvPr/>
        </p:nvSpPr>
        <p:spPr bwMode="auto">
          <a:xfrm>
            <a:off x="3457575" y="787400"/>
            <a:ext cx="457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Tx/>
              <a:buFont typeface="Wingdings" panose="05000000000000000000" pitchFamily="2" charset="2"/>
              <a:buAutoNum type="arabicPeriod"/>
            </a:pPr>
            <a:endParaRPr lang="ru-RU" altLang="ru-RU" sz="1400">
              <a:effectLst/>
            </a:endParaRPr>
          </a:p>
        </p:txBody>
      </p:sp>
      <p:sp>
        <p:nvSpPr>
          <p:cNvPr id="2352178" name="Rectangle 50"/>
          <p:cNvSpPr>
            <a:spLocks noGrp="1" noChangeArrowheads="1"/>
          </p:cNvSpPr>
          <p:nvPr>
            <p:ph type="title"/>
          </p:nvPr>
        </p:nvSpPr>
        <p:spPr>
          <a:xfrm>
            <a:off x="0" y="514350"/>
            <a:ext cx="8686800" cy="1139825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ОТРЯДУ КИТООБРАЗНЫХ ОТНОСЯТСЯ ПОДОТРЯДЫ</a:t>
            </a:r>
          </a:p>
        </p:txBody>
      </p:sp>
      <p:sp>
        <p:nvSpPr>
          <p:cNvPr id="11268" name="Rectangle 52"/>
          <p:cNvSpPr>
            <a:spLocks noGrp="1" noChangeArrowheads="1"/>
          </p:cNvSpPr>
          <p:nvPr>
            <p:ph sz="half" idx="2"/>
          </p:nvPr>
        </p:nvSpPr>
        <p:spPr>
          <a:xfrm>
            <a:off x="5619750" y="2733675"/>
            <a:ext cx="3733800" cy="4124325"/>
          </a:xfrm>
        </p:spPr>
        <p:txBody>
          <a:bodyPr/>
          <a:lstStyle/>
          <a:p>
            <a:pPr>
              <a:defRPr/>
            </a:pPr>
            <a:r>
              <a:rPr lang="ru-RU" sz="1200" b="1" dirty="0" smtClean="0">
                <a:effectLst/>
                <a:latin typeface="+mj-lt"/>
                <a:cs typeface="Angsana New" pitchFamily="18" charset="-34"/>
              </a:rPr>
              <a:t>Самые известные зубатые киты – это кашалоты, касатки и дельфины. </a:t>
            </a:r>
          </a:p>
          <a:p>
            <a:pPr>
              <a:defRPr/>
            </a:pPr>
            <a:endParaRPr lang="ru-RU" sz="1200" b="1" dirty="0" smtClean="0">
              <a:effectLst/>
              <a:latin typeface="+mj-lt"/>
              <a:cs typeface="Angsana New" pitchFamily="18" charset="-34"/>
            </a:endParaRPr>
          </a:p>
          <a:p>
            <a:pPr>
              <a:defRPr/>
            </a:pPr>
            <a:r>
              <a:rPr lang="ru-RU" sz="1200" b="1" dirty="0" smtClean="0">
                <a:effectLst/>
                <a:latin typeface="+mj-lt"/>
                <a:cs typeface="Angsana New" pitchFamily="18" charset="-34"/>
              </a:rPr>
              <a:t>Представители этой группы заметно отличаются строением тела от живущих на земле млекопитающих. Они встречаются во всём мире. </a:t>
            </a:r>
          </a:p>
        </p:txBody>
      </p:sp>
      <p:pic>
        <p:nvPicPr>
          <p:cNvPr id="14341" name="Picture 55" descr="DOLPhiN (2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r="3500"/>
          <a:stretch>
            <a:fillRect/>
          </a:stretch>
        </p:blipFill>
        <p:spPr bwMode="auto">
          <a:xfrm>
            <a:off x="6021388" y="1630363"/>
            <a:ext cx="11239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1" descr="seriy-(4)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0" b="6805"/>
          <a:stretch>
            <a:fillRect/>
          </a:stretch>
        </p:blipFill>
        <p:spPr bwMode="auto">
          <a:xfrm>
            <a:off x="692150" y="1358900"/>
            <a:ext cx="111125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4" descr="DOLPhiN (5)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211138"/>
            <a:ext cx="200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5" descr="DOLPhiN (57)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5" y="196850"/>
            <a:ext cx="1778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3" descr="E:\фото\дельфин\Рисунок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515938"/>
            <a:ext cx="4635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2659063"/>
            <a:ext cx="51911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80000"/>
              </a:lnSpc>
              <a:defRPr/>
            </a:pPr>
            <a:r>
              <a:rPr lang="ru-RU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Зубы усатых китов заменены длинными бахромчатыми роговыми пластинами (китовый ус), свисающими с верхней челюсти и образующими фильтр для отцеживания из воды мелких ракообразных.</a:t>
            </a:r>
            <a:endParaRPr lang="ru-RU" sz="1200" b="1" dirty="0">
              <a:effectLst/>
              <a:latin typeface="Arial" charset="0"/>
            </a:endParaRPr>
          </a:p>
          <a:p>
            <a:pPr marL="457200" indent="-457200">
              <a:lnSpc>
                <a:spcPct val="80000"/>
              </a:lnSpc>
              <a:defRPr/>
            </a:pPr>
            <a:endParaRPr lang="ru-RU" sz="1200" b="1" dirty="0">
              <a:effectLst/>
              <a:latin typeface="Arial" charset="0"/>
            </a:endParaRPr>
          </a:p>
          <a:p>
            <a:pPr marL="457200" indent="-457200">
              <a:lnSpc>
                <a:spcPct val="80000"/>
              </a:lnSpc>
              <a:defRPr/>
            </a:pPr>
            <a:r>
              <a:rPr lang="ru-RU" sz="1200" b="1" dirty="0">
                <a:effectLst/>
                <a:latin typeface="Arial" charset="0"/>
              </a:rPr>
              <a:t>Усатые киты – питаются рачками. В ледяной воде больше кислорода и углекислого газа , чем в тёплой , поэтому жизнь в холодных водах богаче и разнообразнее . Пищу они  обычно заглатывают , ныряя . </a:t>
            </a:r>
          </a:p>
          <a:p>
            <a:pPr marL="457200" indent="-457200">
              <a:lnSpc>
                <a:spcPct val="80000"/>
              </a:lnSpc>
              <a:defRPr/>
            </a:pPr>
            <a:endParaRPr lang="ru-RU" sz="1200" b="1" dirty="0">
              <a:effectLst/>
              <a:latin typeface="Arial" charset="0"/>
            </a:endParaRPr>
          </a:p>
          <a:p>
            <a:pPr marL="457200" indent="-457200">
              <a:lnSpc>
                <a:spcPct val="80000"/>
              </a:lnSpc>
              <a:defRPr/>
            </a:pPr>
            <a:r>
              <a:rPr lang="ru-RU" sz="1200" b="1" dirty="0">
                <a:effectLst/>
                <a:latin typeface="Arial" charset="0"/>
              </a:rPr>
              <a:t>Они могут пребывать около 2 часов на глубине около 500 м. Затем  устремляются к поверхности , заглатывая в огромном количестве планктон.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ru-RU" sz="1200" b="1" dirty="0">
                <a:effectLst/>
                <a:latin typeface="Arial" charset="0"/>
              </a:rPr>
              <a:t>Масса: 80 -130 т.</a:t>
            </a:r>
          </a:p>
          <a:p>
            <a:pPr marL="457200" indent="-457200">
              <a:lnSpc>
                <a:spcPct val="80000"/>
              </a:lnSpc>
              <a:defRPr/>
            </a:pPr>
            <a:endParaRPr lang="ru-RU" sz="1200" b="1" dirty="0">
              <a:effectLst/>
              <a:latin typeface="Arial" charset="0"/>
            </a:endParaRPr>
          </a:p>
          <a:p>
            <a:pPr marL="457200" indent="-457200">
              <a:lnSpc>
                <a:spcPct val="80000"/>
              </a:lnSpc>
              <a:defRPr/>
            </a:pPr>
            <a:r>
              <a:rPr lang="ru-RU" sz="2000" b="1" dirty="0">
                <a:effectLst/>
                <a:latin typeface="Arial" charset="0"/>
              </a:rPr>
              <a:t>МИГРАЦИИ</a:t>
            </a:r>
          </a:p>
          <a:p>
            <a:pPr marL="457200" indent="-457200">
              <a:lnSpc>
                <a:spcPct val="80000"/>
              </a:lnSpc>
              <a:defRPr/>
            </a:pPr>
            <a:endParaRPr lang="ru-RU" sz="1200" dirty="0">
              <a:effectLst/>
              <a:latin typeface="Arial" charset="0"/>
            </a:endParaRPr>
          </a:p>
          <a:p>
            <a:pPr marL="457200" indent="-457200">
              <a:lnSpc>
                <a:spcPct val="80000"/>
              </a:lnSpc>
              <a:defRPr/>
            </a:pPr>
            <a:endParaRPr lang="ru-RU" sz="1100" dirty="0">
              <a:effectLst/>
              <a:latin typeface="Arial" charset="0"/>
            </a:endParaRPr>
          </a:p>
        </p:txBody>
      </p:sp>
      <p:pic>
        <p:nvPicPr>
          <p:cNvPr id="14347" name="Picture 22" descr="Рисунок4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82" b="17886"/>
          <a:stretch>
            <a:fillRect/>
          </a:stretch>
        </p:blipFill>
        <p:spPr bwMode="auto">
          <a:xfrm>
            <a:off x="2066925" y="4972050"/>
            <a:ext cx="30956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ine 23"/>
          <p:cNvSpPr>
            <a:spLocks noChangeShapeType="1"/>
          </p:cNvSpPr>
          <p:nvPr/>
        </p:nvSpPr>
        <p:spPr bwMode="auto">
          <a:xfrm flipH="1">
            <a:off x="3886200" y="5943600"/>
            <a:ext cx="104775" cy="3429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>
            <a:off x="4400550" y="5913438"/>
            <a:ext cx="127000" cy="27781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3305175" y="6048375"/>
            <a:ext cx="238125" cy="2381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H="1">
            <a:off x="3603625" y="5857875"/>
            <a:ext cx="44450" cy="40957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H="1">
            <a:off x="4838700" y="5946775"/>
            <a:ext cx="93663" cy="3302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3327400" y="5643563"/>
            <a:ext cx="112713" cy="223837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 flipV="1">
            <a:off x="4695825" y="5495925"/>
            <a:ext cx="47625" cy="1714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34" name="Line 37"/>
          <p:cNvSpPr>
            <a:spLocks noChangeShapeType="1"/>
          </p:cNvSpPr>
          <p:nvPr/>
        </p:nvSpPr>
        <p:spPr bwMode="auto">
          <a:xfrm flipH="1">
            <a:off x="5032375" y="5972175"/>
            <a:ext cx="68263" cy="3524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14356" name="TextBox 34"/>
          <p:cNvSpPr txBox="1">
            <a:spLocks noChangeArrowheads="1"/>
          </p:cNvSpPr>
          <p:nvPr/>
        </p:nvSpPr>
        <p:spPr bwMode="auto">
          <a:xfrm>
            <a:off x="5592763" y="5141913"/>
            <a:ext cx="238918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1400" dirty="0">
                <a:effectLst/>
              </a:rPr>
              <a:t>Зимние места размножения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>
                <a:effectLst/>
              </a:rPr>
              <a:t>           Летние места кормёжки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>
                <a:effectLst/>
              </a:rPr>
              <a:t>           Миграционные пути   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>
                <a:effectLst/>
              </a:rPr>
              <a:t>           </a:t>
            </a:r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auto">
          <a:xfrm>
            <a:off x="6191250" y="5564188"/>
            <a:ext cx="73025" cy="98425"/>
          </a:xfrm>
          <a:prstGeom prst="ellipse">
            <a:avLst/>
          </a:prstGeom>
          <a:solidFill>
            <a:schemeClr val="fol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6769100" y="6369050"/>
            <a:ext cx="320675" cy="460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38" name="Oval 36"/>
          <p:cNvSpPr>
            <a:spLocks noChangeArrowheads="1"/>
          </p:cNvSpPr>
          <p:nvPr/>
        </p:nvSpPr>
        <p:spPr bwMode="auto">
          <a:xfrm>
            <a:off x="5918200" y="5316538"/>
            <a:ext cx="177800" cy="155575"/>
          </a:xfrm>
          <a:prstGeom prst="ellipse">
            <a:avLst/>
          </a:prstGeom>
          <a:solidFill>
            <a:srgbClr val="CCFFCC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>
          <a:xfrm>
            <a:off x="8504238" y="6381750"/>
            <a:ext cx="614362" cy="454025"/>
          </a:xfrm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18B7EE-EA4D-43B6-949D-A16C8484ACB8}" type="slidenum">
              <a:rPr lang="ru-RU" altLang="ru-RU" sz="1400"/>
              <a:pPr eaLnBrk="1" hangingPunct="1"/>
              <a:t>4</a:t>
            </a:fld>
            <a:endParaRPr lang="ru-RU" altLang="ru-RU" sz="1400"/>
          </a:p>
        </p:txBody>
      </p:sp>
      <p:sp>
        <p:nvSpPr>
          <p:cNvPr id="14361" name="Rectangle 106"/>
          <p:cNvSpPr>
            <a:spLocks noChangeArrowheads="1"/>
          </p:cNvSpPr>
          <p:nvPr/>
        </p:nvSpPr>
        <p:spPr bwMode="auto">
          <a:xfrm>
            <a:off x="4048125" y="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effectLst/>
              </a:rPr>
              <a:t>ТИП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effectLst/>
              </a:rPr>
              <a:t>ХОРДОВЫЕ</a:t>
            </a:r>
          </a:p>
        </p:txBody>
      </p:sp>
      <p:sp>
        <p:nvSpPr>
          <p:cNvPr id="14362" name="Text Box 108"/>
          <p:cNvSpPr txBox="1">
            <a:spLocks noChangeArrowheads="1"/>
          </p:cNvSpPr>
          <p:nvPr/>
        </p:nvSpPr>
        <p:spPr bwMode="auto">
          <a:xfrm>
            <a:off x="3790950" y="487363"/>
            <a:ext cx="165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effectLst/>
              </a:rPr>
              <a:t> </a:t>
            </a:r>
            <a:r>
              <a:rPr lang="ru-RU" altLang="ru-RU" sz="1200" dirty="0">
                <a:effectLst/>
              </a:rPr>
              <a:t>КЛАСС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effectLst/>
              </a:rPr>
              <a:t>МЛЕКОПИТАЮЩИЕ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18375" y="2124075"/>
            <a:ext cx="18256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latin typeface="Arial" charset="0"/>
              </a:rPr>
              <a:t>Зубатые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90700" y="1962150"/>
            <a:ext cx="16113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latin typeface="Arial" charset="0"/>
              </a:rPr>
              <a:t>Усатые</a:t>
            </a:r>
          </a:p>
        </p:txBody>
      </p:sp>
      <p:sp>
        <p:nvSpPr>
          <p:cNvPr id="40" name="Line 30"/>
          <p:cNvSpPr>
            <a:spLocks noChangeShapeType="1"/>
          </p:cNvSpPr>
          <p:nvPr/>
        </p:nvSpPr>
        <p:spPr bwMode="auto">
          <a:xfrm flipH="1" flipV="1">
            <a:off x="2397125" y="5564188"/>
            <a:ext cx="46038" cy="20796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41" name="Line 30"/>
          <p:cNvSpPr>
            <a:spLocks noChangeShapeType="1"/>
          </p:cNvSpPr>
          <p:nvPr/>
        </p:nvSpPr>
        <p:spPr bwMode="auto">
          <a:xfrm flipH="1">
            <a:off x="3208338" y="6037263"/>
            <a:ext cx="53975" cy="31591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42" name="Line 30"/>
          <p:cNvSpPr>
            <a:spLocks noChangeShapeType="1"/>
          </p:cNvSpPr>
          <p:nvPr/>
        </p:nvSpPr>
        <p:spPr bwMode="auto">
          <a:xfrm>
            <a:off x="2906713" y="6124575"/>
            <a:ext cx="134937" cy="2762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43" name="Line 28"/>
          <p:cNvSpPr>
            <a:spLocks noChangeShapeType="1"/>
          </p:cNvSpPr>
          <p:nvPr/>
        </p:nvSpPr>
        <p:spPr bwMode="auto">
          <a:xfrm flipV="1">
            <a:off x="3086100" y="5438775"/>
            <a:ext cx="133350" cy="33337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auto">
          <a:xfrm flipV="1">
            <a:off x="3335338" y="5248275"/>
            <a:ext cx="179387" cy="2381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Происхождение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25" y="1514475"/>
            <a:ext cx="6648450" cy="4525963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effectLst/>
                <a:cs typeface="Angsana New" pitchFamily="18" charset="-34"/>
              </a:rPr>
              <a:t>Зубатые и Усатые киты произошли от четвероногих млекопитающих</a:t>
            </a:r>
            <a:r>
              <a:rPr lang="en-US" sz="2000" b="1" dirty="0" smtClean="0">
                <a:effectLst/>
                <a:cs typeface="Angsana New" pitchFamily="18" charset="-34"/>
              </a:rPr>
              <a:t>, </a:t>
            </a:r>
            <a:r>
              <a:rPr lang="ru-RU" sz="2000" b="1" dirty="0" smtClean="0">
                <a:effectLst/>
                <a:cs typeface="Angsana New" pitchFamily="18" charset="-34"/>
              </a:rPr>
              <a:t>которые бродили по мелководью крупных рек 55 миллионов лет назад.  Постепенно животные стали проводить в воде всё больше времени. Ноздри этих животных  переместились на темя, задние конечности редуцировались, а передние превратились в плавники. Хвост преобразовался в плавник</a:t>
            </a:r>
            <a:endParaRPr lang="ru-RU" sz="2000" b="1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227012-2289-468D-A558-BB1D1D5DB356}" type="slidenum">
              <a:rPr lang="ru-RU" altLang="ru-RU" sz="1400"/>
              <a:pPr eaLnBrk="1" hangingPunct="1"/>
              <a:t>5</a:t>
            </a:fld>
            <a:endParaRPr lang="ru-RU" altLang="ru-RU" sz="1400"/>
          </a:p>
        </p:txBody>
      </p:sp>
      <p:pic>
        <p:nvPicPr>
          <p:cNvPr id="15365" name="Picture 13" descr="E:\фото\дельфин\Рисунок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400050"/>
            <a:ext cx="7635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4" descr="DOLPhiN (5)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4763"/>
            <a:ext cx="2127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5" descr="DOLPhiN (57)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325" y="0"/>
            <a:ext cx="1936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25" y="304800"/>
            <a:ext cx="8229600" cy="1533525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Подотряд Усатые</a:t>
            </a:r>
            <a:br>
              <a:rPr lang="ru-RU" sz="3200" dirty="0" smtClean="0"/>
            </a:br>
            <a:r>
              <a:rPr lang="ru-RU" sz="3200" dirty="0" smtClean="0"/>
              <a:t>Семейства</a:t>
            </a:r>
            <a:endParaRPr lang="ru-RU" sz="3200" dirty="0"/>
          </a:p>
        </p:txBody>
      </p:sp>
      <p:cxnSp>
        <p:nvCxnSpPr>
          <p:cNvPr id="2066" name="Прямая со стрелкой 5"/>
          <p:cNvCxnSpPr>
            <a:cxnSpLocks noChangeShapeType="1"/>
            <a:stCxn id="25" idx="0"/>
          </p:cNvCxnSpPr>
          <p:nvPr/>
        </p:nvCxnSpPr>
        <p:spPr bwMode="auto">
          <a:xfrm rot="5400000" flipH="1" flipV="1">
            <a:off x="2705100" y="515938"/>
            <a:ext cx="619125" cy="3238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7" name="Прямая со стрелкой 5"/>
          <p:cNvCxnSpPr>
            <a:cxnSpLocks noChangeShapeType="1"/>
            <a:stCxn id="27" idx="0"/>
            <a:endCxn id="2" idx="2"/>
          </p:cNvCxnSpPr>
          <p:nvPr/>
        </p:nvCxnSpPr>
        <p:spPr bwMode="auto">
          <a:xfrm rot="16200000" flipV="1">
            <a:off x="6076950" y="342900"/>
            <a:ext cx="254000" cy="32448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65113" y="2444750"/>
            <a:ext cx="226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effectLst/>
              </a:rPr>
              <a:t>Гладкие</a:t>
            </a:r>
          </a:p>
        </p:txBody>
      </p:sp>
      <p:sp>
        <p:nvSpPr>
          <p:cNvPr id="2069" name="TextBox 25"/>
          <p:cNvSpPr txBox="1">
            <a:spLocks noChangeArrowheads="1"/>
          </p:cNvSpPr>
          <p:nvPr/>
        </p:nvSpPr>
        <p:spPr bwMode="auto">
          <a:xfrm>
            <a:off x="3476625" y="2540000"/>
            <a:ext cx="2505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effectLst/>
              </a:rPr>
              <a:t>Полосатики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53288" y="2092325"/>
            <a:ext cx="11461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Arial" charset="0"/>
              </a:rPr>
              <a:t>Серые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7163" y="3000375"/>
            <a:ext cx="1665287" cy="633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spc="-150" dirty="0">
                <a:effectLst/>
                <a:latin typeface="Arial" charset="0"/>
              </a:rPr>
              <a:t>Полярный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1600" spc="-150" dirty="0">
                <a:effectLst/>
                <a:latin typeface="Arial" charset="0"/>
              </a:rPr>
              <a:t>(Гренландский кит)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08100" y="3841750"/>
            <a:ext cx="1223963" cy="881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Arial" charset="0"/>
              </a:rPr>
              <a:t>Южный</a:t>
            </a:r>
          </a:p>
          <a:p>
            <a:pPr>
              <a:defRPr/>
            </a:pPr>
            <a:r>
              <a:rPr lang="ru-RU" sz="1600" dirty="0">
                <a:latin typeface="Arial" charset="0"/>
              </a:rPr>
              <a:t>(Японский)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405688" y="3025775"/>
            <a:ext cx="130968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Arial" charset="0"/>
              </a:rPr>
              <a:t>Серый кит</a:t>
            </a:r>
          </a:p>
        </p:txBody>
      </p:sp>
      <p:pic>
        <p:nvPicPr>
          <p:cNvPr id="2074" name="Picture 7" descr="E:\фото\Дельфины\разные виды\Серый кит\Gray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3846513"/>
            <a:ext cx="14525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4144963" y="3163888"/>
            <a:ext cx="10398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Arial" charset="0"/>
              </a:rPr>
              <a:t>Финвал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588000" y="3182938"/>
            <a:ext cx="13668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Arial" charset="0"/>
              </a:rPr>
              <a:t>Сейвал</a:t>
            </a:r>
          </a:p>
        </p:txBody>
      </p:sp>
      <p:pic>
        <p:nvPicPr>
          <p:cNvPr id="2077" name="Picture 9" descr="E:\фото\Дельфины\разные виды\Синий кит\Blu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3962400"/>
            <a:ext cx="1117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10" descr="E:\фото\Дельфины\разные виды\Финвал\Fin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3938588"/>
            <a:ext cx="1212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9" name="TextBox 64"/>
          <p:cNvSpPr txBox="1">
            <a:spLocks noChangeArrowheads="1"/>
          </p:cNvSpPr>
          <p:nvPr/>
        </p:nvSpPr>
        <p:spPr bwMode="auto">
          <a:xfrm>
            <a:off x="2716213" y="3138488"/>
            <a:ext cx="12096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effectLst/>
              </a:rPr>
              <a:t>Блювал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400">
                <a:effectLst/>
              </a:rPr>
              <a:t>(Синий кит)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067300" y="5183188"/>
            <a:ext cx="213836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Arial" charset="0"/>
              </a:rPr>
              <a:t>Малый полосатик</a:t>
            </a:r>
          </a:p>
        </p:txBody>
      </p:sp>
      <p:pic>
        <p:nvPicPr>
          <p:cNvPr id="2081" name="Picture 11" descr="E:\фото\Дельфины\разные виды\Малый полосатик\Mink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3"/>
          <a:stretch>
            <a:fillRect/>
          </a:stretch>
        </p:blipFill>
        <p:spPr bwMode="auto">
          <a:xfrm>
            <a:off x="5678488" y="5824538"/>
            <a:ext cx="11414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Picture 12" descr="E:\фото\Дельфины\разные виды\Сейвал\Sei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1" b="1122"/>
          <a:stretch>
            <a:fillRect/>
          </a:stretch>
        </p:blipFill>
        <p:spPr bwMode="auto">
          <a:xfrm>
            <a:off x="5630863" y="3911600"/>
            <a:ext cx="12525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2713038" y="5232400"/>
            <a:ext cx="1271587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Arial" charset="0"/>
              </a:rPr>
              <a:t>Кит Брауда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079875" y="5200650"/>
            <a:ext cx="10255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Arial" charset="0"/>
              </a:rPr>
              <a:t>Горбач</a:t>
            </a:r>
          </a:p>
        </p:txBody>
      </p:sp>
      <p:pic>
        <p:nvPicPr>
          <p:cNvPr id="2085" name="Picture 13" descr="E:\фото\Дельфины\разные виды\Горбатый кит\Hump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5807075"/>
            <a:ext cx="1117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6" name="Picture 14" descr="E:\фото\Дельфины\разные виды\Полосатик Брайда\Bryde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96" r="20045" b="18614"/>
          <a:stretch>
            <a:fillRect/>
          </a:stretch>
        </p:blipFill>
        <p:spPr bwMode="auto">
          <a:xfrm>
            <a:off x="2695575" y="5824538"/>
            <a:ext cx="1106488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7" name="Picture 15" descr="E:\фото\Дельфины\разные виды\Гренландский кит\Bowhead1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9050"/>
            <a:ext cx="1173163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" name="Picture 16" descr="E:\фото\Дельфины\разные виды\Южный кит\Northern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4137025"/>
            <a:ext cx="10509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TextBox 92"/>
          <p:cNvSpPr txBox="1"/>
          <p:nvPr/>
        </p:nvSpPr>
        <p:spPr>
          <a:xfrm>
            <a:off x="174625" y="5511800"/>
            <a:ext cx="22733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Arial" charset="0"/>
              </a:rPr>
              <a:t>Карликовый кит</a:t>
            </a:r>
          </a:p>
        </p:txBody>
      </p:sp>
      <p:pic>
        <p:nvPicPr>
          <p:cNvPr id="2090" name="Picture 17" descr="C:\Users\User\Desktop\pygmy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030913"/>
            <a:ext cx="144621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91" name="Прямая со стрелкой 5"/>
          <p:cNvCxnSpPr>
            <a:cxnSpLocks noChangeShapeType="1"/>
            <a:stCxn id="2069" idx="0"/>
            <a:endCxn id="2" idx="2"/>
          </p:cNvCxnSpPr>
          <p:nvPr/>
        </p:nvCxnSpPr>
        <p:spPr bwMode="auto">
          <a:xfrm rot="16200000" flipV="1">
            <a:off x="4304506" y="2115344"/>
            <a:ext cx="701675" cy="14763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69" name="Picture 64" descr="DOLPhiN (5)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4763"/>
            <a:ext cx="2127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0" name="Picture 65" descr="DOLPhiN (57)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325" y="0"/>
            <a:ext cx="1936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94" name="Прямая соединительная линия 51"/>
          <p:cNvCxnSpPr>
            <a:cxnSpLocks noChangeShapeType="1"/>
          </p:cNvCxnSpPr>
          <p:nvPr/>
        </p:nvCxnSpPr>
        <p:spPr bwMode="auto">
          <a:xfrm rot="5238676">
            <a:off x="257175" y="4381500"/>
            <a:ext cx="4629150" cy="57150"/>
          </a:xfrm>
          <a:prstGeom prst="line">
            <a:avLst/>
          </a:prstGeom>
          <a:noFill/>
          <a:ln w="38100" cap="sq" algn="ctr">
            <a:solidFill>
              <a:schemeClr val="bg2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5" name="Прямая соединительная линия 62"/>
          <p:cNvCxnSpPr>
            <a:cxnSpLocks noChangeShapeType="1"/>
          </p:cNvCxnSpPr>
          <p:nvPr/>
        </p:nvCxnSpPr>
        <p:spPr bwMode="auto">
          <a:xfrm rot="5400000">
            <a:off x="4805363" y="4529137"/>
            <a:ext cx="4629150" cy="28575"/>
          </a:xfrm>
          <a:prstGeom prst="line">
            <a:avLst/>
          </a:prstGeom>
          <a:noFill/>
          <a:ln w="38100" cap="sq" algn="ctr">
            <a:solidFill>
              <a:schemeClr val="bg2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73" name="Picture 13" descr="E:\фото\дельфин\Рисунок1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309563"/>
            <a:ext cx="5492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Номер слайда 43"/>
          <p:cNvSpPr>
            <a:spLocks noGrp="1"/>
          </p:cNvSpPr>
          <p:nvPr>
            <p:ph type="sldNum" sz="quarter" idx="12"/>
          </p:nvPr>
        </p:nvSpPr>
        <p:spPr>
          <a:xfrm>
            <a:off x="6581775" y="6399213"/>
            <a:ext cx="2133600" cy="322262"/>
          </a:xfrm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DBC7EA-F37B-450C-99E1-8310CB3B5ABD}" type="slidenum">
              <a:rPr lang="ru-RU" altLang="ru-RU" sz="1400"/>
              <a:pPr eaLnBrk="1" hangingPunct="1"/>
              <a:t>6</a:t>
            </a:fld>
            <a:endParaRPr lang="ru-RU" altLang="ru-RU" sz="1400"/>
          </a:p>
        </p:txBody>
      </p:sp>
      <p:sp>
        <p:nvSpPr>
          <p:cNvPr id="35" name="Прямоугольник 34"/>
          <p:cNvSpPr/>
          <p:nvPr/>
        </p:nvSpPr>
        <p:spPr>
          <a:xfrm>
            <a:off x="6318250" y="5300663"/>
            <a:ext cx="25082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0" lvl="3" indent="-457200">
              <a:buClr>
                <a:schemeClr val="folHlink"/>
              </a:buClr>
              <a:buSzPct val="50000"/>
              <a:defRPr/>
            </a:pPr>
            <a:r>
              <a:rPr lang="ru-RU" sz="2000" b="1" kern="0" dirty="0">
                <a:effectLst/>
                <a:latin typeface="Arial" charset="0"/>
              </a:rPr>
              <a:t>вид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2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6900" y="3349625"/>
              <a:ext cx="671513" cy="65088"/>
            </p14:xfrm>
          </p:contentPart>
        </mc:Choice>
        <mc:Fallback xmlns="">
          <p:pic>
            <p:nvPicPr>
              <p:cNvPr id="102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90842" y="3292022"/>
                <a:ext cx="703629" cy="180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2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2563" y="3521075"/>
              <a:ext cx="1022350" cy="92075"/>
            </p14:xfrm>
          </p:contentPart>
        </mc:Choice>
        <mc:Fallback xmlns="">
          <p:pic>
            <p:nvPicPr>
              <p:cNvPr id="102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06606" y="3462870"/>
                <a:ext cx="1054264" cy="208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2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4475" y="5384800"/>
              <a:ext cx="700088" cy="49213"/>
            </p14:xfrm>
          </p:contentPart>
        </mc:Choice>
        <mc:Fallback xmlns="">
          <p:pic>
            <p:nvPicPr>
              <p:cNvPr id="102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68580" y="5324726"/>
                <a:ext cx="731877" cy="1690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2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6725" y="5376863"/>
              <a:ext cx="687388" cy="63500"/>
            </p14:xfrm>
          </p:contentPart>
        </mc:Choice>
        <mc:Fallback xmlns="">
          <p:pic>
            <p:nvPicPr>
              <p:cNvPr id="102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260807" y="5332262"/>
                <a:ext cx="719225" cy="152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3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3988" y="5322888"/>
              <a:ext cx="1744662" cy="93662"/>
            </p14:xfrm>
          </p:contentPart>
        </mc:Choice>
        <mc:Fallback xmlns="">
          <p:pic>
            <p:nvPicPr>
              <p:cNvPr id="103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18137" y="5258995"/>
                <a:ext cx="1776363" cy="221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3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30525" y="3203575"/>
              <a:ext cx="657225" cy="128588"/>
            </p14:xfrm>
          </p:contentPart>
        </mc:Choice>
        <mc:Fallback xmlns="">
          <p:pic>
            <p:nvPicPr>
              <p:cNvPr id="103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14522" y="3144639"/>
                <a:ext cx="689232" cy="246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32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3150" y="3317875"/>
              <a:ext cx="385763" cy="77788"/>
            </p14:xfrm>
          </p:contentPart>
        </mc:Choice>
        <mc:Fallback xmlns="">
          <p:pic>
            <p:nvPicPr>
              <p:cNvPr id="1032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138116" y="3254717"/>
                <a:ext cx="415831" cy="203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3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1300" y="5581650"/>
              <a:ext cx="800100" cy="134938"/>
            </p14:xfrm>
          </p:contentPart>
        </mc:Choice>
        <mc:Fallback xmlns="">
          <p:pic>
            <p:nvPicPr>
              <p:cNvPr id="103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65464" y="5518297"/>
                <a:ext cx="831773" cy="261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34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7550" y="3317875"/>
              <a:ext cx="393700" cy="36513"/>
            </p14:xfrm>
          </p:contentPart>
        </mc:Choice>
        <mc:Fallback xmlns="">
          <p:pic>
            <p:nvPicPr>
              <p:cNvPr id="1034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81672" y="3253887"/>
                <a:ext cx="425817" cy="164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35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850" y="3446463"/>
              <a:ext cx="1477963" cy="71437"/>
            </p14:xfrm>
          </p:contentPart>
        </mc:Choice>
        <mc:Fallback xmlns="">
          <p:pic>
            <p:nvPicPr>
              <p:cNvPr id="1035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81093" y="3410125"/>
                <a:ext cx="1509478" cy="144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3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12875" y="3990975"/>
              <a:ext cx="993775" cy="71438"/>
            </p14:xfrm>
          </p:contentPart>
        </mc:Choice>
        <mc:Fallback xmlns="">
          <p:pic>
            <p:nvPicPr>
              <p:cNvPr id="103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396917" y="3928687"/>
                <a:ext cx="1025692" cy="196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37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563" y="3155950"/>
              <a:ext cx="828675" cy="50800"/>
            </p14:xfrm>
          </p:contentPart>
        </mc:Choice>
        <mc:Fallback xmlns="">
          <p:pic>
            <p:nvPicPr>
              <p:cNvPr id="1037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0592" y="3105437"/>
                <a:ext cx="860617" cy="151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38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338" y="5635625"/>
              <a:ext cx="1635125" cy="100013"/>
            </p14:xfrm>
          </p:contentPart>
        </mc:Choice>
        <mc:Fallback xmlns="">
          <p:pic>
            <p:nvPicPr>
              <p:cNvPr id="1038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1512" y="5591729"/>
                <a:ext cx="1666777" cy="187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39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5388" y="3159125"/>
              <a:ext cx="1114425" cy="115888"/>
            </p14:xfrm>
          </p:contentPart>
        </mc:Choice>
        <mc:Fallback xmlns="">
          <p:pic>
            <p:nvPicPr>
              <p:cNvPr id="1039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529447" y="3101671"/>
                <a:ext cx="1146307" cy="230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4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467807675" y="-461433863"/>
              <a:ext cx="1587" cy="1588"/>
            </p14:xfrm>
          </p:contentPart>
        </mc:Choice>
        <mc:Fallback xmlns="">
          <p:pic>
            <p:nvPicPr>
              <p:cNvPr id="104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-467877503" y="-461714939"/>
                <a:ext cx="141243" cy="562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4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45475" y="5449888"/>
              <a:ext cx="436563" cy="85725"/>
            </p14:xfrm>
          </p:contentPart>
        </mc:Choice>
        <mc:Fallback xmlns="">
          <p:pic>
            <p:nvPicPr>
              <p:cNvPr id="104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229464" y="5390488"/>
                <a:ext cx="468229" cy="20452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069" grpId="0"/>
      <p:bldP spid="27" grpId="0"/>
      <p:bldP spid="36" grpId="0"/>
      <p:bldP spid="37" grpId="0"/>
      <p:bldP spid="50" grpId="0"/>
      <p:bldP spid="55" grpId="0"/>
      <p:bldP spid="56" grpId="0"/>
      <p:bldP spid="2079" grpId="0"/>
      <p:bldP spid="74" grpId="0"/>
      <p:bldP spid="77" grpId="0"/>
      <p:bldP spid="82" grpId="0"/>
      <p:bldP spid="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/>
              <a:t>Подотряд Зубатые</a:t>
            </a:r>
            <a:br>
              <a:rPr lang="ru-RU" sz="2800" dirty="0" smtClean="0"/>
            </a:br>
            <a:r>
              <a:rPr lang="ru-RU" sz="2800" dirty="0" smtClean="0"/>
              <a:t>Семейства</a:t>
            </a:r>
            <a:endParaRPr lang="ru-RU" sz="2800" dirty="0"/>
          </a:p>
        </p:txBody>
      </p:sp>
      <p:cxnSp>
        <p:nvCxnSpPr>
          <p:cNvPr id="3095" name="Прямая со стрелкой 5"/>
          <p:cNvCxnSpPr>
            <a:cxnSpLocks noChangeShapeType="1"/>
            <a:stCxn id="3102" idx="0"/>
            <a:endCxn id="2" idx="2"/>
          </p:cNvCxnSpPr>
          <p:nvPr/>
        </p:nvCxnSpPr>
        <p:spPr bwMode="auto">
          <a:xfrm rot="5400000" flipH="1" flipV="1">
            <a:off x="1846263" y="-93663"/>
            <a:ext cx="1492250" cy="39592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6" name="Прямая со стрелкой 5"/>
          <p:cNvCxnSpPr>
            <a:cxnSpLocks noChangeShapeType="1"/>
            <a:stCxn id="3100" idx="0"/>
            <a:endCxn id="2" idx="2"/>
          </p:cNvCxnSpPr>
          <p:nvPr/>
        </p:nvCxnSpPr>
        <p:spPr bwMode="auto">
          <a:xfrm rot="16200000" flipV="1">
            <a:off x="3688556" y="2023269"/>
            <a:ext cx="1973263" cy="2063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7" name="Прямая со стрелкой 5"/>
          <p:cNvCxnSpPr>
            <a:cxnSpLocks noChangeShapeType="1"/>
            <a:stCxn id="34" idx="0"/>
            <a:endCxn id="2" idx="2"/>
          </p:cNvCxnSpPr>
          <p:nvPr/>
        </p:nvCxnSpPr>
        <p:spPr bwMode="auto">
          <a:xfrm rot="16200000" flipV="1">
            <a:off x="5971382" y="-259557"/>
            <a:ext cx="222250" cy="302101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7" name="Прямая со стрелкой 5"/>
          <p:cNvCxnSpPr>
            <a:cxnSpLocks noChangeShapeType="1"/>
            <a:stCxn id="30" idx="0"/>
            <a:endCxn id="2" idx="2"/>
          </p:cNvCxnSpPr>
          <p:nvPr/>
        </p:nvCxnSpPr>
        <p:spPr bwMode="auto">
          <a:xfrm rot="16200000" flipV="1">
            <a:off x="4697412" y="1014413"/>
            <a:ext cx="2297113" cy="2547938"/>
          </a:xfrm>
          <a:prstGeom prst="straightConnector1">
            <a:avLst/>
          </a:prstGeom>
          <a:noFill/>
          <a:ln w="25400" algn="ctr">
            <a:solidFill>
              <a:schemeClr val="tx1">
                <a:lumMod val="50000"/>
              </a:schemeClr>
            </a:solidFill>
            <a:miter lim="800000"/>
            <a:headEnd type="triangle" w="med" len="med"/>
            <a:tailEnd/>
          </a:ln>
        </p:spPr>
      </p:cxnSp>
      <p:sp>
        <p:nvSpPr>
          <p:cNvPr id="32" name="TextBox 31"/>
          <p:cNvSpPr txBox="1"/>
          <p:nvPr/>
        </p:nvSpPr>
        <p:spPr>
          <a:xfrm>
            <a:off x="1585913" y="2514600"/>
            <a:ext cx="22955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Arial" charset="0"/>
              </a:rPr>
              <a:t>Дельфиновые</a:t>
            </a:r>
          </a:p>
        </p:txBody>
      </p:sp>
      <p:sp>
        <p:nvSpPr>
          <p:cNvPr id="3100" name="TextBox 32"/>
          <p:cNvSpPr txBox="1">
            <a:spLocks noChangeArrowheads="1"/>
          </p:cNvSpPr>
          <p:nvPr/>
        </p:nvSpPr>
        <p:spPr bwMode="auto">
          <a:xfrm>
            <a:off x="4164013" y="3113088"/>
            <a:ext cx="1228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400">
                <a:effectLst/>
              </a:rPr>
              <a:t>Нарваловых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02375" y="1362075"/>
            <a:ext cx="25796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sz="2400" dirty="0">
                <a:latin typeface="Arial" charset="0"/>
              </a:rPr>
              <a:t>Морские  свиньи</a:t>
            </a:r>
          </a:p>
        </p:txBody>
      </p:sp>
      <p:sp>
        <p:nvSpPr>
          <p:cNvPr id="3102" name="TextBox 34"/>
          <p:cNvSpPr txBox="1">
            <a:spLocks noChangeArrowheads="1"/>
          </p:cNvSpPr>
          <p:nvPr/>
        </p:nvSpPr>
        <p:spPr bwMode="auto">
          <a:xfrm>
            <a:off x="0" y="2632075"/>
            <a:ext cx="1225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400" dirty="0">
                <a:effectLst/>
              </a:rPr>
              <a:t>Клюворылы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11875" y="3436938"/>
            <a:ext cx="20161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sz="1600" dirty="0">
                <a:latin typeface="Arial" charset="0"/>
              </a:rPr>
              <a:t>Речные  дельфины</a:t>
            </a:r>
          </a:p>
        </p:txBody>
      </p:sp>
      <p:cxnSp>
        <p:nvCxnSpPr>
          <p:cNvPr id="2081" name="Прямая соединительная линия 40"/>
          <p:cNvCxnSpPr>
            <a:cxnSpLocks noChangeShapeType="1"/>
          </p:cNvCxnSpPr>
          <p:nvPr/>
        </p:nvCxnSpPr>
        <p:spPr bwMode="auto">
          <a:xfrm rot="16200000" flipH="1">
            <a:off x="-929482" y="4307682"/>
            <a:ext cx="4462463" cy="0"/>
          </a:xfrm>
          <a:prstGeom prst="line">
            <a:avLst/>
          </a:prstGeom>
          <a:noFill/>
          <a:ln w="38100" cap="sq" algn="ctr">
            <a:solidFill>
              <a:schemeClr val="bg2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82" name="Прямая соединительная линия 41"/>
          <p:cNvCxnSpPr>
            <a:cxnSpLocks noChangeShapeType="1"/>
          </p:cNvCxnSpPr>
          <p:nvPr/>
        </p:nvCxnSpPr>
        <p:spPr bwMode="auto">
          <a:xfrm rot="5400000">
            <a:off x="2861469" y="4342606"/>
            <a:ext cx="4879975" cy="150813"/>
          </a:xfrm>
          <a:prstGeom prst="line">
            <a:avLst/>
          </a:prstGeom>
          <a:noFill/>
          <a:ln w="38100" cap="sq" algn="ctr">
            <a:solidFill>
              <a:schemeClr val="bg2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83" name="Прямая соединительная линия 42"/>
          <p:cNvCxnSpPr>
            <a:cxnSpLocks noChangeShapeType="1"/>
          </p:cNvCxnSpPr>
          <p:nvPr/>
        </p:nvCxnSpPr>
        <p:spPr bwMode="auto">
          <a:xfrm rot="16200000" flipH="1">
            <a:off x="1760538" y="4367213"/>
            <a:ext cx="4449762" cy="4762"/>
          </a:xfrm>
          <a:prstGeom prst="line">
            <a:avLst/>
          </a:prstGeom>
          <a:noFill/>
          <a:ln w="38100" cap="sq" algn="ctr">
            <a:solidFill>
              <a:schemeClr val="bg2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84" name="Прямая соединительная линия 61"/>
          <p:cNvCxnSpPr>
            <a:cxnSpLocks noChangeShapeType="1"/>
          </p:cNvCxnSpPr>
          <p:nvPr/>
        </p:nvCxnSpPr>
        <p:spPr bwMode="auto">
          <a:xfrm flipV="1">
            <a:off x="5619750" y="3170238"/>
            <a:ext cx="3524250" cy="38100"/>
          </a:xfrm>
          <a:prstGeom prst="line">
            <a:avLst/>
          </a:prstGeom>
          <a:noFill/>
          <a:ln w="38100" cap="sq" algn="ctr">
            <a:solidFill>
              <a:schemeClr val="bg2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08" name="TextBox 68"/>
          <p:cNvSpPr txBox="1">
            <a:spLocks noChangeArrowheads="1"/>
          </p:cNvSpPr>
          <p:nvPr/>
        </p:nvSpPr>
        <p:spPr bwMode="auto">
          <a:xfrm>
            <a:off x="5724525" y="2036763"/>
            <a:ext cx="1536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effectLst/>
              </a:rPr>
              <a:t>Обыкновенная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818438" y="2098675"/>
            <a:ext cx="1325562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latin typeface="Arial" charset="0"/>
              </a:rPr>
              <a:t>Белокрылая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0" y="3686175"/>
            <a:ext cx="1187450" cy="34766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>
              <a:defRPr/>
            </a:pPr>
            <a:r>
              <a:rPr lang="ru-RU" sz="1400" dirty="0">
                <a:latin typeface="Arial" charset="0"/>
              </a:rPr>
              <a:t>Клюворыл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0" y="4705350"/>
            <a:ext cx="1143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Arial" charset="0"/>
              </a:rPr>
              <a:t>Ремнезуб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754438" y="3768725"/>
            <a:ext cx="14462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>
              <a:defRPr/>
            </a:pPr>
            <a:r>
              <a:rPr lang="ru-RU" sz="1400" dirty="0">
                <a:latin typeface="Arial" charset="0"/>
              </a:rPr>
              <a:t>нарвал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157663" y="5029200"/>
            <a:ext cx="8731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latin typeface="Arial" charset="0"/>
              </a:rPr>
              <a:t>белуха</a:t>
            </a:r>
          </a:p>
        </p:txBody>
      </p:sp>
      <p:pic>
        <p:nvPicPr>
          <p:cNvPr id="3114" name="Picture 27" descr="E:\фото+\Дельфины\разные виды\Белуха\Belug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5384800"/>
            <a:ext cx="889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31" descr="E:\фото+\Дельфины\разные виды\Нарвал\Narwhal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" t="11917" r="11406" b="5959"/>
          <a:stretch>
            <a:fillRect/>
          </a:stretch>
        </p:blipFill>
        <p:spPr bwMode="auto">
          <a:xfrm>
            <a:off x="4262438" y="4152900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6" name="Picture 33" descr="E:\фото+\Дельфины\разные виды\Ремнезуб Блэнвиля\Blai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2192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7" name="Picture 34" descr="E:\фото+\Дельфины\разные виды\Настоящий клювокрыл\Cuvier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9" b="9361"/>
          <a:stretch>
            <a:fillRect/>
          </a:stretch>
        </p:blipFill>
        <p:spPr bwMode="auto">
          <a:xfrm>
            <a:off x="185738" y="3962400"/>
            <a:ext cx="10922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" name="Прямоугольник 150"/>
          <p:cNvSpPr/>
          <p:nvPr/>
        </p:nvSpPr>
        <p:spPr>
          <a:xfrm>
            <a:off x="1360488" y="3328988"/>
            <a:ext cx="98425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Arial" charset="0"/>
              </a:rPr>
              <a:t>Касатка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1376363" y="5489575"/>
            <a:ext cx="123825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Arial" charset="0"/>
              </a:rPr>
              <a:t>полосатый</a:t>
            </a:r>
          </a:p>
        </p:txBody>
      </p:sp>
      <p:sp>
        <p:nvSpPr>
          <p:cNvPr id="153" name="Прямоугольник 152"/>
          <p:cNvSpPr/>
          <p:nvPr/>
        </p:nvSpPr>
        <p:spPr>
          <a:xfrm>
            <a:off x="2533650" y="3121025"/>
            <a:ext cx="1508125" cy="523875"/>
          </a:xfrm>
          <a:prstGeom prst="rect">
            <a:avLst/>
          </a:prstGeom>
          <a:effectLst>
            <a:outerShdw blurRad="50800" dist="50800" dir="5400000" algn="ctr" rotWithShape="0">
              <a:srgbClr val="FFFFFF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Arial" charset="0"/>
                <a:cs typeface="AngsanaUPC" pitchFamily="18" charset="-34"/>
              </a:rPr>
              <a:t>Северный китовидный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2682875" y="4298950"/>
            <a:ext cx="1087438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Arial" charset="0"/>
              </a:rPr>
              <a:t>афалина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2644775" y="5461000"/>
            <a:ext cx="121285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Arial" charset="0"/>
              </a:rPr>
              <a:t>белобочка</a:t>
            </a:r>
          </a:p>
        </p:txBody>
      </p:sp>
      <p:sp>
        <p:nvSpPr>
          <p:cNvPr id="172" name="Прямоугольник 171"/>
          <p:cNvSpPr/>
          <p:nvPr/>
        </p:nvSpPr>
        <p:spPr>
          <a:xfrm>
            <a:off x="1423988" y="4337050"/>
            <a:ext cx="92075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Arial" charset="0"/>
              </a:rPr>
              <a:t>Гринда</a:t>
            </a:r>
          </a:p>
        </p:txBody>
      </p:sp>
      <p:cxnSp>
        <p:nvCxnSpPr>
          <p:cNvPr id="185" name="Прямая со стрелкой 5"/>
          <p:cNvCxnSpPr>
            <a:cxnSpLocks noChangeShapeType="1"/>
            <a:stCxn id="32" idx="0"/>
            <a:endCxn id="2" idx="2"/>
          </p:cNvCxnSpPr>
          <p:nvPr/>
        </p:nvCxnSpPr>
        <p:spPr bwMode="auto">
          <a:xfrm rot="5400000" flipH="1" flipV="1">
            <a:off x="2965450" y="908050"/>
            <a:ext cx="1374775" cy="1838325"/>
          </a:xfrm>
          <a:prstGeom prst="straightConnector1">
            <a:avLst/>
          </a:prstGeom>
          <a:noFill/>
          <a:ln w="25400" algn="ctr">
            <a:solidFill>
              <a:schemeClr val="tx1">
                <a:lumMod val="50000"/>
              </a:schemeClr>
            </a:solidFill>
            <a:miter lim="800000"/>
            <a:headEnd type="triangle" w="med" len="med"/>
            <a:tailEnd/>
          </a:ln>
        </p:spPr>
      </p:cxnSp>
      <p:pic>
        <p:nvPicPr>
          <p:cNvPr id="3125" name="Picture 36" descr="E:\фото+\Дельфины\разные виды\Касатка\Orca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61" r="12199" b="5630"/>
          <a:stretch>
            <a:fillRect/>
          </a:stretch>
        </p:blipFill>
        <p:spPr bwMode="auto">
          <a:xfrm>
            <a:off x="1319213" y="3695700"/>
            <a:ext cx="8064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6" name="Picture 37" descr="E:\фото+\Дельфины\разные виды\Обыкновенная гринда\Pilot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4738688"/>
            <a:ext cx="8143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7" name="Picture 39" descr="E:\фото+\Дельфины\разные виды\Дельфины\Обыкновенный дельфин\Common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t="16597" b="11975"/>
          <a:stretch>
            <a:fillRect/>
          </a:stretch>
        </p:blipFill>
        <p:spPr bwMode="auto">
          <a:xfrm>
            <a:off x="2722563" y="5849938"/>
            <a:ext cx="8969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8" name="Picture 41" descr="E:\фото+\Дельфины\разные виды\Дельфины\Полосатый продельфин\Striped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9" t="20792" r="28989" b="9158"/>
          <a:stretch>
            <a:fillRect/>
          </a:stretch>
        </p:blipFill>
        <p:spPr bwMode="auto">
          <a:xfrm>
            <a:off x="1404938" y="5888038"/>
            <a:ext cx="98583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9" name="Picture 42" descr="E:\фото+\Морские свиньи\Обыкновенная морская свинья\Harbour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406650"/>
            <a:ext cx="1047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0" name="Picture 43" descr="E:\фото+\Морские свиньи\Белокрылая м.с\Dall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6" t="22112" r="24228" b="18718"/>
          <a:stretch>
            <a:fillRect/>
          </a:stretch>
        </p:blipFill>
        <p:spPr bwMode="auto">
          <a:xfrm>
            <a:off x="8039100" y="2581275"/>
            <a:ext cx="7334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3" name="Прямоугольник 212"/>
          <p:cNvSpPr/>
          <p:nvPr/>
        </p:nvSpPr>
        <p:spPr>
          <a:xfrm>
            <a:off x="7308850" y="3968750"/>
            <a:ext cx="1835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latin typeface="Arial" charset="0"/>
              </a:rPr>
              <a:t>Амазонская   иния</a:t>
            </a:r>
          </a:p>
        </p:txBody>
      </p:sp>
      <p:sp>
        <p:nvSpPr>
          <p:cNvPr id="214" name="Прямоугольник 213"/>
          <p:cNvSpPr/>
          <p:nvPr/>
        </p:nvSpPr>
        <p:spPr>
          <a:xfrm>
            <a:off x="5465763" y="5602288"/>
            <a:ext cx="9556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latin typeface="Arial" charset="0"/>
              </a:rPr>
              <a:t>Ганский</a:t>
            </a:r>
          </a:p>
        </p:txBody>
      </p:sp>
      <p:sp>
        <p:nvSpPr>
          <p:cNvPr id="216" name="Прямоугольник 215"/>
          <p:cNvSpPr/>
          <p:nvPr/>
        </p:nvSpPr>
        <p:spPr>
          <a:xfrm>
            <a:off x="5187950" y="4002088"/>
            <a:ext cx="206851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ru-RU" sz="1400" dirty="0">
                <a:latin typeface="Arial" charset="0"/>
              </a:rPr>
              <a:t>Китайский    озёрный</a:t>
            </a:r>
          </a:p>
        </p:txBody>
      </p:sp>
      <p:sp>
        <p:nvSpPr>
          <p:cNvPr id="217" name="Прямоугольник 216"/>
          <p:cNvSpPr/>
          <p:nvPr/>
        </p:nvSpPr>
        <p:spPr>
          <a:xfrm>
            <a:off x="7312025" y="5373688"/>
            <a:ext cx="18319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latin typeface="Arial" charset="0"/>
              </a:rPr>
              <a:t>Китайский   белый</a:t>
            </a:r>
          </a:p>
        </p:txBody>
      </p:sp>
      <p:pic>
        <p:nvPicPr>
          <p:cNvPr id="3135" name="Picture 44" descr="E:\фото+\Дельфины\разные виды\Дельфины\Речные дельфины\Китайский озёрныйый дельфин\Китайский озёрныйый дельфин (2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4629150"/>
            <a:ext cx="10318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6" name="Picture 45" descr="E:\фото+\Дельфины\разные виды\Дельфины\Речные дельфины\Китайский белый дельфин\Humpdolp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9" t="22289" b="17570"/>
          <a:stretch>
            <a:fillRect/>
          </a:stretch>
        </p:blipFill>
        <p:spPr bwMode="auto">
          <a:xfrm>
            <a:off x="8083550" y="5778500"/>
            <a:ext cx="1060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7" name="Picture 49" descr="E:\фото+\Дельфины\разные виды\Дельфины\Речные дельфины\Амозонская иния или боуту\Boto4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4416425"/>
            <a:ext cx="10477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8" name="Picture 38" descr="E:\фото+\Дельфины\разные виды\Дельфины\Афалина\Af24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802188"/>
            <a:ext cx="9239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9" name="Прямоугольник 262"/>
          <p:cNvSpPr>
            <a:spLocks noChangeArrowheads="1"/>
          </p:cNvSpPr>
          <p:nvPr/>
        </p:nvSpPr>
        <p:spPr bwMode="auto">
          <a:xfrm>
            <a:off x="254000" y="593725"/>
            <a:ext cx="1338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400">
                <a:effectLst/>
              </a:rPr>
              <a:t>Кашалотовые</a:t>
            </a:r>
          </a:p>
        </p:txBody>
      </p:sp>
      <p:sp>
        <p:nvSpPr>
          <p:cNvPr id="3140" name="Прямоугольник 263"/>
          <p:cNvSpPr>
            <a:spLocks noChangeArrowheads="1"/>
          </p:cNvSpPr>
          <p:nvPr/>
        </p:nvSpPr>
        <p:spPr bwMode="auto">
          <a:xfrm>
            <a:off x="276225" y="1136650"/>
            <a:ext cx="1647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effectLst/>
              </a:rPr>
              <a:t>Кашалот</a:t>
            </a:r>
          </a:p>
        </p:txBody>
      </p:sp>
      <p:cxnSp>
        <p:nvCxnSpPr>
          <p:cNvPr id="2118" name="Прямая со стрелкой 5"/>
          <p:cNvCxnSpPr>
            <a:cxnSpLocks noChangeShapeType="1"/>
            <a:stCxn id="3139" idx="3"/>
            <a:endCxn id="2" idx="2"/>
          </p:cNvCxnSpPr>
          <p:nvPr/>
        </p:nvCxnSpPr>
        <p:spPr bwMode="auto">
          <a:xfrm>
            <a:off x="1592263" y="747713"/>
            <a:ext cx="2979737" cy="39211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42" name="Прямая со стрелкой 5"/>
          <p:cNvCxnSpPr>
            <a:cxnSpLocks noChangeShapeType="1"/>
            <a:stCxn id="3140" idx="0"/>
            <a:endCxn id="3139" idx="2"/>
          </p:cNvCxnSpPr>
          <p:nvPr/>
        </p:nvCxnSpPr>
        <p:spPr bwMode="auto">
          <a:xfrm rot="16200000" flipV="1">
            <a:off x="894557" y="931068"/>
            <a:ext cx="234950" cy="17621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43" name="Picture 51" descr="C:\Users\User\Desktop\Таня папка\фото+\Дельфины\разные виды\Кашалот\Sperm8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39"/>
          <a:stretch>
            <a:fillRect/>
          </a:stretch>
        </p:blipFill>
        <p:spPr bwMode="auto">
          <a:xfrm>
            <a:off x="304800" y="1450975"/>
            <a:ext cx="135572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1" name="Picture 64" descr="DOLPhiN (5)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"/>
            <a:ext cx="22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2" name="Picture 65" descr="DOLPhiN (57)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14300"/>
            <a:ext cx="2190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3" name="Picture 13" descr="E:\фото\дельфин\Рисунок1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"/>
            <a:ext cx="30321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Номер слайда 84"/>
          <p:cNvSpPr>
            <a:spLocks noGrp="1"/>
          </p:cNvSpPr>
          <p:nvPr>
            <p:ph type="sldNum" sz="quarter" idx="12"/>
          </p:nvPr>
        </p:nvSpPr>
        <p:spPr>
          <a:xfrm>
            <a:off x="7610475" y="6381750"/>
            <a:ext cx="1533525" cy="476250"/>
          </a:xfrm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6F64C7-5C2E-4133-9CA8-1FA7C42A180C}" type="slidenum">
              <a:rPr lang="ru-RU" altLang="ru-RU" sz="1400"/>
              <a:pPr eaLnBrk="1" hangingPunct="1"/>
              <a:t>7</a:t>
            </a:fld>
            <a:endParaRPr lang="ru-RU" altLang="ru-RU" sz="1400"/>
          </a:p>
        </p:txBody>
      </p:sp>
      <p:pic>
        <p:nvPicPr>
          <p:cNvPr id="3148" name="Picture 66" descr="E:\фото+\Дельфины\разные виды\Дельфины\Северный китовидный дельфин\North1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3689350"/>
            <a:ext cx="8604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9" name="Picture 64" descr="E:\Музыка\Ганский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6122988"/>
            <a:ext cx="9715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0" name="Picture 65" descr="E:\Музыка\Лаплантский дельфин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6151563"/>
            <a:ext cx="876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1" name="TextBox 74"/>
          <p:cNvSpPr txBox="1">
            <a:spLocks noChangeArrowheads="1"/>
          </p:cNvSpPr>
          <p:nvPr/>
        </p:nvSpPr>
        <p:spPr bwMode="auto">
          <a:xfrm>
            <a:off x="6530975" y="5789613"/>
            <a:ext cx="1392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effectLst/>
              </a:rPr>
              <a:t>Лапландский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850063" y="4386263"/>
            <a:ext cx="88423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latin typeface="Arial" charset="0"/>
              </a:rPr>
              <a:t>Инкский</a:t>
            </a:r>
          </a:p>
        </p:txBody>
      </p:sp>
      <p:pic>
        <p:nvPicPr>
          <p:cNvPr id="2129" name="Picture 81" descr="E:\фото+\Дельфины\разные виды\Речные дельфины\Индский дельфин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676775"/>
            <a:ext cx="6080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50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65275" y="3481388"/>
              <a:ext cx="650875" cy="14287"/>
            </p14:xfrm>
          </p:contentPart>
        </mc:Choice>
        <mc:Fallback xmlns="">
          <p:pic>
            <p:nvPicPr>
              <p:cNvPr id="2050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49426" y="3422579"/>
                <a:ext cx="682572" cy="1319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51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62100" y="4494213"/>
              <a:ext cx="593725" cy="28575"/>
            </p14:xfrm>
          </p:contentPart>
        </mc:Choice>
        <mc:Fallback xmlns="">
          <p:pic>
            <p:nvPicPr>
              <p:cNvPr id="2051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46248" y="4443635"/>
                <a:ext cx="625429" cy="129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52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6388" y="5680075"/>
              <a:ext cx="942975" cy="49213"/>
            </p14:xfrm>
          </p:contentPart>
        </mc:Choice>
        <mc:Fallback xmlns="">
          <p:pic>
            <p:nvPicPr>
              <p:cNvPr id="2052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560552" y="5624237"/>
                <a:ext cx="974647" cy="160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53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28925" y="5638800"/>
              <a:ext cx="908050" cy="50800"/>
            </p14:xfrm>
          </p:contentPart>
        </mc:Choice>
        <mc:Fallback xmlns="">
          <p:pic>
            <p:nvPicPr>
              <p:cNvPr id="2053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813076" y="5586515"/>
                <a:ext cx="939747" cy="155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54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7025" y="4425950"/>
              <a:ext cx="836613" cy="28575"/>
            </p14:xfrm>
          </p:contentPart>
        </mc:Choice>
        <mc:Fallback xmlns="">
          <p:pic>
            <p:nvPicPr>
              <p:cNvPr id="2054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850805" y="4377318"/>
                <a:ext cx="868693" cy="125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55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5500" y="2160588"/>
              <a:ext cx="1293813" cy="114300"/>
            </p14:xfrm>
          </p:contentPart>
        </mc:Choice>
        <mc:Fallback xmlns="">
          <p:pic>
            <p:nvPicPr>
              <p:cNvPr id="2055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90291" y="2106203"/>
                <a:ext cx="1324231" cy="223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56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94663" y="2238375"/>
              <a:ext cx="1049337" cy="22225"/>
            </p14:xfrm>
          </p:contentPart>
        </mc:Choice>
        <mc:Fallback xmlns="">
          <p:pic>
            <p:nvPicPr>
              <p:cNvPr id="2056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078840" y="2188226"/>
                <a:ext cx="1080983" cy="122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057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4238" y="4484688"/>
              <a:ext cx="122237" cy="22225"/>
            </p14:xfrm>
          </p:contentPart>
        </mc:Choice>
        <mc:Fallback xmlns="">
          <p:pic>
            <p:nvPicPr>
              <p:cNvPr id="2057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138372" y="4422246"/>
                <a:ext cx="153968" cy="147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058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3913" y="4132263"/>
              <a:ext cx="857250" cy="79375"/>
            </p14:xfrm>
          </p:contentPart>
        </mc:Choice>
        <mc:Fallback xmlns="">
          <p:pic>
            <p:nvPicPr>
              <p:cNvPr id="2058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887711" y="4082619"/>
                <a:ext cx="889293" cy="178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59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75325" y="4341813"/>
              <a:ext cx="836613" cy="36512"/>
            </p14:xfrm>
          </p:contentPart>
        </mc:Choice>
        <mc:Fallback xmlns="">
          <p:pic>
            <p:nvPicPr>
              <p:cNvPr id="2059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59479" y="4288841"/>
                <a:ext cx="868306" cy="142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060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13650" y="4100513"/>
              <a:ext cx="1530350" cy="22225"/>
            </p14:xfrm>
          </p:contentPart>
        </mc:Choice>
        <mc:Fallback xmlns="">
          <p:pic>
            <p:nvPicPr>
              <p:cNvPr id="2060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597799" y="4071538"/>
                <a:ext cx="1562052" cy="80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061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13650" y="5530850"/>
              <a:ext cx="1530350" cy="1588"/>
            </p14:xfrm>
          </p:contentPart>
        </mc:Choice>
        <mc:Fallback xmlns="">
          <p:pic>
            <p:nvPicPr>
              <p:cNvPr id="2061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0" y="0"/>
                <a:ext cx="15292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62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7813" y="5929313"/>
              <a:ext cx="1185862" cy="79375"/>
            </p14:xfrm>
          </p:contentPart>
        </mc:Choice>
        <mc:Fallback xmlns="">
          <p:pic>
            <p:nvPicPr>
              <p:cNvPr id="2062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611973" y="5872293"/>
                <a:ext cx="1217903" cy="193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063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1488" y="5662613"/>
              <a:ext cx="771525" cy="107950"/>
            </p14:xfrm>
          </p:contentPart>
        </mc:Choice>
        <mc:Fallback xmlns="">
          <p:pic>
            <p:nvPicPr>
              <p:cNvPr id="2063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535654" y="5605234"/>
                <a:ext cx="803192" cy="222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064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888" y="4835525"/>
              <a:ext cx="800100" cy="73025"/>
            </p14:xfrm>
          </p:contentPart>
        </mc:Choice>
        <mc:Fallback xmlns="">
          <p:pic>
            <p:nvPicPr>
              <p:cNvPr id="2064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7052" y="4786657"/>
                <a:ext cx="831773" cy="170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065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0663" y="3829050"/>
              <a:ext cx="893762" cy="28575"/>
            </p14:xfrm>
          </p:contentPart>
        </mc:Choice>
        <mc:Fallback xmlns="">
          <p:pic>
            <p:nvPicPr>
              <p:cNvPr id="2065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04819" y="3786788"/>
                <a:ext cx="925451" cy="113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066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" y="1250950"/>
              <a:ext cx="765175" cy="100013"/>
            </p14:xfrm>
          </p:contentPart>
        </mc:Choice>
        <mc:Fallback xmlns="">
          <p:pic>
            <p:nvPicPr>
              <p:cNvPr id="2066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41349" y="1196144"/>
                <a:ext cx="796877" cy="209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067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4825" y="3929063"/>
              <a:ext cx="620713" cy="71437"/>
            </p14:xfrm>
          </p:contentPart>
        </mc:Choice>
        <mc:Fallback xmlns="">
          <p:pic>
            <p:nvPicPr>
              <p:cNvPr id="2067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299736" y="3866821"/>
                <a:ext cx="650891" cy="196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068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05300" y="5148263"/>
              <a:ext cx="606425" cy="100012"/>
            </p14:xfrm>
          </p:contentPart>
        </mc:Choice>
        <mc:Fallback xmlns="">
          <p:pic>
            <p:nvPicPr>
              <p:cNvPr id="2068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289493" y="5084586"/>
                <a:ext cx="638040" cy="227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0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3188" y="3254375"/>
              <a:ext cx="1101725" cy="307975"/>
            </p14:xfrm>
          </p:contentPart>
        </mc:Choice>
        <mc:Fallback xmlns="">
          <p:pic>
            <p:nvPicPr>
              <p:cNvPr id="20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627226" y="3194282"/>
                <a:ext cx="1133649" cy="4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07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3713" y="4489450"/>
              <a:ext cx="836612" cy="36513"/>
            </p14:xfrm>
          </p:contentPart>
        </mc:Choice>
        <mc:Fallback xmlns="">
          <p:pic>
            <p:nvPicPr>
              <p:cNvPr id="207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827867" y="4436476"/>
                <a:ext cx="868305" cy="14216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4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4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4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4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4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4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4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4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4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400" fill="hold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400" fill="hold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400" fill="hold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400" fill="hold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400" fill="hold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400" fill="hold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4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4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4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4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400" fill="hold"/>
                                        <p:tgtEl>
                                          <p:spTgt spid="2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400" fill="hold"/>
                                        <p:tgtEl>
                                          <p:spTgt spid="2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100" grpId="0"/>
      <p:bldP spid="34" grpId="0"/>
      <p:bldP spid="3102" grpId="0"/>
      <p:bldP spid="30" grpId="0"/>
      <p:bldP spid="3108" grpId="0"/>
      <p:bldP spid="70" grpId="0"/>
      <p:bldP spid="79" grpId="0"/>
      <p:bldP spid="81" grpId="0"/>
      <p:bldP spid="82" grpId="0"/>
      <p:bldP spid="83" grpId="0"/>
      <p:bldP spid="151" grpId="0"/>
      <p:bldP spid="152" grpId="0"/>
      <p:bldP spid="153" grpId="0"/>
      <p:bldP spid="154" grpId="0"/>
      <p:bldP spid="155" grpId="0"/>
      <p:bldP spid="172" grpId="0"/>
      <p:bldP spid="213" grpId="0"/>
      <p:bldP spid="214" grpId="0"/>
      <p:bldP spid="216" grpId="0"/>
      <p:bldP spid="217" grpId="0"/>
      <p:bldP spid="3139" grpId="0"/>
      <p:bldP spid="3140" grpId="0"/>
      <p:bldP spid="3151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СЕМЕЙСТВО Морские свиньи </a:t>
            </a:r>
            <a:endParaRPr lang="ru-RU" dirty="0"/>
          </a:p>
        </p:txBody>
      </p:sp>
      <p:sp>
        <p:nvSpPr>
          <p:cNvPr id="19" name="Содержимое 18"/>
          <p:cNvSpPr>
            <a:spLocks noGrp="1"/>
          </p:cNvSpPr>
          <p:nvPr>
            <p:ph sz="half" idx="1"/>
          </p:nvPr>
        </p:nvSpPr>
        <p:spPr>
          <a:xfrm>
            <a:off x="447675" y="3048000"/>
            <a:ext cx="4038600" cy="3810000"/>
          </a:xfrm>
        </p:spPr>
        <p:txBody>
          <a:bodyPr/>
          <a:lstStyle/>
          <a:p>
            <a:pPr>
              <a:defRPr/>
            </a:pPr>
            <a:r>
              <a:rPr lang="ru-RU" sz="1600" dirty="0" smtClean="0"/>
              <a:t>Места обитания обыкновенной свиньи</a:t>
            </a:r>
            <a:endParaRPr lang="ru-RU" sz="16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992688" y="3101975"/>
            <a:ext cx="4151312" cy="3422650"/>
          </a:xfrm>
        </p:spPr>
        <p:txBody>
          <a:bodyPr/>
          <a:lstStyle/>
          <a:p>
            <a:pPr>
              <a:defRPr/>
            </a:pPr>
            <a:r>
              <a:rPr lang="ru-RU" sz="1600" dirty="0" smtClean="0"/>
              <a:t>Обитает  в Охотском и Беринговом морях. Иногда встречается в прибрежных водах, однако предпочитает открытое море. Держатся стадами состоящими из 10-100 особей. Присутствие морской свиньи выдает небольшой гейзер, который образуется в результате выдоха</a:t>
            </a:r>
            <a:r>
              <a:rPr lang="ru-RU" dirty="0" smtClean="0"/>
              <a:t>.    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60DBD2F-5673-455B-B7D9-1871BF5BBFBB}" type="slidenum">
              <a:rPr lang="ru-RU" altLang="ru-RU" sz="1400"/>
              <a:pPr eaLnBrk="1" hangingPunct="1"/>
              <a:t>8</a:t>
            </a:fld>
            <a:endParaRPr lang="ru-RU" altLang="ru-RU" sz="1400"/>
          </a:p>
        </p:txBody>
      </p:sp>
      <p:sp>
        <p:nvSpPr>
          <p:cNvPr id="15" name="TextBox 14"/>
          <p:cNvSpPr txBox="1"/>
          <p:nvPr/>
        </p:nvSpPr>
        <p:spPr>
          <a:xfrm>
            <a:off x="409575" y="962025"/>
            <a:ext cx="39735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sz="2000" dirty="0">
                <a:latin typeface="Arial" charset="0"/>
              </a:rPr>
              <a:t> Обыкновенная морская свинья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72025" y="990600"/>
            <a:ext cx="36036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sz="2000" dirty="0">
                <a:latin typeface="Arial" charset="0"/>
              </a:rPr>
              <a:t>Белокрылая морская свинья</a:t>
            </a:r>
          </a:p>
        </p:txBody>
      </p:sp>
      <p:pic>
        <p:nvPicPr>
          <p:cNvPr id="3081" name="Picture 2" descr="E:\фото\Дельфины\разные виды\Белокрылая м.с\Dall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1595438"/>
            <a:ext cx="2382837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3" descr="E:\фото\Дельфины\разные виды\Обыкновенная морская свинья\Harbour2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566863"/>
            <a:ext cx="239077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64" descr="DOLPhiN (5)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5" y="568325"/>
            <a:ext cx="2873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65" descr="DOLPhiN (57)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38" y="198438"/>
            <a:ext cx="2889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31"/>
          <p:cNvGraphicFramePr>
            <a:graphicFrameLocks noChangeAspect="1"/>
          </p:cNvGraphicFramePr>
          <p:nvPr/>
        </p:nvGraphicFramePr>
        <p:xfrm>
          <a:off x="428625" y="3690938"/>
          <a:ext cx="3944938" cy="236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Image" r:id="rId8" imgW="6717460" imgH="3796825" progId="Photoshop.Image.10">
                  <p:embed/>
                </p:oleObj>
              </mc:Choice>
              <mc:Fallback>
                <p:oleObj name="Image" r:id="rId8" imgW="6717460" imgH="3796825" progId="Photoshop.Image.10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2500"/>
                      <a:stretch>
                        <a:fillRect/>
                      </a:stretch>
                    </p:blipFill>
                    <p:spPr bwMode="auto">
                      <a:xfrm>
                        <a:off x="428625" y="3690938"/>
                        <a:ext cx="3944938" cy="236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5" name="Picture 13" descr="E:\фото\дельфин\Рисунок1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350" y="1066800"/>
            <a:ext cx="30321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992" name="Rectangle 8"/>
          <p:cNvSpPr>
            <a:spLocks noGrp="1" noChangeArrowheads="1"/>
          </p:cNvSpPr>
          <p:nvPr>
            <p:ph type="title"/>
          </p:nvPr>
        </p:nvSpPr>
        <p:spPr>
          <a:xfrm>
            <a:off x="409575" y="0"/>
            <a:ext cx="8229600" cy="7683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МОРСКАЯ СВИНЬЯ</a:t>
            </a:r>
          </a:p>
        </p:txBody>
      </p:sp>
      <p:sp>
        <p:nvSpPr>
          <p:cNvPr id="16387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719388"/>
            <a:ext cx="9144000" cy="3929062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ru-RU" altLang="ru-RU" sz="1600" smtClean="0">
                <a:effectLst/>
              </a:rPr>
              <a:t>Это небольшой кит, с головой округлой формы; у него нет заострённой морды. 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ru-RU" altLang="ru-RU" sz="1600" smtClean="0">
              <a:effectLst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ru-RU" altLang="ru-RU" sz="1600" smtClean="0">
                <a:effectLst/>
              </a:rPr>
              <a:t>Кормятся морские свиньи рыбой и кальмарами; любят макрель и сельдь . 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ru-RU" altLang="ru-RU" sz="1600" smtClean="0">
              <a:effectLst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ru-RU" altLang="ru-RU" sz="1600" smtClean="0">
                <a:effectLst/>
              </a:rPr>
              <a:t>Взрослая морская свинья съедает в день около двух килограммов рыбы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ru-RU" altLang="ru-RU" sz="1600" smtClean="0">
              <a:effectLst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ru-RU" altLang="ru-RU" sz="1600" smtClean="0">
                <a:effectLst/>
              </a:rPr>
              <a:t>Под водой морские свиньи  ориентируются при помощи  звуковых волн. Издавая щёлкающие звуки, они тем самым посылают короткие импульсы, эхо от которых сообщает им звуковую картину окружающей среды. С  помощью особого «языка» они говорят друг с другом при охоте на рыбу, при поиске самки и когда нужна помощь.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ru-RU" altLang="ru-RU" sz="1600" smtClean="0">
              <a:effectLst/>
            </a:endParaRPr>
          </a:p>
          <a:p>
            <a:pPr marL="533400" indent="-533400" eaLnBrk="1" hangingPunct="1"/>
            <a:r>
              <a:rPr lang="ru-RU" altLang="ru-RU" sz="1600" smtClean="0">
                <a:effectLst/>
              </a:rPr>
              <a:t>Изучая внутренности маленького кита, Аристотель  установил их сходство с внутренними органами свиньи и назвал кита «морской свиньёй» . </a:t>
            </a:r>
          </a:p>
          <a:p>
            <a:pPr marL="533400" indent="-533400" eaLnBrk="1" hangingPunct="1"/>
            <a:endParaRPr lang="ru-RU" altLang="ru-RU" sz="1600" smtClean="0">
              <a:effectLst/>
            </a:endParaRPr>
          </a:p>
          <a:p>
            <a:pPr marL="533400" indent="-533400" eaLnBrk="1" hangingPunct="1"/>
            <a:r>
              <a:rPr lang="ru-RU" altLang="ru-RU" sz="1600" smtClean="0">
                <a:effectLst/>
              </a:rPr>
              <a:t>Эти киты  могут нырять на глубину до 80 метров, но могут оставаться под водой 6 минут.</a:t>
            </a:r>
            <a:endParaRPr lang="en-US" altLang="ru-RU" sz="1600" smtClean="0">
              <a:effectLst/>
            </a:endParaRPr>
          </a:p>
          <a:p>
            <a:pPr marL="533400" indent="-533400" eaLnBrk="1" hangingPunct="1">
              <a:lnSpc>
                <a:spcPct val="80000"/>
              </a:lnSpc>
            </a:pPr>
            <a:endParaRPr lang="ru-RU" altLang="ru-RU" sz="1600" smtClean="0">
              <a:effectLst/>
            </a:endParaRPr>
          </a:p>
        </p:txBody>
      </p:sp>
      <p:pic>
        <p:nvPicPr>
          <p:cNvPr id="16388" name="Picture 26" descr="DOLPhiN (57)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157163"/>
            <a:ext cx="19843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8"/>
          <p:cNvSpPr>
            <a:spLocks noChangeArrowheads="1"/>
          </p:cNvSpPr>
          <p:nvPr/>
        </p:nvSpPr>
        <p:spPr bwMode="auto">
          <a:xfrm>
            <a:off x="7207250" y="557371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>
              <a:solidFill>
                <a:schemeClr val="tx2"/>
              </a:solidFill>
              <a:effectLst/>
            </a:endParaRPr>
          </a:p>
        </p:txBody>
      </p:sp>
      <p:pic>
        <p:nvPicPr>
          <p:cNvPr id="16390" name="Picture 30" descr="DOLPhiN (5)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142875"/>
            <a:ext cx="2032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3" descr="E:\фото\дельфин\Рисунок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485775"/>
            <a:ext cx="5857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3D6758B-27DD-4AEE-BB90-EF0375582622}" type="slidenum">
              <a:rPr lang="ru-RU" altLang="ru-RU" sz="1400"/>
              <a:pPr eaLnBrk="1" hangingPunct="1"/>
              <a:t>9</a:t>
            </a:fld>
            <a:endParaRPr lang="ru-RU" altLang="ru-RU" sz="1400"/>
          </a:p>
        </p:txBody>
      </p:sp>
      <p:pic>
        <p:nvPicPr>
          <p:cNvPr id="16393" name="Picture 8" descr="E:\фото\Дельфины\разные виды\Обыкновенная морская свинья\Harbour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135063"/>
            <a:ext cx="190182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1" descr="E:\7765_0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9309" r="7201" b="4256"/>
          <a:stretch>
            <a:fillRect/>
          </a:stretch>
        </p:blipFill>
        <p:spPr bwMode="auto">
          <a:xfrm>
            <a:off x="4402138" y="914400"/>
            <a:ext cx="339725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13">
      <a:dk1>
        <a:srgbClr val="3B4B5D"/>
      </a:dk1>
      <a:lt1>
        <a:srgbClr val="FFFFFF"/>
      </a:lt1>
      <a:dk2>
        <a:srgbClr val="466886"/>
      </a:dk2>
      <a:lt2>
        <a:srgbClr val="CCECFF"/>
      </a:lt2>
      <a:accent1>
        <a:srgbClr val="6D9D97"/>
      </a:accent1>
      <a:accent2>
        <a:srgbClr val="0066FF"/>
      </a:accent2>
      <a:accent3>
        <a:srgbClr val="B0B9C3"/>
      </a:accent3>
      <a:accent4>
        <a:srgbClr val="DADADA"/>
      </a:accent4>
      <a:accent5>
        <a:srgbClr val="BACCC9"/>
      </a:accent5>
      <a:accent6>
        <a:srgbClr val="005CE7"/>
      </a:accent6>
      <a:hlink>
        <a:srgbClr val="99CCFF"/>
      </a:hlink>
      <a:folHlink>
        <a:srgbClr val="FFCC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Char char="Ø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Char char="Ø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0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FF66FF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E75CE7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11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FF66FF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E75CE7"/>
        </a:accent6>
        <a:hlink>
          <a:srgbClr val="99CCFF"/>
        </a:hlink>
        <a:folHlink>
          <a:srgbClr val="FF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12">
        <a:dk1>
          <a:srgbClr val="809296"/>
        </a:dk1>
        <a:lt1>
          <a:srgbClr val="FFFFFF"/>
        </a:lt1>
        <a:dk2>
          <a:srgbClr val="FF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FF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13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0066FF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005CE7"/>
        </a:accent6>
        <a:hlink>
          <a:srgbClr val="99CCFF"/>
        </a:hlink>
        <a:folHlink>
          <a:srgbClr val="FF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14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B9B9E7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5">
        <a:dk1>
          <a:srgbClr val="000000"/>
        </a:dk1>
        <a:lt1>
          <a:srgbClr val="CCCC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CCCCFF"/>
        </a:accent2>
        <a:accent3>
          <a:srgbClr val="E2E2FF"/>
        </a:accent3>
        <a:accent4>
          <a:srgbClr val="000000"/>
        </a:accent4>
        <a:accent5>
          <a:srgbClr val="AACACA"/>
        </a:accent5>
        <a:accent6>
          <a:srgbClr val="B9B9E7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6">
        <a:dk1>
          <a:srgbClr val="FF66FF"/>
        </a:dk1>
        <a:lt1>
          <a:srgbClr val="CCCC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CCCCFF"/>
        </a:accent2>
        <a:accent3>
          <a:srgbClr val="E2E2FF"/>
        </a:accent3>
        <a:accent4>
          <a:srgbClr val="DA56DA"/>
        </a:accent4>
        <a:accent5>
          <a:srgbClr val="AACACA"/>
        </a:accent5>
        <a:accent6>
          <a:srgbClr val="B9B9E7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Char char="Ø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Char char="Ø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Char char="Ø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Char char="Ø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8897</TotalTime>
  <Words>1929</Words>
  <Application>Microsoft Office PowerPoint</Application>
  <PresentationFormat>Экран (4:3)</PresentationFormat>
  <Paragraphs>254</Paragraphs>
  <Slides>25</Slides>
  <Notes>1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7" baseType="lpstr">
      <vt:lpstr>Angsana New</vt:lpstr>
      <vt:lpstr>AngsanaUPC</vt:lpstr>
      <vt:lpstr>Arial</vt:lpstr>
      <vt:lpstr>Arial Narrow</vt:lpstr>
      <vt:lpstr>Comic Sans MS</vt:lpstr>
      <vt:lpstr>Garamond</vt:lpstr>
      <vt:lpstr>Gartentika</vt:lpstr>
      <vt:lpstr>Wingdings</vt:lpstr>
      <vt:lpstr>Круги</vt:lpstr>
      <vt:lpstr>Пастель</vt:lpstr>
      <vt:lpstr>Течение</vt:lpstr>
      <vt:lpstr>Image</vt:lpstr>
      <vt:lpstr>Презентация о Китообразных</vt:lpstr>
      <vt:lpstr>Содержание</vt:lpstr>
      <vt:lpstr>Презентация PowerPoint</vt:lpstr>
      <vt:lpstr>К ОТРЯДУ КИТООБРАЗНЫХ ОТНОСЯТСЯ ПОДОТРЯДЫ</vt:lpstr>
      <vt:lpstr>Происхождение</vt:lpstr>
      <vt:lpstr>Подотряд Усатые Семейства</vt:lpstr>
      <vt:lpstr>Подотряд Зубатые Семейства</vt:lpstr>
      <vt:lpstr>СЕМЕЙСТВО Морские свиньи </vt:lpstr>
      <vt:lpstr>МОРСКАЯ СВИНЬЯ</vt:lpstr>
      <vt:lpstr>СЕМЕЙСТВО: Нарваловых</vt:lpstr>
      <vt:lpstr>СЕМЕЙСТВО ДЕЛЬФИНОВЫХ</vt:lpstr>
      <vt:lpstr>КАСАТКИ </vt:lpstr>
      <vt:lpstr>Презентация PowerPoint</vt:lpstr>
      <vt:lpstr>Презентация PowerPoint</vt:lpstr>
      <vt:lpstr> </vt:lpstr>
      <vt:lpstr>Презентация PowerPoint</vt:lpstr>
      <vt:lpstr>ЗНАЕШЬ ЛИ ТЫ, ЧТО…</vt:lpstr>
      <vt:lpstr>Презентация PowerPoint</vt:lpstr>
      <vt:lpstr>Презентация PowerPoint</vt:lpstr>
      <vt:lpstr>Презентация PowerPoint</vt:lpstr>
      <vt:lpstr>О сигналах и звуках, издаваемых дельфинами</vt:lpstr>
      <vt:lpstr>ЧЕМ КИТЫ ОТЛИЧАЮТСЯ    ОТ РЫБ?  </vt:lpstr>
      <vt:lpstr>Дополнительные ссылки</vt:lpstr>
      <vt:lpstr>Использованные программы:</vt:lpstr>
      <vt:lpstr>Выполнила:  Денисова Татьяна 9”б” класс  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Дельфины</dc:title>
  <dc:creator>RIP</dc:creator>
  <cp:lastModifiedBy>А КУЧИН</cp:lastModifiedBy>
  <cp:revision>504</cp:revision>
  <dcterms:created xsi:type="dcterms:W3CDTF">2006-04-11T15:49:18Z</dcterms:created>
  <dcterms:modified xsi:type="dcterms:W3CDTF">2018-05-29T06:52:32Z</dcterms:modified>
</cp:coreProperties>
</file>