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3" d="100"/>
          <a:sy n="43" d="100"/>
        </p:scale>
        <p:origin x="77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44804F3D-6511-49CC-B27F-9659E4B03826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4104" name="Picture 8" descr="C:\My Documents\bits\Expbanna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5" name="Picture 9" descr="D:\FRONTPAGE THEMES\EXPEDITN\EXPHORSA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06" name="Picture 10" descr="P:\!Themes\Expedition\EXPHORSA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D5D2F-6599-42F2-9E4C-3DE5F1BA83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779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A116C-9A61-427B-8339-7538C98823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4632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8060E04-B6E6-46C0-9E5C-A2433BE222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769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8C0C0-58A4-47E4-B8EE-E729C92DDA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218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BD05E-F9F7-46B2-A53E-71E96845C8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327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385D3-D181-413D-AF03-15A1BEC263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5599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B5DE8-E043-4371-AB63-78F6DF4686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673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1E9F4-D1EB-4900-A7F3-29B04DB621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240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C105D-6CBB-45FC-B192-5E39005DBC1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756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DF9A2-940F-4E7E-9230-A6146C06DD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09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09D7-6538-48AA-BC51-1DD31EEF61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970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My Documents\bits\Expbanna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3FFC0BDD-C4E8-4C46-A8A7-AA2AE1FF18EF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3079" name="Picture 7" descr="P:\!Themes\Expedition\EXPHORSA.GIF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Простейшие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/>
              <a:t>Жгутиковые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Роль в природе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Более 200 видов жгутиковых обитают в желудках термитов, превращая в них клетчатку в сахар. </a:t>
            </a:r>
          </a:p>
          <a:p>
            <a:r>
              <a:rPr lang="ru-RU" altLang="ru-RU"/>
              <a:t>Воротничковые жгутиконосцы – возможные предки многоклеточных животных.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Группа простейших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Простейшие</a:t>
            </a:r>
            <a:r>
              <a:rPr lang="ru-RU" altLang="ru-RU" sz="28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altLang="ru-RU" sz="28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протисты</a:t>
            </a:r>
            <a:r>
              <a:rPr lang="ru-RU" altLang="ru-RU" sz="28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) – группа различных по строению и образу жизни ядерных организмов (эукариот), общим признаком которых является отсутствие тканевой дифференциации. Среди простейших встречаются как одноклеточные организмы (инфузории, амёбы, хламидомонады), так и многоклеточные организмы (бурые, красные и другие водоросли).</a:t>
            </a: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Примитивная сложность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Если сравнивать протистов с многоклеточными животными и растениями, то станет понятно, что протисты гораздо примитивнее. Однако, если сравнить отдельную клетку многоклеточного животного с клеткой простейшего, то картина получится как раз обратная: одна-единственная клетка протист выполняет все необходимые функции, связанные с движением, питанием, размножением, в то время как клетки высших животных и растений, дифференцируясь, становятся проще, хотя и гораздо эффективнее в своей специфической функции.</a:t>
            </a:r>
          </a:p>
          <a:p>
            <a:pPr>
              <a:lnSpc>
                <a:spcPct val="90000"/>
              </a:lnSpc>
            </a:pPr>
            <a:endParaRPr lang="ru-RU" altLang="ru-RU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Движение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Все </a:t>
            </a:r>
            <a:r>
              <a:rPr lang="ru-RU" altLang="ru-RU" sz="20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жгутиковые</a:t>
            </a:r>
            <a:r>
              <a:rPr lang="ru-RU" altLang="ru-RU" sz="20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имеют не менее одного жгутика (некоторые – тысячи). Жгутики являются их основным движителем. Совершая сложные движения, отдалённо напоминающие восьмерки, они буквально «ввинчивают» жгутиконосцев в воду. Перемещение таким способом получило название движения по принципу тянущего винта.</a:t>
            </a:r>
          </a:p>
          <a:p>
            <a:pPr>
              <a:lnSpc>
                <a:spcPct val="90000"/>
              </a:lnSpc>
            </a:pPr>
            <a:endParaRPr lang="ru-RU" altLang="ru-RU" sz="2000"/>
          </a:p>
        </p:txBody>
      </p:sp>
      <p:pic>
        <p:nvPicPr>
          <p:cNvPr id="23559" name="Picture 7" descr="C:\Documents and Settings\LG\Рабочий стол\биология\02020202.gi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2850" y="2765425"/>
            <a:ext cx="3808413" cy="21161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Питание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Одни жгутиковые – свободноживущие формы, заглатывающие твёрдую пищу (например, бактерий и других протистов). Так, перанема при помощи специального палочкового аппарата прикрепляется к жертве, обволакивает добычу и проталкивает её в глотку, после чего начинается переваривание ферментами. Другие – паразиты, питающиеся жидкими органическими веществами, например, кровью.</a:t>
            </a: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Оболочка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Клетка жгутиковых одета тонкой наружной оболочкой либо хитиновым панцирем.</a:t>
            </a:r>
            <a:endParaRPr lang="ru-RU" altLang="ru-RU" sz="2800">
              <a:solidFill>
                <a:srgbClr val="172C07"/>
              </a:solidFill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172C07"/>
                </a:solidFill>
                <a:latin typeface="Tahoma" panose="020B0604030504040204" pitchFamily="34" charset="0"/>
              </a:rPr>
              <a:t>Ж</a:t>
            </a:r>
            <a:r>
              <a:rPr lang="ru-RU" altLang="ru-RU" sz="2800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гутиконосцы сохраняют постоянную форму тела. </a:t>
            </a:r>
          </a:p>
          <a:p>
            <a:pPr>
              <a:lnSpc>
                <a:spcPct val="90000"/>
              </a:lnSpc>
            </a:pPr>
            <a:endParaRPr lang="ru-RU" altLang="ru-RU" sz="2800">
              <a:solidFill>
                <a:srgbClr val="172C07"/>
              </a:solidFill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  <p:pic>
        <p:nvPicPr>
          <p:cNvPr id="28678" name="Picture 6" descr="C:\Documents and Settings\LG\Рабочий стол\биология\02020201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92775" y="1766888"/>
            <a:ext cx="2468563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Строение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Ядер одно или несколько. Некоторые жгутиковые имеют светочувствительный органиод (стигму) до 25 микрон в диаметре, расположенный у основания жгутика. </a:t>
            </a:r>
          </a:p>
          <a:p>
            <a:pPr>
              <a:buFontTx/>
              <a:buNone/>
            </a:pPr>
            <a:endParaRPr lang="ru-RU" alt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Размножение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172C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Размножаются эти протисты делением надвое; при неблагоприятных обстоятельствах многие образуют цисты, из которых выходит большое количество молодых организмов. Некоторые жгутиковые образуют колонии.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Значение для человека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altLang="ru-RU" sz="2400"/>
              <a:t>Такие жгутиконосцы, как трипаносома, лейшмания – опасные паразиты человека, вызывающие подчас смертельные заболевания (сонную болезнь, болезнь Шагаса, восточную язву, кала-азар). </a:t>
            </a:r>
          </a:p>
          <a:p>
            <a:endParaRPr lang="ru-RU" altLang="ru-RU" sz="2400"/>
          </a:p>
        </p:txBody>
      </p:sp>
      <p:pic>
        <p:nvPicPr>
          <p:cNvPr id="31750" name="Picture 6" descr="C:\Documents and Settings\LG\Рабочий стол\биология\6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2850" y="2128838"/>
            <a:ext cx="3808413" cy="3387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Экспедиция">
  <a:themeElements>
    <a:clrScheme name="Экспедиция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Экспеди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Экспедиция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кспедиция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кспедиция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кспедиция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Designs\Экспедиция.pot</Template>
  <TotalTime>11</TotalTime>
  <Words>364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Times New Roman</vt:lpstr>
      <vt:lpstr>Wingdings</vt:lpstr>
      <vt:lpstr>Arial</vt:lpstr>
      <vt:lpstr>Tahoma</vt:lpstr>
      <vt:lpstr>Экспедиция</vt:lpstr>
      <vt:lpstr>Простейшие</vt:lpstr>
      <vt:lpstr>Группа простейших</vt:lpstr>
      <vt:lpstr>Примитивная сложность</vt:lpstr>
      <vt:lpstr>Движение</vt:lpstr>
      <vt:lpstr>Питание</vt:lpstr>
      <vt:lpstr>Оболочка</vt:lpstr>
      <vt:lpstr>Строение</vt:lpstr>
      <vt:lpstr>Размножение</vt:lpstr>
      <vt:lpstr>Значение для человека</vt:lpstr>
      <vt:lpstr>Роль в природе</vt:lpstr>
    </vt:vector>
  </TitlesOfParts>
  <Company>LusiPlus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Простейшие</dc:title>
  <dc:creator>Lussia</dc:creator>
  <cp:lastModifiedBy>admin</cp:lastModifiedBy>
  <cp:revision>2</cp:revision>
  <cp:lastPrinted>1601-01-01T00:00:00Z</cp:lastPrinted>
  <dcterms:created xsi:type="dcterms:W3CDTF">2008-07-30T21:18:43Z</dcterms:created>
  <dcterms:modified xsi:type="dcterms:W3CDTF">2015-04-08T15:39:29Z</dcterms:modified>
</cp:coreProperties>
</file>