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3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6002-E6ED-439E-A69E-E11F1B72D0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64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399A8-2074-40FB-8DD8-91CB65D978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9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644BB-E67F-4F28-9B0D-9EFD260BD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57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F2254-7FA1-4EA8-A744-E2291C8B3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C2B99-D361-458B-8FE8-F1890C310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32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42EA4-D8B4-46E9-8E8A-B11F7BAB3A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52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A9DB6-613E-4B2B-A6BF-58BFE5CB9A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61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51884-F74C-4751-B598-0FCF64DE4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0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787DB-8201-4901-AE61-811E2D18D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97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32841-2024-41EE-A0E7-2C1826AA2F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1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EC7D3-819D-4C8C-B58D-B06A7DEEF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00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89E1159-939D-4981-B8D8-05E7F745B3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smtClean="0">
                <a:solidFill>
                  <a:srgbClr val="00FF00"/>
                </a:solidFill>
              </a:rPr>
              <a:t/>
            </a:r>
            <a:br>
              <a:rPr lang="ru-RU" sz="4400" b="1" smtClean="0">
                <a:solidFill>
                  <a:srgbClr val="00FF00"/>
                </a:solidFill>
              </a:rPr>
            </a:br>
            <a:r>
              <a:rPr lang="ru-RU" sz="4400" b="1" smtClean="0">
                <a:solidFill>
                  <a:srgbClr val="00FF00"/>
                </a:solidFill>
              </a:rPr>
              <a:t> Выдающиеся биологи</a:t>
            </a:r>
            <a:r>
              <a:rPr lang="en-US" sz="4400" b="1" smtClean="0">
                <a:solidFill>
                  <a:srgbClr val="00FF00"/>
                </a:solidFill>
              </a:rPr>
              <a:t/>
            </a:r>
            <a:br>
              <a:rPr lang="en-US" sz="4400" b="1" smtClean="0">
                <a:solidFill>
                  <a:srgbClr val="00FF00"/>
                </a:solidFill>
              </a:rPr>
            </a:br>
            <a:r>
              <a:rPr lang="ru-RU" sz="4400" b="1" smtClean="0">
                <a:solidFill>
                  <a:srgbClr val="00FF00"/>
                </a:solidFill>
              </a:rPr>
              <a:t>России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953000"/>
            <a:ext cx="274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smtClean="0"/>
              <a:t>Работа ученика 11класса</a:t>
            </a:r>
          </a:p>
          <a:p>
            <a:pPr eaLnBrk="1" hangingPunct="1">
              <a:defRPr/>
            </a:pPr>
            <a:r>
              <a:rPr lang="ru-RU" sz="1600" smtClean="0"/>
              <a:t>Досова Ярослава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Александр Андреевич Тихомиров</a:t>
            </a:r>
            <a:br>
              <a:rPr lang="ru-RU" sz="3200" smtClean="0"/>
            </a:br>
            <a:r>
              <a:rPr lang="ru-RU" sz="3200" smtClean="0"/>
              <a:t>(1850-1917)</a:t>
            </a:r>
            <a:r>
              <a:rPr lang="ru-RU" sz="40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Тихомиров открыл явление искусственного партеногенеза — одного из важнейших разделов учения об индивидуальном развитии.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Как учёный Тихомиров много сделал для развития шелководства в России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854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505200" y="2743200"/>
            <a:ext cx="23002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The End!</a:t>
            </a:r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96 -0.38634 C -0.33038 -0.32593 -0.21181 -0.26551 -0.20365 -0.26366 C -0.19514 -0.2618 -0.36771 -0.36412 -0.39896 -0.37569 C -0.43021 -0.38727 -0.39445 -0.34028 -0.39115 -0.33333 C -0.38767 -0.32639 -0.39184 -0.375 -0.37969 -0.33333 C -0.36736 -0.29167 -0.3283 -0.16968 -0.31823 -0.08333 C -0.30833 0.00301 -0.34531 0.11157 -0.32049 0.18472 C -0.29583 0.25787 -0.2625 0.36204 -0.16945 0.35602 C -0.07639 0.35 0.16233 0.22037 0.2375 0.14838 C 0.31267 0.07639 0.27552 -0.01528 0.28177 -0.07569 C 0.28802 -0.13611 0.31823 -0.1662 0.275 -0.21366 C 0.23177 -0.26111 0.10955 -0.35185 0.02257 -0.36065 C -0.06424 -0.36944 -0.18906 -0.3081 -0.24688 -0.26667 C -0.30434 -0.22523 -0.28767 -0.1713 -0.32274 -0.11204 C -0.35781 -0.05278 -0.44219 0.04213 -0.45712 0.08935 C -0.4717 0.13657 -0.48316 0.14653 -0.41146 0.1713 C -0.33976 0.19607 -0.10747 0.23032 -0.02622 0.23796 C 0.05486 0.2456 0.02396 0.2632 0.07587 0.21667 C 0.12795 0.17014 0.29045 0.06574 0.28524 -0.04097 C 0.28003 -0.14768 0.14167 -0.41528 0.0441 -0.4243 C -0.05313 -0.43333 -0.3007 -0.20301 -0.29896 -0.09537 C -0.29722 0.01227 -0.05747 0.19352 0.05434 0.2213 C 0.16649 0.24907 0.33837 0.17523 0.37257 0.0713 C 0.40712 -0.03264 0.36771 -0.3456 0.26128 -0.40301 C 0.15469 -0.46042 -0.14358 -0.3544 -0.26597 -0.27268 C -0.38837 -0.19097 -0.52483 -0.03426 -0.47274 0.08796 C -0.42083 0.21019 -0.06337 0.4125 0.04549 0.46065 C 0.15434 0.5088 0.14531 0.42107 0.18055 0.37732 C 0.2158 0.33357 0.27396 0.2963 0.25677 0.19838 C 0.23941 0.10046 0.1342 -0.12778 0.07726 -0.21065 C 0.02031 -0.29352 -0.04549 -0.29583 -0.08542 -0.29861 C -0.125 -0.30139 -0.16354 -0.25301 -0.16146 -0.22731 C -0.15938 -0.20162 -0.13681 -0.16852 -0.07274 -0.14398 C -0.00868 -0.11944 0.18125 -0.14005 0.22274 -0.08032 C 0.26424 -0.0206 0.24601 0.19329 0.17604 0.21505 C 0.10608 0.23681 -0.15504 0.14537 -0.19688 0.05 C -0.23837 -0.04537 -0.15226 -0.35023 -0.07396 -0.35764 C 0.00434 -0.36505 0.27205 -0.06481 0.27274 0.00602 C 0.27344 0.07685 0.01215 0.14745 -0.06945 0.06806 C -0.15104 -0.01134 -0.14375 -0.45046 -0.21719 -0.46968 C -0.29028 -0.48889 -0.50938 -0.16597 -0.5092 -0.04699 C -0.50903 0.07199 -0.31354 0.19259 -0.21597 0.24398 C -0.11858 0.29537 -0.01719 0.3213 0.07587 0.26204 C 0.1691 0.20278 0.28333 0.00347 0.34201 -0.11204 C 0.40052 -0.22755 0.46285 -0.37454 0.42726 -0.43032 C 0.39167 -0.48611 0.14549 -0.52755 0.12812 -0.44699 C 0.11094 -0.36643 0.31823 -0.10093 0.32378 0.05301 C 0.32934 0.20695 0.23264 0.41366 0.16128 0.47732 C 0.08976 0.54097 -0.02049 0.51505 -0.10451 0.43472 C -0.18889 0.3544 -0.35365 0.13287 -0.34445 -0.00463 C -0.33524 -0.14213 -0.14063 -0.35787 -0.04896 -0.39097 C 0.04271 -0.42407 0.19115 -0.29861 0.20555 -0.20301 C 0.21979 -0.10741 0.07257 0.19792 0.0375 0.18333 C 0.00208 0.16875 0.02587 -0.20023 -0.0059 -0.29097 C -0.03767 -0.38171 -0.08715 -0.38634 -0.15347 -0.36065 C -0.21997 -0.33495 -0.34965 -0.23866 -0.40365 -0.13634 C -0.45747 -0.03403 -0.54462 0.18264 -0.47639 0.25301 C -0.40799 0.32338 -0.12535 0.25833 0.00677 0.28634 C 0.13871 0.31435 0.2434 0.50324 0.3158 0.4213 C 0.38819 0.33935 0.46441 -0.05926 0.4408 -0.20602 C 0.41719 -0.35278 0.20521 -0.55764 0.17378 -0.45903 C 0.14219 -0.36042 0.27083 0.26574 0.25226 0.38634 C 0.23368 0.50695 0.0842 0.37963 0.06233 0.26505 C 0.0408 0.15046 0.13785 -0.20787 0.12153 -0.30162 C 0.10521 -0.39537 -0.01198 -0.4044 -0.03542 -0.29699 C -0.05851 -0.18958 -0.0092 0.29421 -0.01823 0.34236 C -0.02743 0.39051 -0.05434 0.11597 -0.08976 -0.00764 C -0.12535 -0.13125 -0.21858 -0.45856 -0.23073 -0.39861 C -0.24306 -0.33866 -0.15035 0.29468 -0.16372 0.35139 C -0.17708 0.4081 -0.28073 0.07315 -0.31146 -0.05764 C -0.34219 -0.18843 -0.34809 -0.49838 -0.34792 -0.43333 C -0.34757 -0.36805 -0.28958 0.2169 -0.30938 0.33472 C -0.32899 0.45255 -0.53125 0.27801 -0.46701 0.27431 C -0.40295 0.2706 -0.06927 0.3132 0.07587 0.31204 C 0.22135 0.31088 0.37535 0.30857 0.40434 0.26806 C 0.43368 0.22755 0.35677 0.0757 0.25104 0.06968 C 0.14531 0.06366 -0.11129 0.23032 -0.22951 0.23171 C -0.34792 0.2331 -0.5191 0.10741 -0.45816 0.07732 C -0.39688 0.04722 0.00347 0.07894 0.1375 0.05139 C 0.27153 0.02384 0.41146 -0.08079 0.34653 -0.08796 C 0.2816 -0.09514 -0.13038 0.03032 -0.25243 0.00764 C -0.37413 -0.01505 -0.47153 -0.20278 -0.38542 -0.2243 C -0.29913 -0.24583 0.19375 -0.09653 0.26476 -0.1213 C 0.33576 -0.14606 0.15382 -0.35255 0.0408 -0.37268 C -0.07222 -0.39282 -0.43715 -0.26736 -0.41372 -0.24236 C -0.39045 -0.21736 0.19097 -0.23935 0.18177 -0.22268 C 0.17257 -0.20602 -0.41129 -0.12106 -0.46962 -0.14236 C -0.52778 -0.16366 -0.30295 -0.43958 -0.16701 -0.35 C -0.03125 -0.26042 0.29913 0.26042 0.34549 0.39537 C 0.39184 0.53032 0.22292 0.47662 0.11128 0.45903 C -0.00035 0.44144 -0.24497 0.37292 -0.32396 0.28935 C -0.4033 0.20579 -0.39792 0.05162 -0.36372 -0.04236 C -0.32969 -0.13634 -0.20764 -0.23588 -0.11945 -0.2743 C -0.0316 -0.31273 0.09687 -0.33356 0.16458 -0.27268 C 0.23264 -0.2118 0.28941 -0.00579 0.2875 0.09097 C 0.28542 0.18773 0.22639 0.29653 0.15226 0.30764 C 0.07812 0.31875 -0.11111 0.21713 -0.15712 0.15764 C -0.20295 0.09815 -0.16493 -0.01273 -0.12274 -0.05 C -0.08073 -0.08727 0.05851 -0.09097 0.09635 -0.06667 C 0.13455 -0.04236 0.12812 0.0757 0.10555 0.09537 C 0.08281 0.11505 -0.02413 0.07269 -0.03976 0.05139 C -0.05538 0.03009 -0.00087 -0.02639 0.01128 -0.03194 C 0.02309 -0.0375 0.03229 0.00926 0.03177 0.01806 C 0.03125 0.02685 0.01094 0.02245 0.00799 0.0213 C 0.00486 0.02014 0.01371 0.01412 0.01233 0.01065 C 0.01094 0.00718 0.00156 0.0007 -1.38889E-6 -4.81481E-6 " pathEditMode="relative" ptsTypes="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ВАВИЛОВ Николай Иванович</a:t>
            </a:r>
            <a:br>
              <a:rPr lang="ru-RU" sz="3600" dirty="0" smtClean="0"/>
            </a:br>
            <a:r>
              <a:rPr lang="ru-RU" sz="3600" dirty="0" smtClean="0"/>
              <a:t> (1887-1943)</a:t>
            </a:r>
            <a:r>
              <a:rPr lang="ru-RU" sz="4000" dirty="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6096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Советский биолог, генетик, основоположник современного учения о биологических основах селекции и учения о центрах происхождения культурных растений. Установил древние очаги формообразования культурных растений на территории стран Средиземноморья, Северной Африки, Северной и Южной Америки, собрал крупнейшую в мире коллекцию семян культурных растений. Обосновал учение об иммунитете растений, </a:t>
            </a:r>
            <a:r>
              <a:rPr lang="ru-RU" sz="2000" dirty="0" err="1" smtClean="0"/>
              <a:t>откр</a:t>
            </a:r>
            <a:r>
              <a:rPr lang="en-US" sz="2000" dirty="0" err="1" smtClean="0"/>
              <a:t>ыл</a:t>
            </a:r>
            <a:r>
              <a:rPr lang="en-US" sz="2000" dirty="0" smtClean="0"/>
              <a:t> </a:t>
            </a:r>
            <a:r>
              <a:rPr lang="ru-RU" sz="2000" dirty="0" smtClean="0"/>
              <a:t>закон гомологических рядов и наследственной изменчивости организмов. Мужественно защищал генетику в борьбе с учением Т. Д. Лысенко.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447800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КОВАЛЕВСКИЙ Александр </a:t>
            </a:r>
            <a:r>
              <a:rPr lang="ru-RU" sz="2800" dirty="0" err="1" smtClean="0"/>
              <a:t>Онуфриевич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(1840-1901)</a:t>
            </a:r>
            <a:r>
              <a:rPr lang="ru-RU" sz="4000" dirty="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Русский биолог, один из основоположников сравнительной эмбриологии и физиологии, экспериментальной и эволюционной гистологии. Установил общие закономерности развития позвоночных и беспозвоночных животных, распространив на последних учение о зародышевых листках, чем доказал взаимное эволюционное родство этих групп животных. Открыл фагоцитарные органы у беспозвоночных и показал их роль в метаморфозе насекомых.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676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КОВАЛЕВСКИЙ Владимир Онуфрневич (1842-1883)</a:t>
            </a:r>
            <a:r>
              <a:rPr lang="ru-RU" sz="400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Русский зоолог, основоположник эволюционной палеонтологии. Первым из палеонтологов применил эволюционное учение к проблемам филогенеза позвоночных. Установил взаимосвязь морфологии и функциональных изменений с условиями существования.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6955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КОЛЬЦОВ Николай Константинович (1872-1940)</a:t>
            </a:r>
            <a:r>
              <a:rPr lang="ru-RU" sz="40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Советский биолог, основоположник отечественной экспериментальной биологии. Первым (1928) разработал гипотезу молекулярного строения и матричной репродукции хромосом, предвосхитившую принципиальные положения современной молекулярной биологии и генетики.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1051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МЕЧНИКОВ Илья Ильич</a:t>
            </a:r>
            <a:br>
              <a:rPr lang="ru-RU" sz="2800" dirty="0" smtClean="0"/>
            </a:br>
            <a:r>
              <a:rPr lang="ru-RU" sz="2800" dirty="0" smtClean="0"/>
              <a:t> (1845-1916)</a:t>
            </a:r>
            <a:r>
              <a:rPr lang="ru-RU" sz="4000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800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Русский биолог и патолог, один из основоположников сравнительной патологии, эволюционной эмбриологии, иммунологии. Открыл явление фагоцитоза, изложил фагоцитарную теорию иммунитета. Создал теорию происхождения многоклеточных организмов.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988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ПАВЛОВ Иван Петрович </a:t>
            </a:r>
            <a:br>
              <a:rPr lang="ru-RU" sz="2400" smtClean="0"/>
            </a:br>
            <a:r>
              <a:rPr lang="ru-RU" sz="2400" smtClean="0"/>
              <a:t>(1849—1936)</a:t>
            </a:r>
            <a:r>
              <a:rPr lang="ru-RU" sz="40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smtClean="0"/>
              <a:t>Русский физиолог, создатель учения о высшей нервной деятельности. Ввел в практику хронический эксперимент, позволяющий изучать деятельность практически здорового организма. С помощью разработанного им метода условных рефлексов установил, что в основе психической деятельности лежат физиологические процессы, происходящие в коре головного мозга.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8432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ТИМИРЯЗЕВ </a:t>
            </a:r>
            <a:r>
              <a:rPr lang="ru-RU" sz="2400" dirty="0" err="1" smtClean="0"/>
              <a:t>Климент</a:t>
            </a:r>
            <a:r>
              <a:rPr lang="ru-RU" sz="2400" dirty="0" smtClean="0"/>
              <a:t> Аркадьевич</a:t>
            </a:r>
            <a:br>
              <a:rPr lang="ru-RU" sz="2400" dirty="0" smtClean="0"/>
            </a:br>
            <a:r>
              <a:rPr lang="ru-RU" sz="2400" dirty="0" smtClean="0"/>
              <a:t> (1843—1920)</a:t>
            </a:r>
            <a:r>
              <a:rPr lang="ru-RU" sz="4000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Русский естествоиспытатель. Раскрыл закономерности фотосинтеза как процесса использования света для образования органических веществ в растении.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0956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ЧЕТВЕРИКОВ Сергей Сергеевич </a:t>
            </a:r>
            <a:br>
              <a:rPr lang="ru-RU" sz="2400" smtClean="0"/>
            </a:br>
            <a:r>
              <a:rPr lang="ru-RU" sz="2400" smtClean="0"/>
              <a:t>(1880-1959)</a:t>
            </a:r>
            <a:r>
              <a:rPr lang="ru-RU" sz="40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Советский генетик, один из основоположников эволюционной и популяционной генетики. Одним из первых связал закономерности отбора в популяциях с динамикой эволюционного процесса.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3971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54</TotalTime>
  <Words>352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Wingdings</vt:lpstr>
      <vt:lpstr>Calibri</vt:lpstr>
      <vt:lpstr>Орбита</vt:lpstr>
      <vt:lpstr>  Выдающиеся биологи России </vt:lpstr>
      <vt:lpstr>ВАВИЛОВ Николай Иванович  (1887-1943) </vt:lpstr>
      <vt:lpstr>  КОВАЛЕВСКИЙ Александр Онуфриевич  (1840-1901) </vt:lpstr>
      <vt:lpstr>КОВАЛЕВСКИЙ Владимир Онуфрневич (1842-1883) </vt:lpstr>
      <vt:lpstr>КОЛЬЦОВ Николай Константинович (1872-1940) </vt:lpstr>
      <vt:lpstr>МЕЧНИКОВ Илья Ильич  (1845-1916) </vt:lpstr>
      <vt:lpstr>ПАВЛОВ Иван Петрович  (1849—1936) </vt:lpstr>
      <vt:lpstr>ТИМИРЯЗЕВ Климент Аркадьевич  (1843—1920) </vt:lpstr>
      <vt:lpstr>ЧЕТВЕРИКОВ Сергей Сергеевич  (1880-1959) </vt:lpstr>
      <vt:lpstr>Александр Андреевич Тихомиров (1850-1917)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admin</cp:lastModifiedBy>
  <cp:revision>4</cp:revision>
  <cp:lastPrinted>1601-01-01T00:00:00Z</cp:lastPrinted>
  <dcterms:created xsi:type="dcterms:W3CDTF">1601-01-01T00:00:00Z</dcterms:created>
  <dcterms:modified xsi:type="dcterms:W3CDTF">2015-04-08T14:51:37Z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