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</p:grpSp>
      <p:sp>
        <p:nvSpPr>
          <p:cNvPr id="8300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00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B4A8-5D9D-47EA-ACDD-E705A419C4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997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AA7D5-F8BB-4D31-B739-C64C2346F4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173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C7EEE-0637-4938-A019-B10A557D11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881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D5340-7CED-4F84-8C3C-BB6132FBC2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953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0D346-2677-4122-9E8D-5C75F5F8FB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39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FF7AC-2887-4F44-8862-160F6C31AC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113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C93B5-FF82-42D0-9C9D-539D2AF3E3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536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3C345-BF61-4E73-B638-A289402475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469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20321-ABAE-4D2E-A0D7-DFB43E9C26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826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E023C-9B52-4B73-B56F-9D36D11C6B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413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23106-CA89-4CF7-84A9-AB319F4EAA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728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819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819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819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819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  <p:sp>
                  <p:nvSpPr>
                    <p:cNvPr id="819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819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81933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81934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81935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81936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819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819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19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19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19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19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19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19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19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19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819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19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197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8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8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6E01D7E-7118-435C-9E6D-016890E5AC6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Тип членистоногие,</a:t>
            </a:r>
            <a:br>
              <a:rPr lang="ru-RU" altLang="ru-RU" smtClean="0"/>
            </a:br>
            <a:r>
              <a:rPr lang="ru-RU" altLang="ru-RU" smtClean="0"/>
              <a:t>   класс насекомые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 algn="l" eaLnBrk="1" hangingPunct="1"/>
            <a:r>
              <a:rPr lang="ru-RU" altLang="ru-RU" sz="1800" smtClean="0">
                <a:latin typeface="Agency FB" pitchFamily="34" charset="0"/>
              </a:rPr>
              <a:t>Подготовила ученица 7а класса Богданова Ксения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333375"/>
            <a:ext cx="7477125" cy="1727200"/>
          </a:xfrm>
        </p:spPr>
        <p:txBody>
          <a:bodyPr/>
          <a:lstStyle/>
          <a:p>
            <a:pPr eaLnBrk="1" hangingPunct="1"/>
            <a:r>
              <a:rPr lang="ru-RU" altLang="ru-RU" smtClean="0"/>
              <a:t>            Представители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060575"/>
            <a:ext cx="6408738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                 Бабочки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598613"/>
            <a:ext cx="5329238" cy="4497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Шмель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                 Богомол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                Кузнечик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700213"/>
            <a:ext cx="3095625" cy="4105275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             Стрекоза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1989138"/>
            <a:ext cx="4608513" cy="41068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525" y="981075"/>
            <a:ext cx="7386638" cy="5114925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765175"/>
            <a:ext cx="7386638" cy="496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525" y="908050"/>
            <a:ext cx="7386638" cy="5187950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525" y="692150"/>
            <a:ext cx="7386638" cy="5403850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800" smtClean="0"/>
              <a:t>Класс Насекомые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    Общая характеристика класса. Это самый многочисленный класс, включающий более 1 млн. видов. По своему происхождению — это группа настоящих наземных животных. Насекомые заселили самые различные наземные местообитания, почву, пресные водоемы, прибрежье морей. Большое разнообразие местообитаний в наземной среде способствовало видообразованию и широкому расселению этой многочисленной группы членистоногих.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525" y="549275"/>
            <a:ext cx="7386638" cy="5546725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525" y="692150"/>
            <a:ext cx="7386638" cy="5403850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763713" y="1881188"/>
            <a:ext cx="388778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9600"/>
              <a:t>Конец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800" smtClean="0"/>
              <a:t> А что надо что ещё……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Разнообразие способов размножения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   Кроме обоеполого, размножение партеногенетическое (у тлей), на стадииличинок (у отдельных видов двукрылых, жуков и клопов). Некоторым паразитическим перепончатокрылым свойственна полиэмбриония (бесполое размножение на стадии делящейся зиготы), позволяющая им резко увеличивать численность потомков.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Смена среды обитания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  На разных стадиях онтогенеза: личинки обитают в водной среде, взрослые — в наземно-воздуш-ной (например, стрекозы, комары и др.), что снижает внутривидовую конкуренцию за пищу, пространство для жизни и способствует лучшему выживанию насекомых.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Органы дыхания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  Трахеи — позволяют осуществлять интенсивный газообмен и поддерживать при необходимости (во время полета) высокий уровень процессов жизнедеятельности.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Нервная система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  Хорошо развитая нервная система, разнообразные и совершенные органы чувств, сложные врожденные формы индивидуального и общественного поведения — инстинкты. Особенности строения и процессов жизнедеятельности.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Отделы тела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Тело насекомых разделено на голову, грудь и брюшко. На голове находится пара членистых усиков, пара верхних и две пары нижних челюстей. Кроме того, они имеют пару сложных фасеточных глаз, а многие — и простые глазки. Строение ротового аппарата разнообразно и соответствует характеру питания. Исходным считается грызущий ротовой аппарат, от которого в результате пищевой специализации произошли остальные типы: колюще-сосущий (у комаров, клопов, тлей и др.), сосущий (у чешуекрылых), лакающий (у пчел, шмелей), лижущий (у мух). Грызущим ротовым аппаратом обладают, в частности, насекомые отрядов жестко- и прямокрылых, а также многие личинки.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075" y="227013"/>
            <a:ext cx="3128963" cy="3057525"/>
          </a:xfrm>
        </p:spPr>
      </p:pic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63525" y="3429000"/>
            <a:ext cx="7386638" cy="26670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Схема строения органов таракана: 1 — пищевод; 2 — зоб; 3 — мускулистый желудок; 4 — средняя кишка; 5 — выделительные трубки; 6 — боковые трахеи; 7 — брюшная нервная цепочка.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227013"/>
            <a:ext cx="3529012" cy="3130550"/>
          </a:xfrm>
        </p:spPr>
      </p:pic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3716338"/>
            <a:ext cx="7386638" cy="2379662"/>
          </a:xfrm>
        </p:spPr>
        <p:txBody>
          <a:bodyPr/>
          <a:lstStyle/>
          <a:p>
            <a:pPr eaLnBrk="1" hangingPunct="1"/>
            <a:r>
              <a:rPr lang="ru-RU" altLang="ru-RU" smtClean="0"/>
              <a:t>Кровеносная система насекомого: 1 — аорта; 2 — крыловидные мышцы; 3 — спинной сосуд — «сердце».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</p:bld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66</TotalTime>
  <Words>406</Words>
  <Application>Microsoft Office PowerPoint</Application>
  <PresentationFormat>Экран (4:3)</PresentationFormat>
  <Paragraphs>24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Agency FB</vt:lpstr>
      <vt:lpstr>Кимоно</vt:lpstr>
      <vt:lpstr>Тип членистоногие,    класс насекомые</vt:lpstr>
      <vt:lpstr>Класс Насекомые</vt:lpstr>
      <vt:lpstr>Разнообразие способов размножения</vt:lpstr>
      <vt:lpstr>Смена среды обитания</vt:lpstr>
      <vt:lpstr>Органы дыхания</vt:lpstr>
      <vt:lpstr>Нервная система</vt:lpstr>
      <vt:lpstr>Отделы тела</vt:lpstr>
      <vt:lpstr>Презентация PowerPoint</vt:lpstr>
      <vt:lpstr>Презентация PowerPoint</vt:lpstr>
      <vt:lpstr>            Представители</vt:lpstr>
      <vt:lpstr>                  Бабочки</vt:lpstr>
      <vt:lpstr>Шмель</vt:lpstr>
      <vt:lpstr>                  Богомол</vt:lpstr>
      <vt:lpstr>                 Кузнечик</vt:lpstr>
      <vt:lpstr>              Стрекоза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 членистоногие,    Класс насекомые</dc:title>
  <dc:creator>Admin</dc:creator>
  <cp:lastModifiedBy>admin</cp:lastModifiedBy>
  <cp:revision>5</cp:revision>
  <dcterms:created xsi:type="dcterms:W3CDTF">2010-10-24T14:11:24Z</dcterms:created>
  <dcterms:modified xsi:type="dcterms:W3CDTF">2015-04-08T14:47:10Z</dcterms:modified>
</cp:coreProperties>
</file>