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7EB843-6C51-44ED-BFBC-EBB3712607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01BF9-66E7-4D61-BE02-3AA9B74296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72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9E6B-199A-4324-B2E0-3554465E20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0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E5F7A-54A1-45ED-B001-088676C343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93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2448D-BA0B-4EB9-AC36-772FB787F0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99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4D255-BFBB-4544-A754-064FC633A6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82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D24F0-917A-4166-875C-D549988B38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58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D740A-C529-43D1-AF22-590DD7515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264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5F0B5-6AE4-4907-BEAF-A5D158BC4B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07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D7B8A-38CE-43B5-89A4-7DBE3509E6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65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DA8C-4B95-4C5D-9D6F-712C6CFFDF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0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8411F7DF-EF27-445A-BB89-6E14714708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828800"/>
          </a:xfrm>
        </p:spPr>
        <p:txBody>
          <a:bodyPr/>
          <a:lstStyle/>
          <a:p>
            <a:r>
              <a:rPr lang="ru-RU" altLang="ru-RU" sz="4000"/>
              <a:t>«Эдипов комплекс» </a:t>
            </a:r>
            <a:br>
              <a:rPr lang="ru-RU" altLang="ru-RU" sz="4000"/>
            </a:br>
            <a:r>
              <a:rPr lang="ru-RU" altLang="ru-RU" sz="4000"/>
              <a:t>/</a:t>
            </a:r>
            <a:br>
              <a:rPr lang="ru-RU" altLang="ru-RU" sz="4000"/>
            </a:br>
            <a:r>
              <a:rPr lang="ru-RU" altLang="ru-RU" sz="4000"/>
              <a:t>«Комплекс Электры»</a:t>
            </a:r>
          </a:p>
        </p:txBody>
      </p:sp>
      <p:pic>
        <p:nvPicPr>
          <p:cNvPr id="2052" name="Picture 4" descr="enc_entry_6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479675"/>
            <a:ext cx="7777162" cy="437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Общие рекомендации: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Любовь к детям должна не «течь» от родителей к ребенку, а выражаться через любовь родителей друг к другу.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Необходимо мягко, но решительно пресекать попытки ребенка вмешиваться в отношения родителей.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Не поддавайтесь гневу. 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Если мать будет ревновать и высмеивать чувства малышки, то, когда она вырастет, она может испытывать страх перед мужчинами, у нее может развиться половая холодность или, в качестве компенсации этого страха, половая распущенность.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Если же отец хочет сохранить первенство в глазах «своей женщины» для себя и вступает в борьбу со своим маленьким сыном, высмеивает чувства малыша, унижает, оскорбляет его, силой стремится подавить его сопротивление, то у сына возникают обида и ненависть к отцу, которые в будущем могут проявиться в страхе быть несостоятельным в любой области — профессиональной или сексуальной.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Молчаливое же «предательство» матери формирует страх отвержения, беспомощности перед женщиной.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686800" cy="6308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3600" b="1"/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3600" b="1"/>
              <a:t>«Эдипов комплекс»  - сочетание любви и враждебности, испытываемое ребенком по отношению к его родителям.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/>
          </a:p>
        </p:txBody>
      </p:sp>
      <p:pic>
        <p:nvPicPr>
          <p:cNvPr id="16388" name="Picture 4" descr="18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00438"/>
            <a:ext cx="2228850" cy="335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r>
              <a:rPr lang="ru-RU" altLang="ru-RU"/>
              <a:t>Позитивный «</a:t>
            </a:r>
            <a:r>
              <a:rPr lang="ru-RU" altLang="ru-RU" sz="3600" b="1"/>
              <a:t>Эдипов комплекс»</a:t>
            </a:r>
            <a:r>
              <a:rPr lang="ru-RU" altLang="ru-RU"/>
              <a:t> понимается как желание смерти соперника — родителя того же пола — и сексуальное побуждение к родителю противоположного пола. </a:t>
            </a:r>
          </a:p>
          <a:p>
            <a:r>
              <a:rPr lang="ru-RU" altLang="ru-RU"/>
              <a:t>Негативный «</a:t>
            </a:r>
            <a:r>
              <a:rPr lang="ru-RU" altLang="ru-RU" sz="3600" b="1"/>
              <a:t>Эдипов комплекс»</a:t>
            </a:r>
            <a:r>
              <a:rPr lang="ru-RU" altLang="ru-RU"/>
              <a:t> - любовь к родителю того же пола и враждебность к родителю противоположного пола.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229600" cy="5762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«Эдипов комплекс» наблюдается в наиболее интенсивных проявлениях в возрасте 3-5 лет, т. е. во время фаллической стадии развития, теряет свою актуальность в последующей латентной фазе и вновь реактивируется в пубертатном периоде вплоть до завершения полового созревания. </a:t>
            </a:r>
          </a:p>
        </p:txBody>
      </p:sp>
      <p:pic>
        <p:nvPicPr>
          <p:cNvPr id="18436" name="Picture 4" descr="enc_entry_55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979863"/>
            <a:ext cx="5113337" cy="28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/>
            </a:r>
            <a:br>
              <a:rPr lang="ru-RU" altLang="ru-RU" sz="4000"/>
            </a:br>
            <a:r>
              <a:rPr lang="ru-RU" altLang="ru-RU" sz="3200"/>
              <a:t>Причины фундаментальную роль «Эдипового комплекса» в структурировании личности и ориентации инстинктивных побуждений по З. Фрейду:</a:t>
            </a:r>
            <a:r>
              <a:rPr lang="ru-RU" altLang="ru-RU" sz="40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30600"/>
          </a:xfrm>
        </p:spPr>
        <p:txBody>
          <a:bodyPr/>
          <a:lstStyle/>
          <a:p>
            <a:r>
              <a:rPr lang="ru-RU" altLang="ru-RU" sz="2800"/>
              <a:t>1) Формирование полоролевой ориентации в пубертатном периоде универсально включает в себя проблему нормативного выбора пола объекта, с которым в дальнейшей жизни будут связаны сексуальные побуждения и идентификация с объектами своего пола.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2) Половое созревание индивидуума не обеспечивается одним только формированием генитальных морфологических и нейроэндокринных структур организма и должно сопровождаться организацией соответствующих психологических структур.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 3) Половое созревание имеет решающее значение в формировании таких личностных структур, непосредственно не связанных с половым поведением, как «Сверх-Я» и «Идеал-Я».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«Комплекс Электры» — явление, аналогичное по сути эдипову комплексу и проявляющееся у девочек на фаллической фазе развития. Оно заключается в неосознанном влечении девочек к собственному отцу и соперничестве с матерью за его внимание.</a:t>
            </a:r>
          </a:p>
        </p:txBody>
      </p:sp>
      <p:pic>
        <p:nvPicPr>
          <p:cNvPr id="21509" name="Picture 5" descr="200917061713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3348037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2513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Первоначально девочка привязана к отцу и матери одинаково, но потом у нее появляется особая привязанность к отцу. В 5–6 лет девочка мечтает, когда вырастет, выйти замуж за папу. В то же время она становится враждебной по отношению к матери. </a:t>
            </a:r>
          </a:p>
        </p:txBody>
      </p:sp>
      <p:pic>
        <p:nvPicPr>
          <p:cNvPr id="22533" name="Picture 5" descr="edipov_elekt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3132138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/>
              <a:t>В подростковом возрасте ее мучают противоречивые отношения с родителями. Мать она начинает ревновать к отцу, оспаривать свое первенство. Отца идеализирует, при этом требуя к себе повышенного внимания. Далее - первый опыт общения с молодыми людьми, который, как правило, разочаровывает.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кстура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54</TotalTime>
  <Words>486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Текстура</vt:lpstr>
      <vt:lpstr>«Эдипов комплекс»  / «Комплекс Электры»</vt:lpstr>
      <vt:lpstr>Презентация PowerPoint</vt:lpstr>
      <vt:lpstr>Презентация PowerPoint</vt:lpstr>
      <vt:lpstr>Презентация PowerPoint</vt:lpstr>
      <vt:lpstr> Причины фундаментальную роль «Эдипового комплекса» в структурировании личности и ориентации инстинктивных побуждений по З. Фрейду: 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рекомендации: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«Эдипов комплекс»  / «Комплекс Электры»</dc:title>
  <dc:creator>Екатерина</dc:creator>
  <cp:lastModifiedBy>admin</cp:lastModifiedBy>
  <cp:revision>6</cp:revision>
  <dcterms:created xsi:type="dcterms:W3CDTF">2010-12-01T15:59:24Z</dcterms:created>
  <dcterms:modified xsi:type="dcterms:W3CDTF">2015-04-08T16:41:54Z</dcterms:modified>
</cp:coreProperties>
</file>