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1"/>
  </p:notesMasterIdLst>
  <p:sldIdLst>
    <p:sldId id="311" r:id="rId2"/>
    <p:sldId id="256" r:id="rId3"/>
    <p:sldId id="288" r:id="rId4"/>
    <p:sldId id="281" r:id="rId5"/>
    <p:sldId id="262" r:id="rId6"/>
    <p:sldId id="263" r:id="rId7"/>
    <p:sldId id="257" r:id="rId8"/>
    <p:sldId id="280" r:id="rId9"/>
    <p:sldId id="258" r:id="rId10"/>
    <p:sldId id="259" r:id="rId11"/>
    <p:sldId id="289" r:id="rId12"/>
    <p:sldId id="290" r:id="rId13"/>
    <p:sldId id="287" r:id="rId14"/>
    <p:sldId id="265" r:id="rId15"/>
    <p:sldId id="266" r:id="rId16"/>
    <p:sldId id="267" r:id="rId17"/>
    <p:sldId id="291" r:id="rId18"/>
    <p:sldId id="292" r:id="rId19"/>
    <p:sldId id="293" r:id="rId20"/>
    <p:sldId id="294" r:id="rId21"/>
    <p:sldId id="268" r:id="rId22"/>
    <p:sldId id="297" r:id="rId23"/>
    <p:sldId id="298" r:id="rId24"/>
    <p:sldId id="299" r:id="rId25"/>
    <p:sldId id="270" r:id="rId26"/>
    <p:sldId id="300" r:id="rId27"/>
    <p:sldId id="301" r:id="rId28"/>
    <p:sldId id="302" r:id="rId29"/>
    <p:sldId id="271" r:id="rId30"/>
    <p:sldId id="303" r:id="rId31"/>
    <p:sldId id="272" r:id="rId32"/>
    <p:sldId id="304" r:id="rId33"/>
    <p:sldId id="273" r:id="rId34"/>
    <p:sldId id="305" r:id="rId35"/>
    <p:sldId id="306" r:id="rId36"/>
    <p:sldId id="274" r:id="rId37"/>
    <p:sldId id="307" r:id="rId38"/>
    <p:sldId id="308" r:id="rId39"/>
    <p:sldId id="309" r:id="rId40"/>
    <p:sldId id="275" r:id="rId41"/>
    <p:sldId id="295" r:id="rId42"/>
    <p:sldId id="284" r:id="rId43"/>
    <p:sldId id="296" r:id="rId44"/>
    <p:sldId id="277" r:id="rId45"/>
    <p:sldId id="278" r:id="rId46"/>
    <p:sldId id="279" r:id="rId47"/>
    <p:sldId id="282" r:id="rId48"/>
    <p:sldId id="276" r:id="rId49"/>
    <p:sldId id="31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43" d="100"/>
          <a:sy n="43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ED9CD3-40C9-4F06-B6AA-2DB04E404B2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5D3F9C-F965-438F-8219-774DAF652E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419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ABE0D3-B78C-4578-8543-95D0A1EAA7C1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0B83FA-0F2D-4E66-8F63-1EA3C2CB4FA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8A31-BB47-43FA-8952-3D037547D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0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205A-AF8F-4913-B08A-B449D03E988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431F-2336-4C09-BECD-7B3C2D57F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4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CCD-E647-4526-8A69-190522125D4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0F45-A57F-4E71-B508-566B1DF711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96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33D3-CA07-42CF-80D2-E935B5608D6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735C-DFC4-459A-991B-34EAD02A2B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12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A5BCB-4552-4FC5-A0F0-14B6F9C617D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89C8-41E0-4B4E-A53E-BD547D13A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2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183A-7CA2-4B12-8B3D-E91850AFD93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6555-901E-45C0-945B-20FC09102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59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5AEA7-C03D-4476-BF92-34CB2EEBDA5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DA8A-5EE3-4483-9F8E-C35729D33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1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ED77-FE14-4E64-AC80-B35DBB4F598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7407-19C5-43FE-9425-767C92D67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73034-2B35-43F7-9237-FE9F1CD2038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527E-2911-42E9-B004-B80070381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20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BC861-9BFC-49E8-82A4-0034A00E133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92FD-F1F4-47E5-A79F-AB09DC8A20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7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BBE6B4-85DC-4751-B483-04186E1B69C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ECCE-B82C-4DCC-84A8-A53DF6A56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3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E4FAAE-B7E9-48D4-BB0B-FCD93CA4D60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8A5AE"/>
                </a:solidFill>
                <a:latin typeface="Corbel" panose="020B0503020204020204" pitchFamily="34" charset="0"/>
              </a:defRPr>
            </a:lvl1pPr>
          </a:lstStyle>
          <a:p>
            <a:fld id="{CB8F5569-B6C4-4123-91CB-ABE1DCCE55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9" r:id="rId2"/>
    <p:sldLayoutId id="2147483855" r:id="rId3"/>
    <p:sldLayoutId id="2147483850" r:id="rId4"/>
    <p:sldLayoutId id="2147483856" r:id="rId5"/>
    <p:sldLayoutId id="2147483851" r:id="rId6"/>
    <p:sldLayoutId id="2147483857" r:id="rId7"/>
    <p:sldLayoutId id="2147483858" r:id="rId8"/>
    <p:sldLayoutId id="2147483859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360363"/>
            <a:ext cx="7124700" cy="7826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КУКЛОТЕРАПИЯ</a:t>
            </a:r>
            <a:endParaRPr lang="ru-RU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6143625"/>
            <a:ext cx="6500813" cy="714375"/>
          </a:xfrm>
        </p:spPr>
        <p:txBody>
          <a:bodyPr>
            <a:normAutofit fontScale="925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Работу выполнила: </a:t>
            </a:r>
            <a:r>
              <a:rPr lang="ru-RU" dirty="0" smtClean="0"/>
              <a:t>Шустова А. Гр.2968, </a:t>
            </a:r>
            <a:r>
              <a:rPr lang="ru-RU" dirty="0" err="1" smtClean="0"/>
              <a:t>ПиП</a:t>
            </a:r>
            <a:endParaRPr lang="ru-RU" dirty="0"/>
          </a:p>
        </p:txBody>
      </p:sp>
      <p:pic>
        <p:nvPicPr>
          <p:cNvPr id="8196" name="Picture 2" descr="C:\Users\123\Desktop\1238963175_kukla-masha-k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77866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Функции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куклотерапии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-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коммуникативная  - установление эмоционального контакта, объединение детей в коллектив;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релаксационная – снятие эмоционального напряжения;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воспитательная – </a:t>
            </a:r>
            <a:r>
              <a:rPr lang="ru-RU" dirty="0" err="1" smtClean="0"/>
              <a:t>психокоррекция</a:t>
            </a:r>
            <a:r>
              <a:rPr lang="ru-RU" dirty="0" smtClean="0"/>
              <a:t> проявление личности в игровых моделях жизненных ситуаций;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развивающая – развитие психических процессов (памяти, внимания, восприятия и т.д.), моторики;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обучающуая</a:t>
            </a:r>
            <a:r>
              <a:rPr lang="ru-RU" dirty="0" smtClean="0"/>
              <a:t>– обогащение информацией об окружающем мире.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862888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Методика и этапы работы кукольного театра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143000"/>
            <a:ext cx="8077200" cy="5500688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Диагностика. Отбор детей с повышенным уровнем тревожности для участия в спектакле </a:t>
            </a:r>
            <a:r>
              <a:rPr lang="ru-RU" dirty="0" err="1" smtClean="0"/>
              <a:t>куклотерапии</a:t>
            </a:r>
            <a:r>
              <a:rPr lang="ru-RU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Подготовка к спектаклю: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отбор репертуара для детского кукольного театра (выбор сценария будущего спектакля, внесение “ситуаций повышенной тревожности”), эмоциональная подзарядка детей, психологическая поддержка детей в момент выхода к зрителям; изготовление облегченных кукол для детей, привлечение детей-актеров к созданию образа куклы;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начало вживания в образ куклы;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изучение индивидуальных особенностей каждого ребенка.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011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Методика и этапы работы кукольного театра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071563"/>
            <a:ext cx="8215312" cy="6072187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Рассказ и беседа по сценарию спектакля: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альтернативный выбор: “Кто бы кого хотел сыграть?”; распределение ролей с учетом изученных особенностей ребенка;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внутреннее самоопределение, анализ внутренних резервов самим ребенком, “примерка” к роли; “Я очень хочу сыграть”, “Я сделаю все, чтобы сыграть”.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Встреча с родителями детей. Выработка правильного стиля взаимодействия с ребенком в семье.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Репетиции по отдельным сценкам.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Использование анализа детей.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Видеосъемка отдельных сцен спектакля и просмотр с обсуждением.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8. Проигрывание отдельных сценок в театральных уголках.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71500"/>
            <a:ext cx="7499350" cy="1357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Кукла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—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214563"/>
            <a:ext cx="4071937" cy="40338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3600" dirty="0" smtClean="0"/>
              <a:t>предмет в виде человека или животного, сделанный из фарфора, пластика, бумаги, дерева и других материалов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4" name="Picture 2" descr="C:\Users\123\Desktop\перчат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214563"/>
            <a:ext cx="33718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Игра с куклой -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214438"/>
            <a:ext cx="8077200" cy="5643562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это тот мир реальности, в котором живет ребенок. </a:t>
            </a:r>
            <a:r>
              <a:rPr lang="ru-RU" dirty="0" err="1" smtClean="0"/>
              <a:t>Куклотерапия</a:t>
            </a:r>
            <a:r>
              <a:rPr lang="ru-RU" dirty="0" smtClean="0"/>
              <a:t> позволяет объединить интересы ребенка и коррекционные задачи психолога, дает возможность самого естественного и безболезненного вмешательства взрослого в психику ребенка с целью ее коррекции или </a:t>
            </a:r>
            <a:r>
              <a:rPr lang="ru-RU" dirty="0" err="1" smtClean="0"/>
              <a:t>психопрофилактики</a:t>
            </a:r>
            <a:r>
              <a:rPr lang="ru-RU" dirty="0" smtClean="0"/>
              <a:t>. Используется этот метод в целях профилактики </a:t>
            </a:r>
            <a:r>
              <a:rPr lang="ru-RU" dirty="0" err="1" smtClean="0"/>
              <a:t>дезадаптивного</a:t>
            </a:r>
            <a:r>
              <a:rPr lang="ru-RU" dirty="0" smtClean="0"/>
              <a:t> поведения. Коррекция протестного, оппозиционного, демонстративного поведения достигается путем разыгрывания на куклах в паре с родителями или сверстниками типичных конфликтных ситуаций, взятых из жизни ребенка.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428625"/>
            <a:ext cx="8005762" cy="6215063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Процесс </a:t>
            </a:r>
            <a:r>
              <a:rPr lang="ru-RU" dirty="0" err="1" smtClean="0"/>
              <a:t>куклотерапии</a:t>
            </a:r>
            <a:r>
              <a:rPr lang="ru-RU" dirty="0" smtClean="0"/>
              <a:t> проходит в два этапа: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      Изготовление кукол.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      Использование кукол для </a:t>
            </a:r>
            <a:r>
              <a:rPr lang="ru-RU" dirty="0" err="1" smtClean="0"/>
              <a:t>отреагирования</a:t>
            </a:r>
            <a:r>
              <a:rPr lang="ru-RU" dirty="0" smtClean="0"/>
              <a:t> значимых эмоциональных состояний. Процесс изготовления кукол также является коррекционным. Увлекаясь процессом изготовления кукол, дети становятся более спокойными, уравновешенными. Во время работы у них развивается произвольность психических процессов, появляются навыки концентрации внимания, усидчивости, развивается воображение.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В </a:t>
            </a:r>
            <a:r>
              <a:rPr lang="ru-RU" sz="4400" dirty="0" err="1" smtClean="0">
                <a:solidFill>
                  <a:schemeClr val="tx2">
                    <a:satMod val="130000"/>
                  </a:schemeClr>
                </a:solidFill>
              </a:rPr>
              <a:t>куклотерапии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 используются такие варианты кукол: 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000125" y="1500188"/>
            <a:ext cx="7934325" cy="53578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 куклы-марионетки,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-пальчиковые куклы,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-теневые куклы,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-веревочные куклы,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-плоскостные куклы,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-перчаточные куклы,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- куклы-костюмы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Пальчиковые куклы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5643563" cy="57864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Наиболее простым вариантом пальчиковых кукол являются шарики от пинг-понга или пустые скорлупки от яиц, на которых нарисованы различные выражения лиц, различные персонажи. Пальчиковые куклы могут также изготавливаться из плотного картона в виде небольших цилиндров, размер которых подбирается по размеру пальцев ребенка.</a:t>
            </a:r>
            <a:endParaRPr lang="ru-RU" dirty="0"/>
          </a:p>
        </p:txBody>
      </p:sp>
      <p:pic>
        <p:nvPicPr>
          <p:cNvPr id="24580" name="Picture 2" descr="C:\Users\123\Desktop\паль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714625"/>
            <a:ext cx="256063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3" name="Picture 2" descr="C:\Users\123\Desktop\пальч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428625"/>
            <a:ext cx="7572375" cy="60007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Picture 2" descr="C:\Users\123\Desktop\палец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00063"/>
            <a:ext cx="7715250" cy="5929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0"/>
            <a:ext cx="7243762" cy="1071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Куклотерапия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-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143000"/>
            <a:ext cx="8143875" cy="5429250"/>
          </a:xfrm>
        </p:spPr>
        <p:txBody>
          <a:bodyPr/>
          <a:lstStyle/>
          <a:p>
            <a:pPr marL="26988" eaLnBrk="1" hangingPunct="1"/>
            <a:r>
              <a:rPr lang="ru-RU" altLang="ru-RU" smtClean="0">
                <a:solidFill>
                  <a:schemeClr val="tx1"/>
                </a:solidFill>
              </a:rPr>
              <a:t>это частный раздел арттерапии (терапии искусством), основным приемом которого является использование идентификации и обособления как основных механизмов развития личности. </a:t>
            </a:r>
          </a:p>
          <a:p>
            <a:pPr marL="26988" eaLnBrk="1" hangingPunct="1"/>
            <a:r>
              <a:rPr lang="ru-RU" altLang="ru-RU" smtClean="0">
                <a:solidFill>
                  <a:schemeClr val="tx1"/>
                </a:solidFill>
              </a:rPr>
              <a:t>Раздел частной психотерапии (арттерапии), использующий в качестве основного приема психокоррекционного  воздействия куклу как промежуточный объект взаимодействия ребенка и взрослого. Идентифицируя себя определенным образом, ребенок в условной ситуации проецирует свой внутренний мир и испытывает реальные чувства, диагностируемые, направляемые и корректируемые психологом.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2" descr="C:\Users\123\Desktop\пальч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285750"/>
            <a:ext cx="7720013" cy="63579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Куклы-марионетки 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214438"/>
            <a:ext cx="5857875" cy="6500812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Принцип изготовления простых марионеток предложен </a:t>
            </a:r>
            <a:r>
              <a:rPr lang="ru-RU" dirty="0" err="1" smtClean="0"/>
              <a:t>Вальдорфской</a:t>
            </a:r>
            <a:r>
              <a:rPr lang="ru-RU" dirty="0" smtClean="0"/>
              <a:t> школой. Такая кукла состоит из головы и платья с вшитыми рукавами, она очень проста в управлении: одна нить служит для управления головой, другая - руками. Кукла может иметь одно лицо или сменные лица (что позволяет ребенку моделировать различные эмоции), а может быть без лица (что позволяет ребенку фантазировать - в каком настроении находится герой куклы).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Работа с куклой-марионеткой позволяет совершенствовать тонкую моторику руки и общую координацию движений; проявлять через куклу те эмоции, чувства, состояния, которые ребенок по каким-то причинам не может или не позволяет себе проявлять. «Оживляя» куклу, ребенок впервые в жизни ощущает взрослую ответственность за действия куклы, за ее «жизнь»; может осознавать причинно-следственные связи между своими действиями и изменениями движений куклы; учится находить адекватное телесное выражение различным эмоциям, чувствам, состояниям; развивать произвольное внимание и способность к концентрации.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8676" name="Picture 2" descr="C:\Users\123\Desktop\мари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43188"/>
            <a:ext cx="27146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Picture 2" descr="C:\Users\123\Desktop\марионе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500063"/>
            <a:ext cx="7715250" cy="59293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3" name="Picture 2" descr="C:\Users\123\Desktop\марионе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500063"/>
            <a:ext cx="7572375" cy="60007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Picture 2" descr="C:\Users\123\Desktop\марионет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642938"/>
            <a:ext cx="7572375" cy="5715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Теневые куклы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143000"/>
            <a:ext cx="5429250" cy="57150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Теневые куклы используются для работы теневого театра и изготавливаются из черного или темного картона или бумаги. Такие куклы используются преимущественно для работы над детскими страхами. Играя с такой куклой в теневом театре, ребенок получает опыт решения своей проблемы.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Обычно страх невидим. Реализуя страх в виде куклы, ребенок овладевает ситуацией, и материализованный в кукле страх лишается своей эмоциональной напряженности, своей пугающей составляющей. Ребенок может делать со своей «куклой-страхом» все, что захочет, вплоть до полного уничтожения.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В этом и состоит коррекционный смысл теневого театра и теневых кукол.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2772" name="Picture 2" descr="C:\Users\123\Desktop\тенев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500313"/>
            <a:ext cx="28511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5" name="Picture 2" descr="C:\Users\123\Desktop\т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28625"/>
            <a:ext cx="7643812" cy="6143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4819" name="Picture 2" descr="C:\Users\123\Desktop\тень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357188"/>
            <a:ext cx="7572375" cy="61436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3" name="Picture 2" descr="C:\Users\123\Desktop\тень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357188"/>
            <a:ext cx="7715250" cy="62150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Веревочные куклы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5715000" cy="614362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</a:t>
            </a:r>
            <a:r>
              <a:rPr lang="ru-RU" b="1" i="1" dirty="0" smtClean="0"/>
              <a:t> </a:t>
            </a:r>
            <a:r>
              <a:rPr lang="ru-RU" dirty="0" smtClean="0"/>
              <a:t>Веревочные куклы являются многофункциональными. Они эффективны для проработки у детей проблем идентификации, общения, повышенной тревожности. Такая кукла может быть размером в рост ребенка. Она проста в изготовлении: из веревки собирается контур куклы, за петельку голова куклы пристегивается на рубашку ребенка, а палец ребенка продевается в петли, находящиеся на ладошках куклы. Таким образом, ребенок имитирует движение куклы вместе с собственными движениями.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6868" name="Picture 2" descr="C:\Users\123\Pictures\верё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857500"/>
            <a:ext cx="2825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8429625" cy="650081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Куклотерапия</a:t>
            </a:r>
            <a:r>
              <a:rPr lang="ru-RU" dirty="0" smtClean="0"/>
              <a:t> как метод основан на процессах идентификации ребенка с любимым героем сказки, с любимой игрушкой. В качестве основного приема коррекционного воздействия используется кукла как промежуточный объект взаимодействия ребенка и взрослого. Ребенок, познавая реальный мир, его социальные связи и отношения, активно проецирует воспринимаемый опыт в специфическую игровую ситуацию. Основным объектом такой социальной проекции достаточно долгое время являются куклы.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1" name="Picture 2" descr="C:\Users\123\Desktop\верёвоч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28625"/>
            <a:ext cx="7659687" cy="607218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Плоскостные куклы. 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357313"/>
            <a:ext cx="7858125" cy="4891087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Плоскостная кукла представляет собой модель куклы, вырезанной из плотного картона или тонкой фанеры. Как правило, руки куклы крепятся на шарнирах или на кнопках и являются свободно двигающимися. Такого рода куклы используются для работы с детьми, у которых имеются проблемы в общении, поведении, с нарушением образа «Я». Такая кукла может иметь сменный набор выражений лица, которые соответствуют различным эмоциональным состояниям.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9" name="Picture 2" descr="C:\Users\123\Desktop\плоскост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57175"/>
            <a:ext cx="7500938" cy="63531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Перчаточные куклы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714375" y="1071563"/>
            <a:ext cx="4572000" cy="5786437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 smtClean="0"/>
              <a:t>  </a:t>
            </a:r>
            <a:r>
              <a:rPr lang="ru-RU" altLang="ru-RU" b="1" i="1" smtClean="0"/>
              <a:t> </a:t>
            </a:r>
            <a:r>
              <a:rPr lang="ru-RU" altLang="ru-RU" smtClean="0"/>
              <a:t>Перчаточные куклы традиционно используются для детских кукольных театров, различных инсценировок, изображений сказок.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0964" name="Picture 3" descr="C:\Users\123\Desktop\перчаточ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16100"/>
            <a:ext cx="36353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1987" name="Picture 2" descr="C:\Users\123\Desktop\перча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512763"/>
            <a:ext cx="7358062" cy="60594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3011" name="Picture 3" descr="C:\Users\123\Desktop\перчато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214313"/>
            <a:ext cx="6357938" cy="62150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Объемные куклы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4929188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 smtClean="0"/>
              <a:t>   </a:t>
            </a:r>
            <a:r>
              <a:rPr lang="ru-RU" altLang="ru-RU" smtClean="0"/>
              <a:t>Объемные куклы традиционно используются для проигрывания ролевых игр. Это обычные игрушки размером в рост человека.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4036" name="Picture 2" descr="C:\Users\123\Desktop\объем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4563"/>
            <a:ext cx="326548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5059" name="Picture 2" descr="C:\Users\123\Desktop\объе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571500"/>
            <a:ext cx="7358062" cy="58578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6083" name="Picture 2" descr="C:\Users\123\Desktop\объём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428625"/>
            <a:ext cx="7215187" cy="61436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7107" name="Picture 2" descr="C:\Users\123\Desktop\объёмные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428625"/>
            <a:ext cx="6143625" cy="6213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85750"/>
            <a:ext cx="8148638" cy="657225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         Люди издавна верили, что кукла обладает таинственной мистической силой, и сверхъестественными возможностями. Они использовали кукол в обрядах изгнания болезней. Например, в Японии есть известный обряд, во время которого на куклу «сбрасывают» недуги ее больного владельца. После этого куклу сажают в бумажный кораблик и пускают в плавание. Со временем кораблик размокает, и кукла вместе со всеми болезнями человека тонет. Аналогичные обряды есть у народов России. Существует легенда о том, что однажды зимой в крестьянской семье, жившей в лесной избе, заболел ребенок. Мальчик угасал и все спрашивал, когда придет лето. Отец, чтобы облегчить страдания сына, вырезал из сосны птиц и развесил их по избе. Сын увидел их, попросил есть и начал выздоравливать.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         Куклы могут многое - и учить, и лечить, но только если попадают в добрые руки.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28625"/>
            <a:ext cx="7499350" cy="9890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Типы вождения кукол-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981575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Снаружи - </a:t>
            </a:r>
            <a:r>
              <a:rPr lang="ru-RU" altLang="ru-RU" smtClean="0"/>
              <a:t>ребенок управляет стоящими куклами, объемными куклами.</a:t>
            </a:r>
          </a:p>
          <a:p>
            <a:pPr eaLnBrk="1" hangingPunct="1"/>
            <a:r>
              <a:rPr lang="ru-RU" altLang="ru-RU" i="1" smtClean="0"/>
              <a:t>Сверху - </a:t>
            </a:r>
            <a:r>
              <a:rPr lang="ru-RU" altLang="ru-RU" smtClean="0"/>
              <a:t>работа с куклами-марионетками.</a:t>
            </a:r>
          </a:p>
          <a:p>
            <a:pPr eaLnBrk="1" hangingPunct="1"/>
            <a:r>
              <a:rPr lang="ru-RU" altLang="ru-RU" i="1" smtClean="0"/>
              <a:t>Изнутри - </a:t>
            </a:r>
            <a:r>
              <a:rPr lang="ru-RU" altLang="ru-RU" smtClean="0"/>
              <a:t>ребенок управляет перчаточными куклами, куклами-костюмами.</a:t>
            </a:r>
          </a:p>
          <a:p>
            <a:pPr eaLnBrk="1" hangingPunct="1"/>
            <a:r>
              <a:rPr lang="ru-RU" altLang="ru-RU" i="1" smtClean="0"/>
              <a:t>Снизу - </a:t>
            </a:r>
            <a:r>
              <a:rPr lang="ru-RU" altLang="ru-RU" smtClean="0"/>
              <a:t>управление колпачковыми и перчаточными куклами.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143000" y="357188"/>
            <a:ext cx="7643813" cy="3143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В 1990 году  Ирина Яковлевна Медведева и Татьяна Львовна Шишова разработали метод лечения детей невротиков, который назвали драматической психоэлевацией.</a:t>
            </a:r>
          </a:p>
        </p:txBody>
      </p:sp>
      <p:pic>
        <p:nvPicPr>
          <p:cNvPr id="49155" name="Picture 2" descr="C:\Users\123\Desktop\mama&amp;d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214688"/>
            <a:ext cx="57864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Т.Л.Шишова и И.Я.Медведева –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214438"/>
            <a:ext cx="8148637" cy="5643562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</a:t>
            </a:r>
            <a:r>
              <a:rPr lang="ru-RU" dirty="0" smtClean="0"/>
              <a:t>авторы множества книг и публикаций по острым вопросам взросления детей в современном мире («Книга для трудных родителей», «Разноцветные белые вороны», «Чтобы ребенок не был трудным»).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Свою коррекционную методику  Т.Шишова и И.Медведева назвали «драматическая </a:t>
            </a:r>
            <a:r>
              <a:rPr lang="ru-RU" dirty="0" err="1" smtClean="0"/>
              <a:t>психоэлевация</a:t>
            </a:r>
            <a:r>
              <a:rPr lang="ru-RU" dirty="0" smtClean="0"/>
              <a:t>». Под </a:t>
            </a:r>
            <a:r>
              <a:rPr lang="ru-RU" dirty="0" err="1" smtClean="0"/>
              <a:t>психоэлевацией</a:t>
            </a:r>
            <a:r>
              <a:rPr lang="ru-RU" dirty="0" smtClean="0"/>
              <a:t> понимается «возвышение души» (преодоление недостатков). Проигрывая куклами индивидуально подобранные или специально написанные театральные этюды, дети незаметно для себя работают над своими проблемами и недостатками, превращая постепенно их в достоинства: упрямство может быть преобразовано в упорство, выскочка научится быть лидером, жадный – бережливым. В этом суть методики.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398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Методика драматической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психоэлевации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-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714375" y="1928813"/>
            <a:ext cx="8220075" cy="49291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600" smtClean="0"/>
              <a:t>   это комплексное воздействие на детей - невротиков с помощью разнообразных театральных приёмов: этюдов, игр, специально заданных ситуаций.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857250"/>
            <a:ext cx="8005762" cy="585787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Один из главных принципов - не лечение отдельного симптома или набора симптомов, а попытка проникнуть глубже, заглянуть в душу ребёнка, понять, чем же вызваны эти симптомы, где «поломка», что данному конкретному ребёнку мешает жить? Эту «поломку» авторы назвали патологической доминантой.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Методика позволяет работать с детьми самого разного возраста: от четырёх до четырнадцати.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84296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Этапы драматической </a:t>
            </a:r>
            <a:r>
              <a:rPr lang="ru-RU" sz="3600" b="1" dirty="0" err="1" smtClean="0">
                <a:solidFill>
                  <a:schemeClr val="tx2">
                    <a:satMod val="130000"/>
                  </a:schemeClr>
                </a:solidFill>
              </a:rPr>
              <a:t>психоэлевации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 -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357313"/>
            <a:ext cx="8148637" cy="5072062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Работа с куклами начинается уже на этапе диагностики. Перед ребёнком раскладывают куклы: медведь, зайчик, волк, мальчик, мужчина, женщина, девочка, малыш, баба-яга, клоун, непонятная фигура с глазами.</a:t>
            </a:r>
            <a:br>
              <a:rPr lang="ru-RU" dirty="0" smtClean="0"/>
            </a:br>
            <a:r>
              <a:rPr lang="ru-RU" dirty="0" smtClean="0"/>
              <a:t>Ребёнку предлагается выбрать понравившуюся куклу, взять её и зайти с ней за ширму. Уже сам выбор игрушки может о многом рассказать. Если ребёнок выбирает зайчика, можно заподозрить у него страхи, особенно если он про них не говорит. Если выбирает волка- можно предположить проявление агрессивности, непонятную фигуру с глазами часто выбирают расторможенные психопаты. Когда выбор сделан, с куклой на ширме разворачивается диалог.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Первый этап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-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условно называется «Лечебные этюды» и длится почти три недели, в течении которых проходят восемь занятий. Большое внимание уделяется работе дома, где дети вместе с родителями репетируют те сценки, которые им задают терапевты. Хотя работа проводится в группе, дети уже со второго занятия получают  индивидуальные задания, то есть идут по индивидуальной программе.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Второй этап 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143000"/>
            <a:ext cx="8429625" cy="57150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это лечебный спектакль.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Многим здоровым взрослым хочется побыть на сцене, а представляете, как этого жаждет больной ребёнок, остро нуждающийся в </a:t>
            </a:r>
            <a:r>
              <a:rPr lang="ru-RU" dirty="0" err="1" smtClean="0"/>
              <a:t>гиперкомпенсации</a:t>
            </a:r>
            <a:r>
              <a:rPr lang="ru-RU" dirty="0" smtClean="0"/>
              <a:t>?! Репетиции длятся около месяца, иногда полтора. Куклы, декорации, костюмы и прочие атрибуты участники спектакля делают сами. Родители тоже принимают участие в спектакле, и конечно, их роли разрабатываются так же тщательно, как и детские.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На втором этапе продолжается, уже на более глубинном уровне, работа с патологической доминантой. К концу второго этапа сквозь типаж проступает доминирующая личность. Это можно сравнить с гусеницей, которой надо сначала окуклиться, чтобы превратиться в бабочку. А потом, воспаряя, бабочка оставляет на земле ненужную ей больше оболочку - кокон. То же самой происходит с окрепшей, окрылённой душой.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Список литературы-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928688" y="1428750"/>
            <a:ext cx="8215312" cy="4819650"/>
          </a:xfrm>
        </p:spPr>
        <p:txBody>
          <a:bodyPr/>
          <a:lstStyle/>
          <a:p>
            <a:pPr eaLnBrk="1" hangingPunct="1"/>
            <a:r>
              <a:rPr lang="ru-RU" altLang="ru-RU" smtClean="0"/>
              <a:t>Осипова А.А. Общая психокоррекция. Учебное пособие. - М.: Сфера, 2002</a:t>
            </a:r>
          </a:p>
          <a:p>
            <a:pPr eaLnBrk="1" hangingPunct="1"/>
            <a:r>
              <a:rPr lang="ru-RU" altLang="ru-RU" smtClean="0"/>
              <a:t>Шишова Т.Л., Медведева И.Я. -Разноцветные белые вороны.</a:t>
            </a:r>
          </a:p>
          <a:p>
            <a:pPr eaLnBrk="1" hangingPunct="1"/>
            <a:r>
              <a:rPr lang="ru-RU" altLang="ru-RU" smtClean="0"/>
              <a:t>Татаринцева А.Ю. – Детские страхи: куклотерапия в помощь детям.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7347" name="Picture 2" descr="C:\Users\123\Desktop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7715250" cy="5072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8220075" cy="621506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На Руси тряпичную куклу дарили новорожденному для защиты от нечисти, невесте, покидающей дом матери, от бесплодия. Куклу клали в постель роженице для облегчения родов. А «сугубо детский» кукольный театр, или «театр Петрушки», до начала XX века вообще показывал исключительно спектакли «для взрослых». Так что неудивительно, что весьма серьезные дяди и тети поставили куклу на службу науке психологии, а их клиентурой являются как дети, так и взрослые.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143000" y="1357313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Corbel" panose="020B0503020204020204" pitchFamily="34" charset="0"/>
              </a:rPr>
              <a:t>Сама практика лечения куклами существует довольно давно. Например, невропатолог Малколм Райт из Уэльса ещё в 1926 году использовал кукол и кукольный театр для снятия неврозов, связанных с прививкой, у детей. </a:t>
            </a:r>
            <a:endParaRPr lang="ru-RU" altLang="ru-RU">
              <a:latin typeface="Corbel" panose="020B0503020204020204" pitchFamily="34" charset="0"/>
            </a:endParaRPr>
          </a:p>
        </p:txBody>
      </p:sp>
      <p:pic>
        <p:nvPicPr>
          <p:cNvPr id="13315" name="Picture 2" descr="C:\Users\123\Pictures\история кук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2938"/>
            <a:ext cx="293211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357188"/>
            <a:ext cx="8148637" cy="5891212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Истоки </a:t>
            </a:r>
            <a:r>
              <a:rPr lang="ru-RU" dirty="0" err="1" smtClean="0"/>
              <a:t>куклотерапии</a:t>
            </a:r>
            <a:r>
              <a:rPr lang="ru-RU" dirty="0" smtClean="0"/>
              <a:t> можно найти в </a:t>
            </a:r>
            <a:r>
              <a:rPr lang="ru-RU" dirty="0" err="1" smtClean="0"/>
              <a:t>психодраме</a:t>
            </a:r>
            <a:r>
              <a:rPr lang="ru-RU" dirty="0" smtClean="0"/>
              <a:t> Морено.  В 1940 году </a:t>
            </a:r>
            <a:r>
              <a:rPr lang="ru-RU" dirty="0" err="1" smtClean="0"/>
              <a:t>Якоб</a:t>
            </a:r>
            <a:r>
              <a:rPr lang="ru-RU" dirty="0" smtClean="0"/>
              <a:t> Леви Морено основал в США Институт социометрии и </a:t>
            </a:r>
            <a:r>
              <a:rPr lang="ru-RU" dirty="0" err="1" smtClean="0"/>
              <a:t>психодрамы</a:t>
            </a:r>
            <a:r>
              <a:rPr lang="ru-RU" dirty="0" smtClean="0"/>
              <a:t>. Он решил воспроизводить в условиях клиники те самые ситуации, которые наиболее травмировали его пациентов, и для этого создал специальный лечебный театр, который назвал </a:t>
            </a:r>
            <a:r>
              <a:rPr lang="ru-RU" dirty="0" err="1" smtClean="0"/>
              <a:t>психодрамой</a:t>
            </a:r>
            <a:r>
              <a:rPr lang="ru-RU" dirty="0" smtClean="0"/>
              <a:t>. Врачи вместе с больными и их родственниками писали достаточно простые сценарии и совместными усилиями ставили спектакль. Зрительный зал тоже состоял из больных, родственников и лечебного персонала.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214438" y="785813"/>
            <a:ext cx="4572000" cy="54625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Куклотерапия популярна как в зарубежной (</a:t>
            </a:r>
            <a:r>
              <a:rPr lang="ru-RU" altLang="ru-RU" i="1" smtClean="0"/>
              <a:t>Ф. Зимбардо, </a:t>
            </a:r>
            <a:r>
              <a:rPr lang="ru-RU" altLang="ru-RU" smtClean="0"/>
              <a:t>1991), так и в отечественной практике коррекционной работы </a:t>
            </a:r>
            <a:r>
              <a:rPr lang="ru-RU" altLang="ru-RU" i="1" smtClean="0"/>
              <a:t>(И. Г. Выгодская, </a:t>
            </a:r>
            <a:r>
              <a:rPr lang="ru-RU" altLang="ru-RU" smtClean="0"/>
              <a:t>1984; </a:t>
            </a:r>
            <a:r>
              <a:rPr lang="ru-RU" altLang="ru-RU" i="1" smtClean="0"/>
              <a:t>А. И. Захаров, </a:t>
            </a:r>
            <a:r>
              <a:rPr lang="ru-RU" altLang="ru-RU" smtClean="0"/>
              <a:t>1986; </a:t>
            </a:r>
            <a:r>
              <a:rPr lang="ru-RU" altLang="ru-RU" i="1" smtClean="0"/>
              <a:t>А.</a:t>
            </a:r>
            <a:r>
              <a:rPr lang="ru-RU" altLang="ru-RU" smtClean="0"/>
              <a:t> </a:t>
            </a:r>
            <a:r>
              <a:rPr lang="ru-RU" altLang="ru-RU" i="1" smtClean="0"/>
              <a:t>Спиваковская, </a:t>
            </a:r>
            <a:r>
              <a:rPr lang="ru-RU" altLang="ru-RU" smtClean="0"/>
              <a:t>1988, и др.).</a:t>
            </a:r>
          </a:p>
        </p:txBody>
      </p:sp>
      <p:pic>
        <p:nvPicPr>
          <p:cNvPr id="15363" name="Picture 3" descr="C:\Users\123\Desktop\те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71625"/>
            <a:ext cx="32623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00063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Цель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куклотерапии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-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85813" y="1857375"/>
            <a:ext cx="8148637" cy="47863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помочь ликвидировать болезненные переживания, укрепить психическое здоровье, улучшить социальную адаптацию, развить самосознание, разрешить конфликты в условиях коллективной творческой деятельности.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278</TotalTime>
  <Words>1791</Words>
  <Application>Microsoft Office PowerPoint</Application>
  <PresentationFormat>Экран (4:3)</PresentationFormat>
  <Paragraphs>98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КУКЛОТЕРАПИЯ</vt:lpstr>
      <vt:lpstr>Куклотерапия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куклотерапии -</vt:lpstr>
      <vt:lpstr>Функции куклотерапии -</vt:lpstr>
      <vt:lpstr>Методика и этапы работы кукольного театра </vt:lpstr>
      <vt:lpstr>Методика и этапы работы кукольного театра</vt:lpstr>
      <vt:lpstr>Кукла —</vt:lpstr>
      <vt:lpstr>Игра с куклой -</vt:lpstr>
      <vt:lpstr>Презентация PowerPoint</vt:lpstr>
      <vt:lpstr>В куклотерапии используются такие варианты кукол:  </vt:lpstr>
      <vt:lpstr>Пальчиковые куклы</vt:lpstr>
      <vt:lpstr>Презентация PowerPoint</vt:lpstr>
      <vt:lpstr>Презентация PowerPoint</vt:lpstr>
      <vt:lpstr>Презентация PowerPoint</vt:lpstr>
      <vt:lpstr>Куклы-марионетки </vt:lpstr>
      <vt:lpstr>Презентация PowerPoint</vt:lpstr>
      <vt:lpstr>Презентация PowerPoint</vt:lpstr>
      <vt:lpstr>Презентация PowerPoint</vt:lpstr>
      <vt:lpstr>Теневые куклы</vt:lpstr>
      <vt:lpstr>Презентация PowerPoint</vt:lpstr>
      <vt:lpstr>Презентация PowerPoint</vt:lpstr>
      <vt:lpstr>Презентация PowerPoint</vt:lpstr>
      <vt:lpstr>Веревочные куклы</vt:lpstr>
      <vt:lpstr>Презентация PowerPoint</vt:lpstr>
      <vt:lpstr>Плоскостные куклы. </vt:lpstr>
      <vt:lpstr>Презентация PowerPoint</vt:lpstr>
      <vt:lpstr>Перчаточные куклы</vt:lpstr>
      <vt:lpstr>Презентация PowerPoint</vt:lpstr>
      <vt:lpstr>Презентация PowerPoint</vt:lpstr>
      <vt:lpstr>Объемные куклы</vt:lpstr>
      <vt:lpstr>Презентация PowerPoint</vt:lpstr>
      <vt:lpstr>Презентация PowerPoint</vt:lpstr>
      <vt:lpstr>Презентация PowerPoint</vt:lpstr>
      <vt:lpstr>Типы вождения кукол- </vt:lpstr>
      <vt:lpstr>Презентация PowerPoint</vt:lpstr>
      <vt:lpstr>Т.Л.Шишова и И.Я.Медведева – </vt:lpstr>
      <vt:lpstr>Методика драматической психоэлевации -</vt:lpstr>
      <vt:lpstr>Презентация PowerPoint</vt:lpstr>
      <vt:lpstr>Этапы драматической психоэлевации -</vt:lpstr>
      <vt:lpstr>Первый этап -</vt:lpstr>
      <vt:lpstr>Второй этап </vt:lpstr>
      <vt:lpstr>Список литературы-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Куклотерапия</dc:title>
  <dc:creator>123</dc:creator>
  <cp:lastModifiedBy>admin</cp:lastModifiedBy>
  <cp:revision>32</cp:revision>
  <dcterms:created xsi:type="dcterms:W3CDTF">2010-05-04T15:45:24Z</dcterms:created>
  <dcterms:modified xsi:type="dcterms:W3CDTF">2015-04-08T15:43:56Z</dcterms:modified>
</cp:coreProperties>
</file>