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58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B9C91-BDBF-4C18-A992-0BA8BAA0D3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19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A176F-91E2-496D-AA6B-EF360E109A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55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F4D3A-79FC-4D62-A166-45EE645F7E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73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7725A-36D8-4A5F-B471-8E84E4B428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337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57DB4-E037-4391-A414-50F1109D45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232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A00E6-26CB-433D-A3FA-04FD948C18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9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C4146-F8F3-4370-B50E-9C1384A2DA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07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7622F-0537-439F-AE91-12B273183B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1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A8081-0153-4A6B-AE40-D62E733E9E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404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74569-51FD-48C3-8526-8A308D0EF6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736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8D383-B709-40F0-83A9-6C5B72D9B8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473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A7E74-67CF-4A7B-BE87-43BA49D7AC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663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34819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9B80B20-2CF2-4027-9F6C-9945D7E0C46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2700338" y="2924175"/>
            <a:ext cx="4321175" cy="982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Стекло. Керамика.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</a:t>
            </a: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Керамика.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331913" y="1676400"/>
            <a:ext cx="7812087" cy="45608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Керамика- изделия и материалы, получаемые спеканием.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Искусство керамики насчитывает несколько тысячелетий.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Сейчас в мире нет ни одного человека, который не был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бы обладателем изделий из керамики. Наши дома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построены из кирпича. Мы пьём и едим из фарфоровой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или фаянсовой посуды, любуемся великолепными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керамическими вазами в музеях; мы пользуемся кухнями,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облицованными керамической плиткой; повреждённые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кости и зубы заменяют керамическими протезами;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металлургические печи изнутри выложены керамическими</a:t>
            </a:r>
          </a:p>
          <a:p>
            <a:pPr algn="ctr" eaLnBrk="1" hangingPunct="1">
              <a:buFontTx/>
              <a:buNone/>
            </a:pPr>
            <a:r>
              <a:rPr lang="ru-RU" altLang="ru-RU" sz="2000" i="1" smtClean="0">
                <a:latin typeface="Comic Sans MS" panose="030F0702030302020204" pitchFamily="66" charset="0"/>
              </a:rPr>
              <a:t>огнеупорами. </a:t>
            </a:r>
          </a:p>
        </p:txBody>
      </p:sp>
      <p:pic>
        <p:nvPicPr>
          <p:cNvPr id="41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0"/>
            <a:ext cx="20669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8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8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8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268413"/>
            <a:ext cx="4065587" cy="45227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Наибольшее распространение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получила оксидная керамика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на основе природных минералов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и синтетических оксидов многих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металлов. Например,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кремнезёмистую керамику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используют для изготовления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стройматериалов. Корундовую и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алюмосиликатную получают из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глинозёма. Из алюмосиликатной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Делают фарфоровую и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фаянсовую посуду. </a:t>
            </a:r>
          </a:p>
          <a:p>
            <a:pPr eaLnBrk="1" hangingPunct="1">
              <a:buFontTx/>
              <a:buNone/>
            </a:pPr>
            <a:endParaRPr lang="ru-RU" altLang="ru-RU" sz="1800" smtClean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5724525" y="4868863"/>
            <a:ext cx="30241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ru-RU" altLang="ru-RU" sz="1200" b="1" i="1">
                <a:latin typeface="Arial" panose="020B0604020202020204" pitchFamily="34" charset="0"/>
              </a:rPr>
              <a:t>Фаянсовый погребец для соли из</a:t>
            </a:r>
          </a:p>
          <a:p>
            <a:pPr eaLnBrk="1" hangingPunct="1">
              <a:spcBef>
                <a:spcPct val="20000"/>
              </a:spcBef>
            </a:pPr>
            <a:r>
              <a:rPr kumimoji="0" lang="ru-RU" altLang="ru-RU" sz="1200" b="1" i="1">
                <a:latin typeface="Arial" panose="020B0604020202020204" pitchFamily="34" charset="0"/>
              </a:rPr>
              <a:t>Сен-Поршера. Во Франции фаянс</a:t>
            </a:r>
          </a:p>
          <a:p>
            <a:pPr eaLnBrk="1" hangingPunct="1">
              <a:spcBef>
                <a:spcPct val="20000"/>
              </a:spcBef>
            </a:pPr>
            <a:r>
              <a:rPr kumimoji="0" lang="ru-RU" altLang="ru-RU" sz="1200" b="1" i="1">
                <a:latin typeface="Arial" panose="020B0604020202020204" pitchFamily="34" charset="0"/>
              </a:rPr>
              <a:t>стали изготавливать в 16 веке в</a:t>
            </a:r>
          </a:p>
          <a:p>
            <a:pPr eaLnBrk="1" hangingPunct="1">
              <a:spcBef>
                <a:spcPct val="20000"/>
              </a:spcBef>
            </a:pPr>
            <a:r>
              <a:rPr kumimoji="0" lang="ru-RU" altLang="ru-RU" sz="1200" b="1" i="1">
                <a:latin typeface="Arial" panose="020B0604020202020204" pitchFamily="34" charset="0"/>
              </a:rPr>
              <a:t>городке Сен-Поршере под влиянием</a:t>
            </a:r>
          </a:p>
          <a:p>
            <a:pPr eaLnBrk="1" hangingPunct="1">
              <a:spcBef>
                <a:spcPct val="20000"/>
              </a:spcBef>
            </a:pPr>
            <a:r>
              <a:rPr kumimoji="0" lang="ru-RU" altLang="ru-RU" sz="1200" b="1" i="1">
                <a:latin typeface="Arial" panose="020B0604020202020204" pitchFamily="34" charset="0"/>
              </a:rPr>
              <a:t>итальянской майолики.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kumimoji="0" lang="ru-RU" altLang="ru-RU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kumimoji="0" lang="ru-RU" altLang="ru-RU" sz="1200" b="1">
              <a:latin typeface="Arial" panose="020B0604020202020204" pitchFamily="34" charset="0"/>
            </a:endParaRPr>
          </a:p>
        </p:txBody>
      </p:sp>
      <p:pic>
        <p:nvPicPr>
          <p:cNvPr id="5124" name="Picture 10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341438"/>
            <a:ext cx="3171825" cy="3529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247650"/>
            <a:ext cx="7772400" cy="804863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Галерея фарфоровых изделий.</a:t>
            </a:r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20050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268413"/>
            <a:ext cx="20050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68413"/>
            <a:ext cx="20050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4221163"/>
            <a:ext cx="20066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221163"/>
            <a:ext cx="1965325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221163"/>
            <a:ext cx="1965325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Стекло.</a:t>
            </a:r>
          </a:p>
        </p:txBody>
      </p:sp>
      <p:sp>
        <p:nvSpPr>
          <p:cNvPr id="717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370013" y="2060575"/>
            <a:ext cx="7772400" cy="3730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400" i="1" smtClean="0">
                <a:latin typeface="Comic Sans MS" panose="030F0702030302020204" pitchFamily="66" charset="0"/>
              </a:rPr>
              <a:t>Сейчас в мире существует огромное количество</a:t>
            </a:r>
          </a:p>
          <a:p>
            <a:pPr algn="ctr" eaLnBrk="1" hangingPunct="1">
              <a:buFontTx/>
              <a:buNone/>
            </a:pPr>
            <a:r>
              <a:rPr lang="ru-RU" altLang="ru-RU" sz="2400" i="1" smtClean="0">
                <a:latin typeface="Comic Sans MS" panose="030F0702030302020204" pitchFamily="66" charset="0"/>
              </a:rPr>
              <a:t>различных стёкол, отличающихся друг от друга</a:t>
            </a:r>
          </a:p>
          <a:p>
            <a:pPr algn="ctr" eaLnBrk="1" hangingPunct="1">
              <a:buFontTx/>
              <a:buNone/>
            </a:pPr>
            <a:r>
              <a:rPr lang="ru-RU" altLang="ru-RU" sz="2400" i="1" smtClean="0">
                <a:latin typeface="Comic Sans MS" panose="030F0702030302020204" pitchFamily="66" charset="0"/>
              </a:rPr>
              <a:t>своим видом, составом и свойствами.</a:t>
            </a:r>
          </a:p>
        </p:txBody>
      </p:sp>
      <p:pic>
        <p:nvPicPr>
          <p:cNvPr id="43029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16338"/>
            <a:ext cx="2160587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6988" y="620713"/>
            <a:ext cx="7847012" cy="6048375"/>
          </a:xfrm>
        </p:spPr>
        <p:txBody>
          <a:bodyPr/>
          <a:lstStyle/>
          <a:p>
            <a:pPr algn="ctr" eaLnBrk="1" hangingPunct="1"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ru-RU" altLang="ru-RU" sz="1800" i="1" smtClean="0">
                <a:latin typeface="Comic Sans MS" panose="030F0702030302020204" pitchFamily="66" charset="0"/>
              </a:rPr>
              <a:t>Наибольшее применение в быту и различных областях </a:t>
            </a:r>
          </a:p>
          <a:p>
            <a:pPr algn="ctr" eaLnBrk="1" hangingPunct="1">
              <a:buClr>
                <a:srgbClr val="FF0066"/>
              </a:buClr>
              <a:buFont typeface="Wingdings" panose="05000000000000000000" pitchFamily="2" charset="2"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техники находят силикатные стёкла. Простейшее силикатное</a:t>
            </a:r>
          </a:p>
          <a:p>
            <a:pPr algn="ctr" eaLnBrk="1" hangingPunct="1">
              <a:buClr>
                <a:srgbClr val="FF0066"/>
              </a:buClr>
              <a:buFont typeface="Wingdings" panose="05000000000000000000" pitchFamily="2" charset="2"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стекло является кварцевое стекло. Оно на 99% состоит из</a:t>
            </a:r>
          </a:p>
          <a:p>
            <a:pPr algn="ctr" eaLnBrk="1" hangingPunct="1">
              <a:buClr>
                <a:srgbClr val="FF0066"/>
              </a:buClr>
              <a:buFont typeface="Wingdings" panose="05000000000000000000" pitchFamily="2" charset="2"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диоксида кремния и обладает рядом полезных свойств- высокой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механической прочностью и стойкостью к действию кислот,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термостойкостью, огнеупорностью; хороший диэлектрик.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Получение такого стекла затруднено из-за высокой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температуры плавления диоксида кремния.</a:t>
            </a:r>
          </a:p>
          <a:p>
            <a:pPr algn="ctr" eaLnBrk="1" hangingPunct="1">
              <a:buFontTx/>
              <a:buNone/>
            </a:pPr>
            <a:endParaRPr lang="ru-RU" altLang="ru-RU" sz="1800" i="1" smtClean="0">
              <a:latin typeface="Comic Sans MS" panose="030F0702030302020204" pitchFamily="66" charset="0"/>
            </a:endParaRPr>
          </a:p>
          <a:p>
            <a:pPr algn="ctr" eaLnBrk="1" hangingPunct="1"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ru-RU" altLang="ru-RU" sz="1800" i="1" smtClean="0">
                <a:latin typeface="Comic Sans MS" panose="030F0702030302020204" pitchFamily="66" charset="0"/>
              </a:rPr>
              <a:t>Бинарное (двухкомпонентное) силикатное стекло состава 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Оксид натрия – Диоксид кремния или Оксид калия – Диоксид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кремния называют растворимым, так как в отличие от других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это стекло в воде образует коллоидный раствор – жидкое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стекло; всем известные силикатный клей и есть жидкое стекло. </a:t>
            </a:r>
          </a:p>
          <a:p>
            <a:pPr algn="ctr" eaLnBrk="1" hangingPunct="1">
              <a:buFontTx/>
              <a:buNone/>
            </a:pPr>
            <a:endParaRPr lang="ru-RU" altLang="ru-RU" sz="1800" i="1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00213"/>
            <a:ext cx="7664450" cy="4114800"/>
          </a:xfrm>
        </p:spPr>
        <p:txBody>
          <a:bodyPr/>
          <a:lstStyle/>
          <a:p>
            <a:pPr algn="ctr" eaLnBrk="1" hangingPunct="1"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ru-RU" altLang="ru-RU" sz="1800" i="1" smtClean="0">
                <a:latin typeface="Comic Sans MS" panose="030F0702030302020204" pitchFamily="66" charset="0"/>
              </a:rPr>
              <a:t>При введении в силикатное стекло соединений свинца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получают свинцовый хрусталь – стекло, сильно преломляющее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свет и хорошо полирующееся; оно более легкоплавко и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медленнее затвердевает, что даёт возможность художнику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стеклодуву изготовлять из него красивые изделия.</a:t>
            </a:r>
          </a:p>
          <a:p>
            <a:pPr algn="ctr" eaLnBrk="1" hangingPunct="1">
              <a:buFontTx/>
              <a:buNone/>
            </a:pPr>
            <a:endParaRPr lang="ru-RU" altLang="ru-RU" sz="1800" i="1" smtClean="0">
              <a:latin typeface="Comic Sans MS" panose="030F0702030302020204" pitchFamily="66" charset="0"/>
            </a:endParaRPr>
          </a:p>
          <a:p>
            <a:pPr algn="ctr" eaLnBrk="1" hangingPunct="1"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ru-RU" altLang="ru-RU" sz="1800" i="1" smtClean="0">
                <a:latin typeface="Comic Sans MS" panose="030F0702030302020204" pitchFamily="66" charset="0"/>
              </a:rPr>
              <a:t>Кальциево-натриевые (известково-натриевые) стёкла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применяют в производстве оконного стекла, стеклянной тары,</a:t>
            </a:r>
          </a:p>
          <a:p>
            <a:pPr algn="ctr" eaLnBrk="1" hangingPunct="1">
              <a:buFontTx/>
              <a:buNone/>
            </a:pPr>
            <a:r>
              <a:rPr lang="ru-RU" altLang="ru-RU" sz="1800" i="1" smtClean="0">
                <a:latin typeface="Comic Sans MS" panose="030F0702030302020204" pitchFamily="66" charset="0"/>
              </a:rPr>
              <a:t>бутылок. 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16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0"/>
            <a:ext cx="20669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6325"/>
            <a:ext cx="17716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4886325"/>
            <a:ext cx="17716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Plan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</Template>
  <TotalTime>145</TotalTime>
  <Words>333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Calibri</vt:lpstr>
      <vt:lpstr>Comic Sans MS</vt:lpstr>
      <vt:lpstr>Wingdings</vt:lpstr>
      <vt:lpstr>Marketing Plan</vt:lpstr>
      <vt:lpstr>Презентация PowerPoint</vt:lpstr>
      <vt:lpstr>               Керамика.</vt:lpstr>
      <vt:lpstr>Презентация PowerPoint</vt:lpstr>
      <vt:lpstr>Галерея фарфоровых изделий.</vt:lpstr>
      <vt:lpstr>                 Стекло.</vt:lpstr>
      <vt:lpstr>Презентация PowerPoint</vt:lpstr>
      <vt:lpstr>Презентация PowerPoint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</cp:revision>
  <dcterms:created xsi:type="dcterms:W3CDTF">2007-03-02T17:55:25Z</dcterms:created>
  <dcterms:modified xsi:type="dcterms:W3CDTF">2015-04-08T14:24:10Z</dcterms:modified>
</cp:coreProperties>
</file>