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7" r:id="rId2"/>
    <p:sldId id="262" r:id="rId3"/>
    <p:sldId id="263" r:id="rId4"/>
    <p:sldId id="264" r:id="rId5"/>
    <p:sldId id="265" r:id="rId6"/>
    <p:sldId id="268" r:id="rId7"/>
    <p:sldId id="269" r:id="rId8"/>
    <p:sldId id="291" r:id="rId9"/>
    <p:sldId id="270" r:id="rId10"/>
    <p:sldId id="267" r:id="rId11"/>
    <p:sldId id="271" r:id="rId12"/>
    <p:sldId id="272" r:id="rId13"/>
    <p:sldId id="273" r:id="rId14"/>
    <p:sldId id="277" r:id="rId15"/>
    <p:sldId id="278" r:id="rId16"/>
    <p:sldId id="29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5" autoAdjust="0"/>
    <p:restoredTop sz="94681" autoAdjust="0"/>
  </p:normalViewPr>
  <p:slideViewPr>
    <p:cSldViewPr>
      <p:cViewPr varScale="1">
        <p:scale>
          <a:sx n="43" d="100"/>
          <a:sy n="43" d="100"/>
        </p:scale>
        <p:origin x="127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849F546-83E6-4280-905A-0163133C64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4151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D1F33-6A63-4B00-B72E-414FCDA99C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93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F2120-10D1-432B-B3F2-CD305D2A29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3151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127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51188" y="6313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731FB7-7C1A-48F9-BE8D-9D0C4FD185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099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D47FE-DDB3-429C-B2AD-CBCCAFF74F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81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7125EC5A-FC78-457B-80BF-DE62D6AFFF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686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1DC90-2653-42CC-AF14-8C10E75D75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294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E0E79-41A0-45CD-8DF5-832A1A6107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517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6EE8C-06E8-4010-9D88-0C832E621F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26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35EEB-237E-4870-A9A6-B0729CE2C5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86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9CD63-6227-45D7-8B06-A313C9E189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224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BB6B1788-9DBC-41F5-89FF-DF1F13E359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092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A849A817-EC90-40A5-9B02-A781DBABD4E2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  <p:sldLayoutId id="214748368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63" y="2500313"/>
            <a:ext cx="74295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Працюймо з файлами та папками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714375" y="642938"/>
            <a:ext cx="79295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uk-UA" altLang="ru-RU"/>
              <a:t>Основи інформатики. 7-9 клас</a:t>
            </a:r>
          </a:p>
          <a:p>
            <a:pPr algn="ctr" eaLnBrk="1" hangingPunct="1"/>
            <a:r>
              <a:rPr lang="uk-UA" altLang="ru-RU"/>
              <a:t>7 клас, урок №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5857875"/>
            <a:ext cx="7429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І.Л.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</a:rPr>
              <a:t>Володіна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, В.В.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</a:rPr>
              <a:t>Володін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458200" cy="641350"/>
          </a:xfrm>
        </p:spPr>
        <p:txBody>
          <a:bodyPr/>
          <a:lstStyle/>
          <a:p>
            <a:r>
              <a:rPr lang="uk-UA" alt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КОПІЮЄМО ФАЙЛИ ТА ПАПКИ</a:t>
            </a:r>
            <a:endParaRPr lang="ru-RU" altLang="ru-RU" sz="3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mtClean="0"/>
              <a:t>   </a:t>
            </a:r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Файли та папки, можна </a:t>
            </a:r>
          </a:p>
          <a:p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створювати, </a:t>
            </a:r>
          </a:p>
          <a:p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переносити, </a:t>
            </a:r>
          </a:p>
          <a:p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копіювати з папки в папку або з</a:t>
            </a: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пристрою на інший, </a:t>
            </a:r>
          </a:p>
          <a:p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видаляти. </a:t>
            </a:r>
          </a:p>
          <a:p>
            <a:pPr>
              <a:buFontTx/>
              <a:buNone/>
            </a:pPr>
            <a:endParaRPr lang="uk-UA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кілька  способів копіювати файли.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14313"/>
            <a:ext cx="7772400" cy="7635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Спосіб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копіювати файли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143000"/>
            <a:ext cx="5311775" cy="53578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Відкрити у вікні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папку,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ми будемо копіювати файл.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Натиснути значок потрібного файлу правою клавішею миші.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контекстного меню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обрати команду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Копіювати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Перейти у вікно папки,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ми будемо вставляти скопійований файл.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вільному місці вікна натиснути праву клавішу миші.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контекстному меню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обрати команду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Вставити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>
              <a:latin typeface="Arial Unicode MS" pitchFamily="34" charset="-128"/>
            </a:endParaRP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5867400" y="2057400"/>
          <a:ext cx="3276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Точечный рисунок" r:id="rId3" imgW="2866667" imgH="1409897" progId="Paint.Picture">
                  <p:embed/>
                </p:oleObj>
              </mc:Choice>
              <mc:Fallback>
                <p:oleObj name="Точечный рисунок" r:id="rId3" imgW="2866667" imgH="140989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32766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5943600" y="4495800"/>
          <a:ext cx="21050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Точечный рисунок" r:id="rId5" imgW="2104762" imgH="1695687" progId="Paint.Picture">
                  <p:embed/>
                </p:oleObj>
              </mc:Choice>
              <mc:Fallback>
                <p:oleObj name="Точечный рисунок" r:id="rId5" imgW="2104762" imgH="1695687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95800"/>
                        <a:ext cx="2105025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553200" y="2590800"/>
            <a:ext cx="914400" cy="2667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build="p" autoUpdateAnimBg="0" advAuto="0"/>
      <p:bldP spid="563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14313"/>
            <a:ext cx="8202612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Спосіб копіювати файли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3889375" cy="5519738"/>
          </a:xfrm>
        </p:spPr>
        <p:txBody>
          <a:bodyPr/>
          <a:lstStyle/>
          <a:p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 у різних вікнах обидві папки (яка містить і до якої треба скопіювати файл). </a:t>
            </a:r>
          </a:p>
          <a:p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Перетягнути файл з вікна однієї папки до вікна другої папки (виділити файл і, тримаючи натиснутою </a:t>
            </a:r>
            <a:r>
              <a:rPr lang="uk-UA" altLang="ru-RU" sz="28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ліву клавішу</a:t>
            </a: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миші та клавішу </a:t>
            </a:r>
            <a:r>
              <a:rPr lang="en-US" altLang="ru-RU" sz="24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перетягнути його у вікно потрібної папки). 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 smtClean="0"/>
          </a:p>
        </p:txBody>
      </p:sp>
      <p:pic>
        <p:nvPicPr>
          <p:cNvPr id="57348" name="Picture 4" descr="User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00250"/>
            <a:ext cx="51816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07375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Спосіб копіювати файли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3733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 smtClean="0"/>
              <a:t> 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 у різних вікнах обидві папки (яка містить і до якої треба скопіювати файл). </a:t>
            </a:r>
          </a:p>
          <a:p>
            <a:pPr>
              <a:lnSpc>
                <a:spcPct val="90000"/>
              </a:lnSpc>
            </a:pP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Перетягнути файл, натискаючи </a:t>
            </a:r>
            <a:r>
              <a:rPr lang="uk-UA" altLang="ru-RU" sz="28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праву клавішу миші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Відпустивши клавішу, у </a:t>
            </a:r>
            <a:r>
              <a:rPr lang="uk-UA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контекстному меню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вказати </a:t>
            </a:r>
            <a:r>
              <a:rPr lang="uk-UA" altLang="ru-RU" sz="28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Копіювати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8372" name="Picture 4" descr="User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676400"/>
            <a:ext cx="5364162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143000"/>
            <a:ext cx="4170362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Перевір себе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205038"/>
            <a:ext cx="7777163" cy="3367087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Які способи копіювання файлів вам відомі?</a:t>
            </a:r>
          </a:p>
          <a:p>
            <a:pPr>
              <a:buFontTx/>
              <a:buNone/>
            </a:pPr>
            <a:endParaRPr lang="uk-UA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6.Як можна створити текстовий документ?</a:t>
            </a:r>
          </a:p>
          <a:p>
            <a:pPr>
              <a:buFontTx/>
              <a:buNone/>
            </a:pPr>
            <a:endParaRPr lang="uk-UA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*Що відбувається з файлом, коли видаляють ярлик, який на нього вказує? </a:t>
            </a: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7588" name="Picture 4" descr="мышк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0"/>
            <a:ext cx="2051050" cy="18303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000125"/>
            <a:ext cx="4392612" cy="1214438"/>
          </a:xfrm>
        </p:spPr>
        <p:txBody>
          <a:bodyPr/>
          <a:lstStyle/>
          <a:p>
            <a:pPr algn="ctr"/>
            <a:r>
              <a:rPr lang="uk-UA" alt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Навчально-тренувальні завдання</a:t>
            </a:r>
            <a:endParaRPr lang="ru-RU" altLang="ru-RU" sz="3200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2500313"/>
            <a:ext cx="4500562" cy="7921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uk-UA" altLang="ru-RU" sz="2400" i="1" u="sng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 у зошит послідовність дій:</a:t>
            </a:r>
            <a:endParaRPr lang="ru-RU" altLang="ru-RU" sz="2400" i="1" u="sng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8618" name="Picture 10" descr="014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88913"/>
            <a:ext cx="4038600" cy="2841625"/>
          </a:xfrm>
          <a:noFill/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07950" y="3284538"/>
            <a:ext cx="88931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uk-UA" altLang="ru-RU"/>
              <a:t>1.Створіть на диску </a:t>
            </a:r>
            <a:r>
              <a:rPr lang="en-US" altLang="ru-RU" i="1"/>
              <a:t>D</a:t>
            </a:r>
            <a:r>
              <a:rPr lang="uk-UA" altLang="ru-RU" i="1"/>
              <a:t>:</a:t>
            </a:r>
            <a:r>
              <a:rPr lang="en-US" altLang="ru-RU"/>
              <a:t> </a:t>
            </a:r>
            <a:r>
              <a:rPr lang="ru-RU" altLang="ru-RU"/>
              <a:t>папки відповідно до наведеної схеми.</a:t>
            </a:r>
          </a:p>
          <a:p>
            <a:pPr eaLnBrk="1" hangingPunct="1"/>
            <a:r>
              <a:rPr lang="ru-RU" altLang="ru-RU"/>
              <a:t>2.Використовуючи програму </a:t>
            </a:r>
            <a:r>
              <a:rPr lang="ru-RU" altLang="ru-RU" i="1"/>
              <a:t>Блокнот</a:t>
            </a:r>
            <a:r>
              <a:rPr lang="ru-RU" altLang="ru-RU"/>
              <a:t>, створ</a:t>
            </a:r>
            <a:r>
              <a:rPr lang="uk-UA" altLang="ru-RU"/>
              <a:t>і</a:t>
            </a:r>
            <a:r>
              <a:rPr lang="ru-RU" altLang="ru-RU"/>
              <a:t>ть текстов</a:t>
            </a:r>
            <a:r>
              <a:rPr lang="uk-UA" altLang="ru-RU"/>
              <a:t>і</a:t>
            </a:r>
            <a:r>
              <a:rPr lang="ru-RU" altLang="ru-RU"/>
              <a:t> файли:</a:t>
            </a:r>
            <a:endParaRPr lang="uk-UA" altLang="ru-RU" b="1" i="1"/>
          </a:p>
          <a:p>
            <a:pPr eaLnBrk="1" hangingPunct="1">
              <a:buFontTx/>
              <a:buChar char="•"/>
            </a:pPr>
            <a:r>
              <a:rPr lang="uk-UA" altLang="ru-RU" b="1" i="1">
                <a:solidFill>
                  <a:schemeClr val="accent1"/>
                </a:solidFill>
              </a:rPr>
              <a:t>відповіді.</a:t>
            </a:r>
            <a:r>
              <a:rPr lang="en-US" altLang="ru-RU" b="1" i="1">
                <a:solidFill>
                  <a:schemeClr val="accent1"/>
                </a:solidFill>
              </a:rPr>
              <a:t>txt</a:t>
            </a:r>
            <a:r>
              <a:rPr lang="uk-UA" altLang="ru-RU"/>
              <a:t>, в який запишіть відповіді до домашнього завдання з фізики. Помістіть цей файл у</a:t>
            </a:r>
            <a:r>
              <a:rPr lang="en-US" altLang="ru-RU"/>
              <a:t> </a:t>
            </a:r>
            <a:r>
              <a:rPr lang="uk-UA" altLang="ru-RU"/>
              <a:t>папку </a:t>
            </a:r>
            <a:r>
              <a:rPr lang="uk-UA" altLang="ru-RU" b="1" i="1">
                <a:solidFill>
                  <a:schemeClr val="accent1"/>
                </a:solidFill>
              </a:rPr>
              <a:t>Фізика</a:t>
            </a:r>
            <a:r>
              <a:rPr lang="uk-UA" altLang="ru-RU"/>
              <a:t>.</a:t>
            </a:r>
            <a:endParaRPr lang="en-US" altLang="ru-RU"/>
          </a:p>
          <a:p>
            <a:pPr eaLnBrk="1" hangingPunct="1">
              <a:buFontTx/>
              <a:buChar char="•"/>
            </a:pPr>
            <a:r>
              <a:rPr lang="uk-UA" altLang="ru-RU" b="1" i="1">
                <a:solidFill>
                  <a:schemeClr val="accent1"/>
                </a:solidFill>
              </a:rPr>
              <a:t>домашні.</a:t>
            </a:r>
            <a:r>
              <a:rPr lang="en-US" altLang="ru-RU" b="1" i="1">
                <a:solidFill>
                  <a:schemeClr val="accent1"/>
                </a:solidFill>
              </a:rPr>
              <a:t>txt</a:t>
            </a:r>
            <a:r>
              <a:rPr lang="uk-UA" altLang="ru-RU"/>
              <a:t>, в якому збережіть номери д/з з алгебри. Збережіть цей файл у папці </a:t>
            </a:r>
            <a:r>
              <a:rPr lang="uk-UA" altLang="ru-RU" b="1" i="1"/>
              <a:t>Алгебра</a:t>
            </a:r>
            <a:r>
              <a:rPr lang="uk-UA" altLang="ru-RU"/>
              <a:t>. </a:t>
            </a:r>
            <a:endParaRPr lang="uk-UA" altLang="ru-RU" b="1" i="1"/>
          </a:p>
          <a:p>
            <a:pPr eaLnBrk="1" hangingPunct="1">
              <a:buFontTx/>
              <a:buChar char="•"/>
            </a:pPr>
            <a:r>
              <a:rPr lang="uk-UA" altLang="ru-RU" b="1" i="1">
                <a:solidFill>
                  <a:schemeClr val="accent1"/>
                </a:solidFill>
              </a:rPr>
              <a:t>Тема.</a:t>
            </a:r>
            <a:r>
              <a:rPr lang="en-US" altLang="ru-RU" b="1" i="1">
                <a:solidFill>
                  <a:schemeClr val="accent1"/>
                </a:solidFill>
              </a:rPr>
              <a:t>txt</a:t>
            </a:r>
            <a:r>
              <a:rPr lang="uk-UA" altLang="ru-RU"/>
              <a:t>, в якому записана назва теми з геометрії. Розташуйте цей файл у папці </a:t>
            </a:r>
            <a:r>
              <a:rPr lang="uk-UA" altLang="ru-RU" b="1" i="1">
                <a:solidFill>
                  <a:schemeClr val="accent1"/>
                </a:solidFill>
              </a:rPr>
              <a:t>Геометрія</a:t>
            </a:r>
            <a:r>
              <a:rPr lang="uk-UA" alt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  <p:bldP spid="6861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785813"/>
            <a:ext cx="3454400" cy="1739900"/>
          </a:xfrm>
        </p:spPr>
        <p:txBody>
          <a:bodyPr/>
          <a:lstStyle/>
          <a:p>
            <a:r>
              <a:rPr lang="uk-UA" alt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Навчально-тренувальні завдання</a:t>
            </a:r>
            <a:endParaRPr lang="ru-RU" altLang="ru-RU" sz="3200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997200"/>
            <a:ext cx="8713788" cy="35290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Знайдіть на своєму комп</a:t>
            </a: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ютері графічні файли, що мають розширення </a:t>
            </a: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jpg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помістіть їх у папку </a:t>
            </a:r>
            <a:r>
              <a:rPr lang="uk-UA" altLang="ru-RU" sz="28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</a:pP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4.Створіть копію папки </a:t>
            </a:r>
            <a:r>
              <a:rPr lang="uk-UA" altLang="ru-RU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папці </a:t>
            </a:r>
            <a:r>
              <a:rPr lang="uk-UA" altLang="ru-RU" sz="28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Фізика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</a:pP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5.Створіть у кореневому каталозі диска </a:t>
            </a: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папку </a:t>
            </a:r>
            <a:r>
              <a:rPr lang="uk-UA" altLang="ru-RU" sz="28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uk-UA" altLang="ru-RU" sz="28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скопіюйте в неї всі створені текстові файли та папку </a:t>
            </a:r>
            <a:r>
              <a:rPr lang="uk-UA" altLang="ru-RU" sz="28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</a:pP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6.Видаліть папки </a:t>
            </a:r>
            <a:r>
              <a:rPr lang="uk-UA" altLang="ru-RU" sz="28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школа на диску </a:t>
            </a: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</a:pPr>
            <a:endParaRPr lang="ru-RU" altLang="ru-RU" sz="2800" smtClean="0"/>
          </a:p>
        </p:txBody>
      </p:sp>
      <p:pic>
        <p:nvPicPr>
          <p:cNvPr id="84996" name="Picture 4" descr="0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40386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457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створення папки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потрібно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1.У вікні додатка </a:t>
            </a:r>
            <a:r>
              <a:rPr lang="uk-UA" altLang="ru-RU" sz="2400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Мій комп</a:t>
            </a:r>
            <a:r>
              <a:rPr lang="en-US" altLang="ru-RU" sz="2400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ru-RU" sz="2400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ютер</a:t>
            </a: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altLang="ru-RU" sz="2400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Провідник</a:t>
            </a:r>
            <a:r>
              <a:rPr lang="uk-UA" altLang="ru-RU" sz="24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перейти на той диск(в ту папку )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необхідно створити нову папку.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108" name="Picture 4" descr="myco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1168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5" descr="Без имени-1копирова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47244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6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45720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533400" y="2667000"/>
            <a:ext cx="2895600" cy="1828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429000" y="2743200"/>
            <a:ext cx="3352800" cy="17526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 advAuto="0"/>
      <p:bldP spid="47111" grpId="0" animBg="1"/>
      <p:bldP spid="47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5429250"/>
            <a:ext cx="7772400" cy="1000125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2.Натиснути правою клавішею миші на вільному місці поточного вікна, щоб викликати </a:t>
            </a:r>
            <a:r>
              <a:rPr lang="uk-UA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контекстне меню</a:t>
            </a: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132" name="Picture 4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500063"/>
            <a:ext cx="6942137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5715000"/>
            <a:ext cx="7772400" cy="11430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3.Обрати в меню команду </a:t>
            </a:r>
            <a:r>
              <a:rPr lang="uk-UA" altLang="ru-RU" sz="24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із запропонованого списку вказати пункт </a:t>
            </a:r>
            <a:r>
              <a:rPr lang="uk-UA" altLang="ru-RU" sz="24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</a:t>
            </a:r>
            <a:r>
              <a:rPr lang="uk-UA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6" name="Picture 4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14313"/>
            <a:ext cx="6653212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idx="1"/>
          </p:nvPr>
        </p:nvSpPr>
        <p:spPr>
          <a:xfrm>
            <a:off x="857250" y="5572125"/>
            <a:ext cx="7772400" cy="9144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4.У полі підпису нової папки ввести її назву.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181" name="Picture 5" descr="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57188"/>
            <a:ext cx="75438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6357938" cy="6413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Навчально-тренувальне завдання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000125"/>
            <a:ext cx="8358187" cy="2643188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Створіть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диску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папку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всередині якої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розташуйте папки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Малюнки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свою чергу, папка </a:t>
            </a:r>
            <a:r>
              <a:rPr lang="uk-UA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повинна містити вкладені папки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Петрик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Стасик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Тарасик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а у папці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Петрик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має бути папка </a:t>
            </a:r>
            <a:r>
              <a:rPr lang="uk-UA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Дуся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/>
          </a:p>
        </p:txBody>
      </p:sp>
      <p:pic>
        <p:nvPicPr>
          <p:cNvPr id="53252" name="Picture 4" descr="0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1688" y="3286125"/>
            <a:ext cx="4495800" cy="30686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7772400" cy="5191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Видалення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папки чи </a:t>
            </a:r>
            <a:r>
              <a:rPr lang="uk-UA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файла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38200"/>
            <a:ext cx="8464550" cy="1804988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uk-UA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щоб видалити папку чи файл, необхідно, натиснути </a:t>
            </a:r>
            <a:r>
              <a:rPr lang="uk-UA" altLang="ru-RU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правою клавішею миші </a:t>
            </a:r>
            <a:r>
              <a:rPr lang="uk-UA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значок папки чи файла,  а потім у </a:t>
            </a:r>
            <a:r>
              <a:rPr lang="uk-UA" altLang="ru-RU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контекстному меню</a:t>
            </a:r>
            <a:r>
              <a:rPr lang="uk-UA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вказати команду </a:t>
            </a:r>
            <a:r>
              <a:rPr lang="uk-UA" altLang="ru-RU" sz="20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Знищити</a:t>
            </a:r>
            <a:r>
              <a:rPr lang="uk-UA" altLang="ru-RU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 smtClean="0"/>
          </a:p>
        </p:txBody>
      </p:sp>
      <p:pic>
        <p:nvPicPr>
          <p:cNvPr id="54276" name="Picture 4" descr="Us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714500"/>
            <a:ext cx="5943600" cy="492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2571750"/>
            <a:ext cx="271462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uk-UA" altLang="ru-RU" sz="2000">
                <a:cs typeface="Times New Roman" panose="02020603050405020304" pitchFamily="18" charset="0"/>
              </a:rPr>
              <a:t>Підтвердити свої наміри, натиснувши у вікні кнопку </a:t>
            </a:r>
            <a:r>
              <a:rPr lang="uk-UA" altLang="ru-RU" sz="2000" b="1" i="1">
                <a:cs typeface="Times New Roman" panose="02020603050405020304" pitchFamily="18" charset="0"/>
              </a:rPr>
              <a:t>Так</a:t>
            </a:r>
            <a:r>
              <a:rPr lang="uk-UA" altLang="ru-RU" sz="200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uk-UA" altLang="ru-RU" sz="20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uk-UA" altLang="ru-RU" sz="20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uk-UA" altLang="ru-RU" sz="2000">
                <a:cs typeface="Times New Roman" panose="02020603050405020304" pitchFamily="18" charset="0"/>
              </a:rPr>
              <a:t>Також можна знищити папку чи файл нажавши клавішу </a:t>
            </a:r>
            <a:r>
              <a:rPr lang="en-US" altLang="ru-RU" sz="2000" i="1">
                <a:solidFill>
                  <a:schemeClr val="accent1"/>
                </a:solidFill>
                <a:cs typeface="Times New Roman" panose="02020603050405020304" pitchFamily="18" charset="0"/>
              </a:rPr>
              <a:t>Delete</a:t>
            </a:r>
            <a:r>
              <a:rPr lang="en-US" altLang="ru-RU" sz="2000">
                <a:cs typeface="Times New Roman" panose="02020603050405020304" pitchFamily="18" charset="0"/>
              </a:rPr>
              <a:t> </a:t>
            </a:r>
            <a:r>
              <a:rPr lang="uk-UA" altLang="ru-RU" sz="2000">
                <a:cs typeface="Times New Roman" panose="02020603050405020304" pitchFamily="18" charset="0"/>
              </a:rPr>
              <a:t>на клавіатурі.</a:t>
            </a:r>
            <a:endParaRPr lang="uk-UA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build="p" autoUpdateAnimBg="0" advAuto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3457575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Перевір себе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Текст 2"/>
          <p:cNvSpPr>
            <a:spLocks noGrp="1"/>
          </p:cNvSpPr>
          <p:nvPr>
            <p:ph type="body" sz="half" idx="1"/>
          </p:nvPr>
        </p:nvSpPr>
        <p:spPr>
          <a:xfrm>
            <a:off x="500063" y="1500188"/>
            <a:ext cx="8001000" cy="4786312"/>
          </a:xfrm>
        </p:spPr>
        <p:txBody>
          <a:bodyPr/>
          <a:lstStyle/>
          <a:p>
            <a:pPr marL="514350" indent="-514350">
              <a:buFont typeface="Wingdings 2" panose="05020102010507070707" pitchFamily="18" charset="2"/>
              <a:buNone/>
            </a:pPr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Які дії потрібно виконати для створення нової папки?</a:t>
            </a:r>
          </a:p>
          <a:p>
            <a:pPr marL="514350" indent="-514350">
              <a:buFont typeface="Wingdings 2" panose="05020102010507070707" pitchFamily="18" charset="2"/>
              <a:buNone/>
            </a:pPr>
            <a:endParaRPr lang="uk-UA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 2" panose="05020102010507070707" pitchFamily="18" charset="2"/>
              <a:buNone/>
            </a:pPr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Які папки називають вкладеними? Скільки може бути вкладених папок?</a:t>
            </a:r>
          </a:p>
          <a:p>
            <a:pPr marL="514350" indent="-514350">
              <a:buFont typeface="Wingdings 2" panose="05020102010507070707" pitchFamily="18" charset="2"/>
              <a:buNone/>
            </a:pPr>
            <a:endParaRPr lang="uk-UA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 2" panose="05020102010507070707" pitchFamily="18" charset="2"/>
              <a:buNone/>
            </a:pPr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Як можна визначити, чи є в даній папці вкладені папки?</a:t>
            </a:r>
          </a:p>
          <a:p>
            <a:pPr marL="514350" indent="-514350">
              <a:buFont typeface="Wingdings 2" panose="05020102010507070707" pitchFamily="18" charset="2"/>
              <a:buNone/>
            </a:pPr>
            <a:endParaRPr lang="uk-UA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 2" panose="05020102010507070707" pitchFamily="18" charset="2"/>
              <a:buNone/>
            </a:pPr>
            <a:r>
              <a:rPr lang="uk-UA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Які способи видалення папок та файлів вам відомі?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uk-UA" alt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Навчально-тренувальне завдання</a:t>
            </a:r>
            <a:r>
              <a:rPr lang="ru-RU" altLang="ru-RU" smtClean="0">
                <a:cs typeface="Times New Roman" panose="02020603050405020304" pitchFamily="18" charset="0"/>
              </a:rPr>
              <a:t/>
            </a:r>
            <a:br>
              <a:rPr lang="ru-RU" altLang="ru-RU" smtClean="0">
                <a:cs typeface="Times New Roman" panose="02020603050405020304" pitchFamily="18" charset="0"/>
              </a:rPr>
            </a:br>
            <a:endParaRPr lang="ru-RU" altLang="ru-RU" smtClean="0">
              <a:cs typeface="Times New Roman" panose="02020603050405020304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341438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Видаліть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папку </a:t>
            </a:r>
            <a:r>
              <a:rPr lang="uk-UA" altLang="ru-RU" sz="28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Дуся</a:t>
            </a:r>
            <a:r>
              <a:rPr lang="uk-UA" altLang="ru-RU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302" name="Picture 6" descr="0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2205038"/>
            <a:ext cx="5867400" cy="4002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680</TotalTime>
  <Words>605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Times New Roman</vt:lpstr>
      <vt:lpstr>Arial</vt:lpstr>
      <vt:lpstr>Calibri</vt:lpstr>
      <vt:lpstr>Constantia</vt:lpstr>
      <vt:lpstr>Wingdings 2</vt:lpstr>
      <vt:lpstr>Arial Unicode MS</vt:lpstr>
      <vt:lpstr>Поток</vt:lpstr>
      <vt:lpstr>Точечный рисунок</vt:lpstr>
      <vt:lpstr>Презентация PowerPoint</vt:lpstr>
      <vt:lpstr>Для створення папки потрібно:</vt:lpstr>
      <vt:lpstr>Презентация PowerPoint</vt:lpstr>
      <vt:lpstr>Презентация PowerPoint</vt:lpstr>
      <vt:lpstr>Презентация PowerPoint</vt:lpstr>
      <vt:lpstr>Навчально-тренувальне завдання</vt:lpstr>
      <vt:lpstr>Видалення папки чи файла:</vt:lpstr>
      <vt:lpstr>Перевір себе</vt:lpstr>
      <vt:lpstr>Навчально-тренувальне завдання </vt:lpstr>
      <vt:lpstr>КОПІЮЄМО ФАЙЛИ ТА ПАПКИ</vt:lpstr>
      <vt:lpstr>Спосіб копіювати файли</vt:lpstr>
      <vt:lpstr>Спосіб копіювати файли</vt:lpstr>
      <vt:lpstr>Спосіб копіювати файли</vt:lpstr>
      <vt:lpstr>Перевір себе</vt:lpstr>
      <vt:lpstr>Навчально-тренувальні завдання</vt:lpstr>
      <vt:lpstr>Навчально-тренувальні завдання</vt:lpstr>
    </vt:vector>
  </TitlesOfParts>
  <Company>leader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leader</dc:creator>
  <cp:lastModifiedBy>admin</cp:lastModifiedBy>
  <cp:revision>23</cp:revision>
  <cp:lastPrinted>1601-01-01T00:00:00Z</cp:lastPrinted>
  <dcterms:created xsi:type="dcterms:W3CDTF">2006-10-02T13:41:24Z</dcterms:created>
  <dcterms:modified xsi:type="dcterms:W3CDTF">2015-04-08T16:43:13Z</dcterms:modified>
</cp:coreProperties>
</file>