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9698" name="Group 2"/>
          <p:cNvGrpSpPr>
            <a:grpSpLocks/>
          </p:cNvGrpSpPr>
          <p:nvPr/>
        </p:nvGrpSpPr>
        <p:grpSpPr bwMode="auto">
          <a:xfrm>
            <a:off x="2084388" y="296863"/>
            <a:ext cx="6823075" cy="5353050"/>
            <a:chOff x="1313" y="187"/>
            <a:chExt cx="4298" cy="3372"/>
          </a:xfrm>
        </p:grpSpPr>
        <p:grpSp>
          <p:nvGrpSpPr>
            <p:cNvPr id="29699" name="Group 3"/>
            <p:cNvGrpSpPr>
              <a:grpSpLocks/>
            </p:cNvGrpSpPr>
            <p:nvPr/>
          </p:nvGrpSpPr>
          <p:grpSpPr bwMode="auto">
            <a:xfrm>
              <a:off x="2194" y="601"/>
              <a:ext cx="596" cy="447"/>
              <a:chOff x="0" y="0"/>
              <a:chExt cx="768" cy="576"/>
            </a:xfrm>
          </p:grpSpPr>
          <p:sp>
            <p:nvSpPr>
              <p:cNvPr id="2970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0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02" name="Group 6"/>
            <p:cNvGrpSpPr>
              <a:grpSpLocks/>
            </p:cNvGrpSpPr>
            <p:nvPr/>
          </p:nvGrpSpPr>
          <p:grpSpPr bwMode="auto">
            <a:xfrm>
              <a:off x="1313" y="187"/>
              <a:ext cx="4298" cy="3372"/>
              <a:chOff x="0" y="0"/>
              <a:chExt cx="5533" cy="4341"/>
            </a:xfrm>
          </p:grpSpPr>
          <p:grpSp>
            <p:nvGrpSpPr>
              <p:cNvPr id="29703" name="Group 7"/>
              <p:cNvGrpSpPr>
                <a:grpSpLocks/>
              </p:cNvGrpSpPr>
              <p:nvPr/>
            </p:nvGrpSpPr>
            <p:grpSpPr bwMode="auto">
              <a:xfrm>
                <a:off x="0" y="0"/>
                <a:ext cx="5470" cy="4341"/>
                <a:chOff x="0" y="0"/>
                <a:chExt cx="5470" cy="4341"/>
              </a:xfrm>
            </p:grpSpPr>
            <p:grpSp>
              <p:nvGrpSpPr>
                <p:cNvPr id="29704" name="Group 8"/>
                <p:cNvGrpSpPr>
                  <a:grpSpLocks/>
                </p:cNvGrpSpPr>
                <p:nvPr/>
              </p:nvGrpSpPr>
              <p:grpSpPr bwMode="auto">
                <a:xfrm>
                  <a:off x="1339" y="786"/>
                  <a:ext cx="2919" cy="2151"/>
                  <a:chOff x="1265" y="814"/>
                  <a:chExt cx="2919" cy="2151"/>
                </a:xfrm>
              </p:grpSpPr>
              <p:sp>
                <p:nvSpPr>
                  <p:cNvPr id="29705"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06"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07" name="Group 11"/>
                <p:cNvGrpSpPr>
                  <a:grpSpLocks/>
                </p:cNvGrpSpPr>
                <p:nvPr/>
              </p:nvGrpSpPr>
              <p:grpSpPr bwMode="auto">
                <a:xfrm>
                  <a:off x="0" y="0"/>
                  <a:ext cx="5470" cy="4341"/>
                  <a:chOff x="0" y="0"/>
                  <a:chExt cx="5470" cy="4341"/>
                </a:xfrm>
              </p:grpSpPr>
              <p:grpSp>
                <p:nvGrpSpPr>
                  <p:cNvPr id="29708" name="Group 12"/>
                  <p:cNvGrpSpPr>
                    <a:grpSpLocks/>
                  </p:cNvGrpSpPr>
                  <p:nvPr/>
                </p:nvGrpSpPr>
                <p:grpSpPr bwMode="auto">
                  <a:xfrm>
                    <a:off x="3545" y="1502"/>
                    <a:ext cx="1258" cy="2327"/>
                    <a:chOff x="3471" y="1530"/>
                    <a:chExt cx="1258" cy="2327"/>
                  </a:xfrm>
                </p:grpSpPr>
                <p:sp>
                  <p:nvSpPr>
                    <p:cNvPr id="29709" name="Freeform 13"/>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0" name="Freeform 14"/>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11" name="Group 15"/>
                  <p:cNvGrpSpPr>
                    <a:grpSpLocks/>
                  </p:cNvGrpSpPr>
                  <p:nvPr/>
                </p:nvGrpSpPr>
                <p:grpSpPr bwMode="auto">
                  <a:xfrm>
                    <a:off x="2938" y="1991"/>
                    <a:ext cx="2463" cy="1332"/>
                    <a:chOff x="2864" y="2019"/>
                    <a:chExt cx="2463" cy="1332"/>
                  </a:xfrm>
                </p:grpSpPr>
                <p:sp>
                  <p:nvSpPr>
                    <p:cNvPr id="29712" name="Freeform 16"/>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3" name="Freeform 17"/>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14" name="Group 18"/>
                  <p:cNvGrpSpPr>
                    <a:grpSpLocks/>
                  </p:cNvGrpSpPr>
                  <p:nvPr/>
                </p:nvGrpSpPr>
                <p:grpSpPr bwMode="auto">
                  <a:xfrm>
                    <a:off x="2971" y="1804"/>
                    <a:ext cx="2477" cy="1064"/>
                    <a:chOff x="2897" y="1832"/>
                    <a:chExt cx="2477" cy="1064"/>
                  </a:xfrm>
                </p:grpSpPr>
                <p:sp>
                  <p:nvSpPr>
                    <p:cNvPr id="29715" name="Freeform 19"/>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6" name="Freeform 20"/>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17" name="Group 21"/>
                  <p:cNvGrpSpPr>
                    <a:grpSpLocks/>
                  </p:cNvGrpSpPr>
                  <p:nvPr/>
                </p:nvGrpSpPr>
                <p:grpSpPr bwMode="auto">
                  <a:xfrm>
                    <a:off x="2998" y="1608"/>
                    <a:ext cx="2472" cy="927"/>
                    <a:chOff x="2924" y="1636"/>
                    <a:chExt cx="2472" cy="927"/>
                  </a:xfrm>
                </p:grpSpPr>
                <p:sp>
                  <p:nvSpPr>
                    <p:cNvPr id="29718" name="Freeform 22"/>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9" name="Freeform 23"/>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20" name="Group 24"/>
                  <p:cNvGrpSpPr>
                    <a:grpSpLocks/>
                  </p:cNvGrpSpPr>
                  <p:nvPr/>
                </p:nvGrpSpPr>
                <p:grpSpPr bwMode="auto">
                  <a:xfrm>
                    <a:off x="3032" y="1386"/>
                    <a:ext cx="2342" cy="657"/>
                    <a:chOff x="2958" y="1414"/>
                    <a:chExt cx="2342" cy="657"/>
                  </a:xfrm>
                </p:grpSpPr>
                <p:sp>
                  <p:nvSpPr>
                    <p:cNvPr id="29721" name="Freeform 25"/>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22" name="Freeform 26"/>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23" name="Group 27"/>
                  <p:cNvGrpSpPr>
                    <a:grpSpLocks/>
                  </p:cNvGrpSpPr>
                  <p:nvPr/>
                </p:nvGrpSpPr>
                <p:grpSpPr bwMode="auto">
                  <a:xfrm>
                    <a:off x="3057" y="1241"/>
                    <a:ext cx="2150" cy="343"/>
                    <a:chOff x="2983" y="1269"/>
                    <a:chExt cx="2150" cy="343"/>
                  </a:xfrm>
                </p:grpSpPr>
                <p:sp>
                  <p:nvSpPr>
                    <p:cNvPr id="29724" name="Freeform 28"/>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25" name="Freeform 29"/>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26" name="Group 30"/>
                  <p:cNvGrpSpPr>
                    <a:grpSpLocks/>
                  </p:cNvGrpSpPr>
                  <p:nvPr/>
                </p:nvGrpSpPr>
                <p:grpSpPr bwMode="auto">
                  <a:xfrm>
                    <a:off x="3012" y="889"/>
                    <a:ext cx="1879" cy="427"/>
                    <a:chOff x="2938" y="917"/>
                    <a:chExt cx="1879" cy="427"/>
                  </a:xfrm>
                </p:grpSpPr>
                <p:sp>
                  <p:nvSpPr>
                    <p:cNvPr id="29727" name="Freeform 31"/>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28" name="Freeform 32"/>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29" name="Group 33"/>
                  <p:cNvGrpSpPr>
                    <a:grpSpLocks/>
                  </p:cNvGrpSpPr>
                  <p:nvPr/>
                </p:nvGrpSpPr>
                <p:grpSpPr bwMode="auto">
                  <a:xfrm>
                    <a:off x="711" y="1625"/>
                    <a:ext cx="1257" cy="2326"/>
                    <a:chOff x="637" y="1653"/>
                    <a:chExt cx="1257" cy="2326"/>
                  </a:xfrm>
                </p:grpSpPr>
                <p:sp>
                  <p:nvSpPr>
                    <p:cNvPr id="29730" name="Freeform 34"/>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31" name="Freeform 35"/>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32" name="Group 36"/>
                  <p:cNvGrpSpPr>
                    <a:grpSpLocks/>
                  </p:cNvGrpSpPr>
                  <p:nvPr/>
                </p:nvGrpSpPr>
                <p:grpSpPr bwMode="auto">
                  <a:xfrm>
                    <a:off x="69" y="2168"/>
                    <a:ext cx="2463" cy="1332"/>
                    <a:chOff x="-5" y="2196"/>
                    <a:chExt cx="2463" cy="1332"/>
                  </a:xfrm>
                </p:grpSpPr>
                <p:sp>
                  <p:nvSpPr>
                    <p:cNvPr id="29733" name="Freeform 37"/>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34" name="Freeform 38"/>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35" name="Group 39"/>
                  <p:cNvGrpSpPr>
                    <a:grpSpLocks/>
                  </p:cNvGrpSpPr>
                  <p:nvPr/>
                </p:nvGrpSpPr>
                <p:grpSpPr bwMode="auto">
                  <a:xfrm>
                    <a:off x="22" y="1981"/>
                    <a:ext cx="2477" cy="1064"/>
                    <a:chOff x="-52" y="2009"/>
                    <a:chExt cx="2477" cy="1064"/>
                  </a:xfrm>
                </p:grpSpPr>
                <p:sp>
                  <p:nvSpPr>
                    <p:cNvPr id="29736" name="Freeform 40"/>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37" name="Freeform 41"/>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38" name="Group 42"/>
                  <p:cNvGrpSpPr>
                    <a:grpSpLocks/>
                  </p:cNvGrpSpPr>
                  <p:nvPr/>
                </p:nvGrpSpPr>
                <p:grpSpPr bwMode="auto">
                  <a:xfrm>
                    <a:off x="0" y="1785"/>
                    <a:ext cx="2472" cy="927"/>
                    <a:chOff x="-74" y="1813"/>
                    <a:chExt cx="2472" cy="927"/>
                  </a:xfrm>
                </p:grpSpPr>
                <p:sp>
                  <p:nvSpPr>
                    <p:cNvPr id="29739" name="Freeform 43"/>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0" name="Freeform 44"/>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41" name="Group 45"/>
                  <p:cNvGrpSpPr>
                    <a:grpSpLocks/>
                  </p:cNvGrpSpPr>
                  <p:nvPr/>
                </p:nvGrpSpPr>
                <p:grpSpPr bwMode="auto">
                  <a:xfrm>
                    <a:off x="96" y="1563"/>
                    <a:ext cx="2342" cy="657"/>
                    <a:chOff x="22" y="1591"/>
                    <a:chExt cx="2342" cy="657"/>
                  </a:xfrm>
                </p:grpSpPr>
                <p:sp>
                  <p:nvSpPr>
                    <p:cNvPr id="29742" name="Freeform 46"/>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3" name="Freeform 47"/>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44" name="Group 48"/>
                  <p:cNvGrpSpPr>
                    <a:grpSpLocks/>
                  </p:cNvGrpSpPr>
                  <p:nvPr/>
                </p:nvGrpSpPr>
                <p:grpSpPr bwMode="auto">
                  <a:xfrm>
                    <a:off x="263" y="1418"/>
                    <a:ext cx="2150" cy="343"/>
                    <a:chOff x="189" y="1446"/>
                    <a:chExt cx="2150" cy="343"/>
                  </a:xfrm>
                </p:grpSpPr>
                <p:sp>
                  <p:nvSpPr>
                    <p:cNvPr id="29745" name="Freeform 49"/>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6" name="Freeform 50"/>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47" name="Group 51"/>
                  <p:cNvGrpSpPr>
                    <a:grpSpLocks/>
                  </p:cNvGrpSpPr>
                  <p:nvPr/>
                </p:nvGrpSpPr>
                <p:grpSpPr bwMode="auto">
                  <a:xfrm>
                    <a:off x="579" y="1066"/>
                    <a:ext cx="1879" cy="427"/>
                    <a:chOff x="505" y="1094"/>
                    <a:chExt cx="1879" cy="427"/>
                  </a:xfrm>
                </p:grpSpPr>
                <p:sp>
                  <p:nvSpPr>
                    <p:cNvPr id="29748" name="Freeform 52"/>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9" name="Freeform 53"/>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50" name="Group 54"/>
                  <p:cNvGrpSpPr>
                    <a:grpSpLocks/>
                  </p:cNvGrpSpPr>
                  <p:nvPr/>
                </p:nvGrpSpPr>
                <p:grpSpPr bwMode="auto">
                  <a:xfrm>
                    <a:off x="690" y="871"/>
                    <a:ext cx="1850" cy="554"/>
                    <a:chOff x="616" y="899"/>
                    <a:chExt cx="1850" cy="554"/>
                  </a:xfrm>
                </p:grpSpPr>
                <p:sp>
                  <p:nvSpPr>
                    <p:cNvPr id="29751" name="Freeform 55"/>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52" name="Freeform 56"/>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53" name="Group 57"/>
                  <p:cNvGrpSpPr>
                    <a:grpSpLocks/>
                  </p:cNvGrpSpPr>
                  <p:nvPr/>
                </p:nvGrpSpPr>
                <p:grpSpPr bwMode="auto">
                  <a:xfrm>
                    <a:off x="911" y="589"/>
                    <a:ext cx="1767" cy="743"/>
                    <a:chOff x="911" y="589"/>
                    <a:chExt cx="1767" cy="743"/>
                  </a:xfrm>
                </p:grpSpPr>
                <p:sp>
                  <p:nvSpPr>
                    <p:cNvPr id="29754" name="Freeform 58"/>
                    <p:cNvSpPr>
                      <a:spLocks/>
                    </p:cNvSpPr>
                    <p:nvPr/>
                  </p:nvSpPr>
                  <p:spPr bwMode="hidden">
                    <a:xfrm rot="2028410" flipH="1">
                      <a:off x="1445" y="111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55" name="Freeform 59"/>
                    <p:cNvSpPr>
                      <a:spLocks/>
                    </p:cNvSpPr>
                    <p:nvPr/>
                  </p:nvSpPr>
                  <p:spPr bwMode="hidden">
                    <a:xfrm rot="2028410" flipH="1">
                      <a:off x="911" y="58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56" name="Group 60"/>
                  <p:cNvGrpSpPr>
                    <a:grpSpLocks/>
                  </p:cNvGrpSpPr>
                  <p:nvPr/>
                </p:nvGrpSpPr>
                <p:grpSpPr bwMode="auto">
                  <a:xfrm>
                    <a:off x="1120" y="300"/>
                    <a:ext cx="1693" cy="892"/>
                    <a:chOff x="1120" y="300"/>
                    <a:chExt cx="1693" cy="892"/>
                  </a:xfrm>
                </p:grpSpPr>
                <p:sp>
                  <p:nvSpPr>
                    <p:cNvPr id="29757" name="Freeform 61"/>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58" name="Freeform 62"/>
                    <p:cNvSpPr>
                      <a:spLocks/>
                    </p:cNvSpPr>
                    <p:nvPr/>
                  </p:nvSpPr>
                  <p:spPr bwMode="hidden">
                    <a:xfrm rot="2664424" flipH="1">
                      <a:off x="1120" y="300"/>
                      <a:ext cx="67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59" name="Group 63"/>
                  <p:cNvGrpSpPr>
                    <a:grpSpLocks/>
                  </p:cNvGrpSpPr>
                  <p:nvPr/>
                </p:nvGrpSpPr>
                <p:grpSpPr bwMode="auto">
                  <a:xfrm>
                    <a:off x="1707" y="76"/>
                    <a:ext cx="778" cy="1512"/>
                    <a:chOff x="1633" y="104"/>
                    <a:chExt cx="778" cy="1512"/>
                  </a:xfrm>
                </p:grpSpPr>
                <p:sp>
                  <p:nvSpPr>
                    <p:cNvPr id="29760" name="Freeform 64"/>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61" name="Freeform 65"/>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62" name="Group 66"/>
                  <p:cNvGrpSpPr>
                    <a:grpSpLocks/>
                  </p:cNvGrpSpPr>
                  <p:nvPr/>
                </p:nvGrpSpPr>
                <p:grpSpPr bwMode="auto">
                  <a:xfrm>
                    <a:off x="2009" y="0"/>
                    <a:ext cx="634" cy="1534"/>
                    <a:chOff x="1935" y="28"/>
                    <a:chExt cx="634" cy="1534"/>
                  </a:xfrm>
                </p:grpSpPr>
                <p:sp>
                  <p:nvSpPr>
                    <p:cNvPr id="29763" name="Freeform 67"/>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64" name="Freeform 68"/>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65" name="Group 69"/>
                  <p:cNvGrpSpPr>
                    <a:grpSpLocks/>
                  </p:cNvGrpSpPr>
                  <p:nvPr/>
                </p:nvGrpSpPr>
                <p:grpSpPr bwMode="auto">
                  <a:xfrm>
                    <a:off x="2896" y="644"/>
                    <a:ext cx="1845" cy="566"/>
                    <a:chOff x="2822" y="672"/>
                    <a:chExt cx="1845" cy="566"/>
                  </a:xfrm>
                </p:grpSpPr>
                <p:sp>
                  <p:nvSpPr>
                    <p:cNvPr id="29766" name="Freeform 70"/>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67" name="Freeform 71"/>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68" name="Group 72"/>
                  <p:cNvGrpSpPr>
                    <a:grpSpLocks/>
                  </p:cNvGrpSpPr>
                  <p:nvPr/>
                </p:nvGrpSpPr>
                <p:grpSpPr bwMode="auto">
                  <a:xfrm>
                    <a:off x="2757" y="417"/>
                    <a:ext cx="1781" cy="717"/>
                    <a:chOff x="2683" y="445"/>
                    <a:chExt cx="1781" cy="717"/>
                  </a:xfrm>
                </p:grpSpPr>
                <p:sp>
                  <p:nvSpPr>
                    <p:cNvPr id="29769" name="Freeform 73"/>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70" name="Freeform 74"/>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9771" name="Freeform 75"/>
                  <p:cNvSpPr>
                    <a:spLocks/>
                  </p:cNvSpPr>
                  <p:nvPr/>
                </p:nvSpPr>
                <p:spPr bwMode="hidden">
                  <a:xfrm rot="4578755" flipH="1">
                    <a:off x="2175" y="949"/>
                    <a:ext cx="1027" cy="14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72" name="Freeform 76"/>
                  <p:cNvSpPr>
                    <a:spLocks/>
                  </p:cNvSpPr>
                  <p:nvPr/>
                </p:nvSpPr>
                <p:spPr bwMode="hidden">
                  <a:xfrm rot="4578755" flipH="1">
                    <a:off x="2199"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9773" name="Group 77"/>
                  <p:cNvGrpSpPr>
                    <a:grpSpLocks/>
                  </p:cNvGrpSpPr>
                  <p:nvPr/>
                </p:nvGrpSpPr>
                <p:grpSpPr bwMode="auto">
                  <a:xfrm>
                    <a:off x="2874" y="13"/>
                    <a:ext cx="640" cy="1520"/>
                    <a:chOff x="2800" y="41"/>
                    <a:chExt cx="640" cy="1520"/>
                  </a:xfrm>
                </p:grpSpPr>
                <p:sp>
                  <p:nvSpPr>
                    <p:cNvPr id="29774" name="Freeform 78"/>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75" name="Freeform 79"/>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76" name="Group 80"/>
                  <p:cNvGrpSpPr>
                    <a:grpSpLocks/>
                  </p:cNvGrpSpPr>
                  <p:nvPr/>
                </p:nvGrpSpPr>
                <p:grpSpPr bwMode="auto">
                  <a:xfrm>
                    <a:off x="3008" y="135"/>
                    <a:ext cx="1017" cy="1464"/>
                    <a:chOff x="2934" y="163"/>
                    <a:chExt cx="1017" cy="1464"/>
                  </a:xfrm>
                </p:grpSpPr>
                <p:sp>
                  <p:nvSpPr>
                    <p:cNvPr id="29777" name="Freeform 81"/>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78" name="Freeform 82"/>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79" name="Group 83"/>
                  <p:cNvGrpSpPr>
                    <a:grpSpLocks/>
                  </p:cNvGrpSpPr>
                  <p:nvPr/>
                </p:nvGrpSpPr>
                <p:grpSpPr bwMode="auto">
                  <a:xfrm>
                    <a:off x="2804" y="4"/>
                    <a:ext cx="243" cy="1448"/>
                    <a:chOff x="2730" y="32"/>
                    <a:chExt cx="243" cy="1448"/>
                  </a:xfrm>
                </p:grpSpPr>
                <p:sp>
                  <p:nvSpPr>
                    <p:cNvPr id="29780" name="Freeform 84"/>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81" name="Freeform 85"/>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82" name="Group 86"/>
                  <p:cNvGrpSpPr>
                    <a:grpSpLocks/>
                  </p:cNvGrpSpPr>
                  <p:nvPr/>
                </p:nvGrpSpPr>
                <p:grpSpPr bwMode="auto">
                  <a:xfrm>
                    <a:off x="1017" y="1741"/>
                    <a:ext cx="1085" cy="2450"/>
                    <a:chOff x="943" y="1769"/>
                    <a:chExt cx="1085" cy="2450"/>
                  </a:xfrm>
                </p:grpSpPr>
                <p:sp>
                  <p:nvSpPr>
                    <p:cNvPr id="29783" name="Freeform 87"/>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84" name="Freeform 88"/>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85" name="Group 89"/>
                  <p:cNvGrpSpPr>
                    <a:grpSpLocks/>
                  </p:cNvGrpSpPr>
                  <p:nvPr/>
                </p:nvGrpSpPr>
                <p:grpSpPr bwMode="auto">
                  <a:xfrm>
                    <a:off x="1529" y="1908"/>
                    <a:ext cx="766" cy="2373"/>
                    <a:chOff x="1455" y="1936"/>
                    <a:chExt cx="766" cy="2373"/>
                  </a:xfrm>
                </p:grpSpPr>
                <p:sp>
                  <p:nvSpPr>
                    <p:cNvPr id="29786" name="Freeform 90"/>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87" name="Freeform 91"/>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88" name="Group 92"/>
                  <p:cNvGrpSpPr>
                    <a:grpSpLocks/>
                  </p:cNvGrpSpPr>
                  <p:nvPr/>
                </p:nvGrpSpPr>
                <p:grpSpPr bwMode="auto">
                  <a:xfrm rot="88588">
                    <a:off x="2061" y="1962"/>
                    <a:ext cx="459" cy="2329"/>
                    <a:chOff x="1956" y="1990"/>
                    <a:chExt cx="492" cy="2604"/>
                  </a:xfrm>
                </p:grpSpPr>
                <p:sp>
                  <p:nvSpPr>
                    <p:cNvPr id="29789" name="Freeform 93"/>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90" name="Freeform 94"/>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91" name="Group 95"/>
                  <p:cNvGrpSpPr>
                    <a:grpSpLocks/>
                  </p:cNvGrpSpPr>
                  <p:nvPr/>
                </p:nvGrpSpPr>
                <p:grpSpPr bwMode="auto">
                  <a:xfrm>
                    <a:off x="3408" y="1689"/>
                    <a:ext cx="1125" cy="2426"/>
                    <a:chOff x="3334" y="1717"/>
                    <a:chExt cx="1125" cy="2426"/>
                  </a:xfrm>
                </p:grpSpPr>
                <p:sp>
                  <p:nvSpPr>
                    <p:cNvPr id="29792" name="Freeform 96"/>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93" name="Freeform 97"/>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94" name="Group 98"/>
                  <p:cNvGrpSpPr>
                    <a:grpSpLocks/>
                  </p:cNvGrpSpPr>
                  <p:nvPr/>
                </p:nvGrpSpPr>
                <p:grpSpPr bwMode="auto">
                  <a:xfrm>
                    <a:off x="3255" y="1838"/>
                    <a:ext cx="883" cy="2426"/>
                    <a:chOff x="3181" y="1866"/>
                    <a:chExt cx="883" cy="2426"/>
                  </a:xfrm>
                </p:grpSpPr>
                <p:sp>
                  <p:nvSpPr>
                    <p:cNvPr id="29795" name="Freeform 99"/>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96" name="Freeform 100"/>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797" name="Group 101"/>
                  <p:cNvGrpSpPr>
                    <a:grpSpLocks/>
                  </p:cNvGrpSpPr>
                  <p:nvPr/>
                </p:nvGrpSpPr>
                <p:grpSpPr bwMode="auto">
                  <a:xfrm>
                    <a:off x="3080" y="1955"/>
                    <a:ext cx="619" cy="2386"/>
                    <a:chOff x="3006" y="1983"/>
                    <a:chExt cx="619" cy="2386"/>
                  </a:xfrm>
                </p:grpSpPr>
                <p:sp>
                  <p:nvSpPr>
                    <p:cNvPr id="29798" name="Freeform 102"/>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99" name="Freeform 103"/>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800" name="Group 104"/>
                  <p:cNvGrpSpPr>
                    <a:grpSpLocks/>
                  </p:cNvGrpSpPr>
                  <p:nvPr/>
                </p:nvGrpSpPr>
                <p:grpSpPr bwMode="auto">
                  <a:xfrm>
                    <a:off x="2893" y="2073"/>
                    <a:ext cx="405" cy="2219"/>
                    <a:chOff x="2819" y="2101"/>
                    <a:chExt cx="405" cy="2219"/>
                  </a:xfrm>
                </p:grpSpPr>
                <p:sp>
                  <p:nvSpPr>
                    <p:cNvPr id="29801" name="Freeform 105"/>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02" name="Freeform 106"/>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9803" name="Group 107"/>
                  <p:cNvGrpSpPr>
                    <a:grpSpLocks/>
                  </p:cNvGrpSpPr>
                  <p:nvPr/>
                </p:nvGrpSpPr>
                <p:grpSpPr bwMode="auto">
                  <a:xfrm>
                    <a:off x="2372" y="2107"/>
                    <a:ext cx="426" cy="2185"/>
                    <a:chOff x="2287" y="2135"/>
                    <a:chExt cx="426" cy="2185"/>
                  </a:xfrm>
                </p:grpSpPr>
                <p:sp>
                  <p:nvSpPr>
                    <p:cNvPr id="29804" name="Freeform 108"/>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05" name="Freeform 109"/>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grpSp>
          <p:grpSp>
            <p:nvGrpSpPr>
              <p:cNvPr id="29806" name="Group 110"/>
              <p:cNvGrpSpPr>
                <a:grpSpLocks/>
              </p:cNvGrpSpPr>
              <p:nvPr/>
            </p:nvGrpSpPr>
            <p:grpSpPr bwMode="auto">
              <a:xfrm>
                <a:off x="74" y="313"/>
                <a:ext cx="5459" cy="3667"/>
                <a:chOff x="74" y="313"/>
                <a:chExt cx="5459" cy="3667"/>
              </a:xfrm>
            </p:grpSpPr>
            <p:grpSp>
              <p:nvGrpSpPr>
                <p:cNvPr id="29807" name="Group 111"/>
                <p:cNvGrpSpPr>
                  <a:grpSpLocks/>
                </p:cNvGrpSpPr>
                <p:nvPr/>
              </p:nvGrpSpPr>
              <p:grpSpPr bwMode="auto">
                <a:xfrm>
                  <a:off x="74" y="313"/>
                  <a:ext cx="5459" cy="3667"/>
                  <a:chOff x="74" y="313"/>
                  <a:chExt cx="5459" cy="3667"/>
                </a:xfrm>
              </p:grpSpPr>
              <p:sp>
                <p:nvSpPr>
                  <p:cNvPr id="29808"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09"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0"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1"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2"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3"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4" name="Freeform 118"/>
                  <p:cNvSpPr>
                    <a:spLocks/>
                  </p:cNvSpPr>
                  <p:nvPr/>
                </p:nvSpPr>
                <p:spPr bwMode="hidden">
                  <a:xfrm flipH="1">
                    <a:off x="1800"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9815" name="Freeform 119"/>
                <p:cNvSpPr>
                  <a:spLocks/>
                </p:cNvSpPr>
                <p:nvPr/>
              </p:nvSpPr>
              <p:spPr bwMode="hidden">
                <a:xfrm rot="20253369">
                  <a:off x="3280" y="1529"/>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grpSp>
          <p:nvGrpSpPr>
            <p:cNvPr id="29816" name="Group 120"/>
            <p:cNvGrpSpPr>
              <a:grpSpLocks/>
            </p:cNvGrpSpPr>
            <p:nvPr/>
          </p:nvGrpSpPr>
          <p:grpSpPr bwMode="auto">
            <a:xfrm>
              <a:off x="1476" y="449"/>
              <a:ext cx="4038" cy="2966"/>
              <a:chOff x="210" y="337"/>
              <a:chExt cx="5198" cy="3818"/>
            </a:xfrm>
          </p:grpSpPr>
          <p:sp>
            <p:nvSpPr>
              <p:cNvPr id="29817" name="Freeform 121"/>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8"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19"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0"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1"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2"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3" name="Freeform 127"/>
              <p:cNvSpPr>
                <a:spLocks/>
              </p:cNvSpPr>
              <p:nvPr/>
            </p:nvSpPr>
            <p:spPr bwMode="hidden">
              <a:xfrm>
                <a:off x="3301"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4" name="Freeform 128"/>
              <p:cNvSpPr>
                <a:spLocks/>
              </p:cNvSpPr>
              <p:nvPr/>
            </p:nvSpPr>
            <p:spPr bwMode="hidden">
              <a:xfrm rot="19660755" flipV="1">
                <a:off x="2546" y="2150"/>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5" name="Freeform 129"/>
              <p:cNvSpPr>
                <a:spLocks/>
              </p:cNvSpPr>
              <p:nvPr/>
            </p:nvSpPr>
            <p:spPr bwMode="hidden">
              <a:xfrm flipH="1">
                <a:off x="489" y="2504"/>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6" name="Freeform 130"/>
              <p:cNvSpPr>
                <a:spLocks/>
              </p:cNvSpPr>
              <p:nvPr/>
            </p:nvSpPr>
            <p:spPr bwMode="hidden">
              <a:xfrm flipH="1">
                <a:off x="1000" y="893"/>
                <a:ext cx="696"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7" name="Freeform 131"/>
              <p:cNvSpPr>
                <a:spLocks/>
              </p:cNvSpPr>
              <p:nvPr/>
            </p:nvSpPr>
            <p:spPr bwMode="hidden">
              <a:xfrm>
                <a:off x="4401" y="2280"/>
                <a:ext cx="1007" cy="1601"/>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8" name="Freeform 132"/>
              <p:cNvSpPr>
                <a:spLocks/>
              </p:cNvSpPr>
              <p:nvPr/>
            </p:nvSpPr>
            <p:spPr bwMode="hidden">
              <a:xfrm>
                <a:off x="3878" y="1470"/>
                <a:ext cx="1518"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29" name="Freeform 133"/>
              <p:cNvSpPr>
                <a:spLocks/>
              </p:cNvSpPr>
              <p:nvPr/>
            </p:nvSpPr>
            <p:spPr bwMode="hidden">
              <a:xfrm>
                <a:off x="3934" y="337"/>
                <a:ext cx="663"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830" name="Freeform 134"/>
              <p:cNvSpPr>
                <a:spLocks/>
              </p:cNvSpPr>
              <p:nvPr/>
            </p:nvSpPr>
            <p:spPr bwMode="hidden">
              <a:xfrm rot="1346631" flipH="1">
                <a:off x="1702" y="1506"/>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29831" name="Rectangle 135"/>
          <p:cNvSpPr>
            <a:spLocks noGrp="1" noChangeArrowheads="1"/>
          </p:cNvSpPr>
          <p:nvPr>
            <p:ph type="ctrTitle" sz="quarter"/>
          </p:nvPr>
        </p:nvSpPr>
        <p:spPr>
          <a:xfrm>
            <a:off x="685800" y="1827213"/>
            <a:ext cx="7772400" cy="1627187"/>
          </a:xfrm>
        </p:spPr>
        <p:txBody>
          <a:bodyPr/>
          <a:lstStyle>
            <a:lvl1pPr>
              <a:defRPr/>
            </a:lvl1pPr>
          </a:lstStyle>
          <a:p>
            <a:pPr lvl="0"/>
            <a:r>
              <a:rPr lang="ru-RU" altLang="ru-RU" noProof="0" smtClean="0"/>
              <a:t>Образец заголовка</a:t>
            </a:r>
          </a:p>
        </p:txBody>
      </p:sp>
      <p:sp>
        <p:nvSpPr>
          <p:cNvPr id="2983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altLang="ru-RU" noProof="0" smtClean="0"/>
              <a:t>Образец подзаголовка</a:t>
            </a:r>
          </a:p>
        </p:txBody>
      </p:sp>
      <p:sp>
        <p:nvSpPr>
          <p:cNvPr id="29833" name="Rectangle 137"/>
          <p:cNvSpPr>
            <a:spLocks noGrp="1" noChangeArrowheads="1"/>
          </p:cNvSpPr>
          <p:nvPr>
            <p:ph type="dt" sz="quarter" idx="2"/>
          </p:nvPr>
        </p:nvSpPr>
        <p:spPr/>
        <p:txBody>
          <a:bodyPr/>
          <a:lstStyle>
            <a:lvl1pPr>
              <a:defRPr/>
            </a:lvl1pPr>
          </a:lstStyle>
          <a:p>
            <a:endParaRPr lang="ru-RU" altLang="ru-RU"/>
          </a:p>
        </p:txBody>
      </p:sp>
      <p:sp>
        <p:nvSpPr>
          <p:cNvPr id="29834" name="Rectangle 138"/>
          <p:cNvSpPr>
            <a:spLocks noGrp="1" noChangeArrowheads="1"/>
          </p:cNvSpPr>
          <p:nvPr>
            <p:ph type="ftr" sz="quarter" idx="3"/>
          </p:nvPr>
        </p:nvSpPr>
        <p:spPr/>
        <p:txBody>
          <a:bodyPr/>
          <a:lstStyle>
            <a:lvl1pPr>
              <a:defRPr/>
            </a:lvl1pPr>
          </a:lstStyle>
          <a:p>
            <a:endParaRPr lang="ru-RU" altLang="ru-RU"/>
          </a:p>
        </p:txBody>
      </p:sp>
      <p:sp>
        <p:nvSpPr>
          <p:cNvPr id="29835" name="Rectangle 139"/>
          <p:cNvSpPr>
            <a:spLocks noGrp="1" noChangeArrowheads="1"/>
          </p:cNvSpPr>
          <p:nvPr>
            <p:ph type="sldNum" sz="quarter" idx="4"/>
          </p:nvPr>
        </p:nvSpPr>
        <p:spPr/>
        <p:txBody>
          <a:bodyPr/>
          <a:lstStyle>
            <a:lvl1pPr>
              <a:defRPr/>
            </a:lvl1pPr>
          </a:lstStyle>
          <a:p>
            <a:fld id="{20D526C6-9F96-47CD-9F6D-E6A8FE96FE02}"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F7A61318-8963-407E-9C26-AEF09F2A0C28}" type="slidenum">
              <a:rPr lang="ru-RU" altLang="ru-RU"/>
              <a:pPr/>
              <a:t>‹#›</a:t>
            </a:fld>
            <a:endParaRPr lang="ru-RU" altLang="ru-RU"/>
          </a:p>
        </p:txBody>
      </p:sp>
    </p:spTree>
    <p:extLst>
      <p:ext uri="{BB962C8B-B14F-4D97-AF65-F5344CB8AC3E}">
        <p14:creationId xmlns:p14="http://schemas.microsoft.com/office/powerpoint/2010/main" val="51153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01625"/>
            <a:ext cx="1943100" cy="5794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01625"/>
            <a:ext cx="5676900" cy="5794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51B7251E-93B9-49C7-A267-A351DCA22E15}" type="slidenum">
              <a:rPr lang="ru-RU" altLang="ru-RU"/>
              <a:pPr/>
              <a:t>‹#›</a:t>
            </a:fld>
            <a:endParaRPr lang="ru-RU" altLang="ru-RU"/>
          </a:p>
        </p:txBody>
      </p:sp>
    </p:spTree>
    <p:extLst>
      <p:ext uri="{BB962C8B-B14F-4D97-AF65-F5344CB8AC3E}">
        <p14:creationId xmlns:p14="http://schemas.microsoft.com/office/powerpoint/2010/main" val="2704732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40825" cy="6851650"/>
            <a:chOff x="0" y="0"/>
            <a:chExt cx="5758" cy="4316"/>
          </a:xfrm>
        </p:grpSpPr>
        <p:sp>
          <p:nvSpPr>
            <p:cNvPr id="31747" name="Freeform 3"/>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48" name="Freeform 4"/>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49" name="Freeform 5"/>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0"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ru-RU"/>
            </a:p>
          </p:txBody>
        </p:sp>
        <p:sp>
          <p:nvSpPr>
            <p:cNvPr id="31751" name="Freeform 7"/>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2" name="Freeform 8"/>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3" name="Freeform 9"/>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4" name="Freeform 10"/>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5" name="Freeform 11"/>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6" name="Freeform 12"/>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57"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31758"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grpSp>
          <p:nvGrpSpPr>
            <p:cNvPr id="31759" name="Group 15"/>
            <p:cNvGrpSpPr>
              <a:grpSpLocks/>
            </p:cNvGrpSpPr>
            <p:nvPr/>
          </p:nvGrpSpPr>
          <p:grpSpPr bwMode="auto">
            <a:xfrm>
              <a:off x="192" y="2284"/>
              <a:ext cx="1254" cy="923"/>
              <a:chOff x="192" y="2284"/>
              <a:chExt cx="1254" cy="923"/>
            </a:xfrm>
          </p:grpSpPr>
          <p:sp>
            <p:nvSpPr>
              <p:cNvPr id="31760"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1"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2" name="Freeform 18"/>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3"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4"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5"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6"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7"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8"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69" name="Freeform 25"/>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0"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1"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2" name="Freeform 28"/>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3"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4"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5"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6"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7"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8"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79"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1780"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781"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782"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783"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784"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sp>
        <p:nvSpPr>
          <p:cNvPr id="31785" name="Rectangle 41"/>
          <p:cNvSpPr>
            <a:spLocks noGrp="1" noChangeArrowheads="1"/>
          </p:cNvSpPr>
          <p:nvPr>
            <p:ph type="ctrTitle"/>
          </p:nvPr>
        </p:nvSpPr>
        <p:spPr>
          <a:xfrm>
            <a:off x="685800" y="1447800"/>
            <a:ext cx="7772400" cy="1470025"/>
          </a:xfrm>
        </p:spPr>
        <p:txBody>
          <a:bodyPr/>
          <a:lstStyle>
            <a:lvl1pPr>
              <a:defRPr/>
            </a:lvl1pPr>
          </a:lstStyle>
          <a:p>
            <a:pPr lvl="0"/>
            <a:r>
              <a:rPr lang="ru-RU" altLang="ru-RU" noProof="0" smtClean="0"/>
              <a:t>Образец заголовка</a:t>
            </a:r>
          </a:p>
        </p:txBody>
      </p:sp>
      <p:sp>
        <p:nvSpPr>
          <p:cNvPr id="31786" name="Rectangle 42"/>
          <p:cNvSpPr>
            <a:spLocks noGrp="1" noChangeArrowheads="1"/>
          </p:cNvSpPr>
          <p:nvPr>
            <p:ph type="subTitle" idx="1"/>
          </p:nvPr>
        </p:nvSpPr>
        <p:spPr>
          <a:xfrm>
            <a:off x="1371600" y="3203575"/>
            <a:ext cx="6400800" cy="1752600"/>
          </a:xfrm>
        </p:spPr>
        <p:txBody>
          <a:bodyPr/>
          <a:lstStyle>
            <a:lvl1pPr marL="0" indent="0" algn="ctr">
              <a:buFont typeface="Wingdings" panose="05000000000000000000" pitchFamily="2" charset="2"/>
              <a:buNone/>
              <a:defRPr/>
            </a:lvl1pPr>
          </a:lstStyle>
          <a:p>
            <a:pPr lvl="0"/>
            <a:r>
              <a:rPr lang="ru-RU" altLang="ru-RU" noProof="0" smtClean="0"/>
              <a:t>Образец подзаголовка</a:t>
            </a:r>
          </a:p>
        </p:txBody>
      </p:sp>
      <p:sp>
        <p:nvSpPr>
          <p:cNvPr id="31787" name="Rectangle 43"/>
          <p:cNvSpPr>
            <a:spLocks noGrp="1" noChangeArrowheads="1"/>
          </p:cNvSpPr>
          <p:nvPr>
            <p:ph type="dt" sz="half" idx="2"/>
          </p:nvPr>
        </p:nvSpPr>
        <p:spPr>
          <a:xfrm>
            <a:off x="457200" y="6245225"/>
            <a:ext cx="2133600" cy="476250"/>
          </a:xfrm>
        </p:spPr>
        <p:txBody>
          <a:bodyPr/>
          <a:lstStyle>
            <a:lvl1pPr>
              <a:defRPr/>
            </a:lvl1pPr>
          </a:lstStyle>
          <a:p>
            <a:endParaRPr lang="ru-RU" altLang="ru-RU"/>
          </a:p>
        </p:txBody>
      </p:sp>
      <p:sp>
        <p:nvSpPr>
          <p:cNvPr id="31788" name="Rectangle 44"/>
          <p:cNvSpPr>
            <a:spLocks noGrp="1" noChangeArrowheads="1"/>
          </p:cNvSpPr>
          <p:nvPr>
            <p:ph type="ftr" sz="quarter" idx="3"/>
          </p:nvPr>
        </p:nvSpPr>
        <p:spPr>
          <a:xfrm>
            <a:off x="3124200" y="6245225"/>
            <a:ext cx="2895600" cy="476250"/>
          </a:xfrm>
        </p:spPr>
        <p:txBody>
          <a:bodyPr/>
          <a:lstStyle>
            <a:lvl1pPr>
              <a:defRPr/>
            </a:lvl1pPr>
          </a:lstStyle>
          <a:p>
            <a:endParaRPr lang="ru-RU" altLang="ru-RU"/>
          </a:p>
        </p:txBody>
      </p:sp>
      <p:sp>
        <p:nvSpPr>
          <p:cNvPr id="31789" name="Rectangle 45"/>
          <p:cNvSpPr>
            <a:spLocks noGrp="1" noChangeArrowheads="1"/>
          </p:cNvSpPr>
          <p:nvPr>
            <p:ph type="sldNum" sz="quarter" idx="4"/>
          </p:nvPr>
        </p:nvSpPr>
        <p:spPr>
          <a:xfrm>
            <a:off x="6553200" y="6245225"/>
            <a:ext cx="2133600" cy="476250"/>
          </a:xfrm>
        </p:spPr>
        <p:txBody>
          <a:bodyPr/>
          <a:lstStyle>
            <a:lvl1pPr>
              <a:defRPr/>
            </a:lvl1pPr>
          </a:lstStyle>
          <a:p>
            <a:fld id="{5852F9BE-C68F-4CAB-BC59-FFC6108AA1B5}" type="slidenum">
              <a:rPr lang="ru-RU" altLang="ru-RU"/>
              <a:pPr/>
              <a:t>‹#›</a:t>
            </a:fld>
            <a:endParaRPr lang="ru-RU" alt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A5ABD17E-555D-470F-9664-B88CD9062F60}" type="slidenum">
              <a:rPr lang="ru-RU" altLang="ru-RU"/>
              <a:pPr/>
              <a:t>‹#›</a:t>
            </a:fld>
            <a:endParaRPr lang="ru-RU" altLang="ru-RU"/>
          </a:p>
        </p:txBody>
      </p:sp>
    </p:spTree>
    <p:extLst>
      <p:ext uri="{BB962C8B-B14F-4D97-AF65-F5344CB8AC3E}">
        <p14:creationId xmlns:p14="http://schemas.microsoft.com/office/powerpoint/2010/main" val="614882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918B0272-4D16-4513-B48E-3DC61133BADC}" type="slidenum">
              <a:rPr lang="ru-RU" altLang="ru-RU"/>
              <a:pPr/>
              <a:t>‹#›</a:t>
            </a:fld>
            <a:endParaRPr lang="ru-RU" altLang="ru-RU"/>
          </a:p>
        </p:txBody>
      </p:sp>
    </p:spTree>
    <p:extLst>
      <p:ext uri="{BB962C8B-B14F-4D97-AF65-F5344CB8AC3E}">
        <p14:creationId xmlns:p14="http://schemas.microsoft.com/office/powerpoint/2010/main" val="4076551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BA58424-89CB-43FC-93B1-6A965342DB84}" type="slidenum">
              <a:rPr lang="ru-RU" altLang="ru-RU"/>
              <a:pPr/>
              <a:t>‹#›</a:t>
            </a:fld>
            <a:endParaRPr lang="ru-RU" altLang="ru-RU"/>
          </a:p>
        </p:txBody>
      </p:sp>
    </p:spTree>
    <p:extLst>
      <p:ext uri="{BB962C8B-B14F-4D97-AF65-F5344CB8AC3E}">
        <p14:creationId xmlns:p14="http://schemas.microsoft.com/office/powerpoint/2010/main" val="731475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B53053A-385E-4FC1-898B-AD1B1380FB0C}" type="slidenum">
              <a:rPr lang="ru-RU" altLang="ru-RU"/>
              <a:pPr/>
              <a:t>‹#›</a:t>
            </a:fld>
            <a:endParaRPr lang="ru-RU" altLang="ru-RU"/>
          </a:p>
        </p:txBody>
      </p:sp>
    </p:spTree>
    <p:extLst>
      <p:ext uri="{BB962C8B-B14F-4D97-AF65-F5344CB8AC3E}">
        <p14:creationId xmlns:p14="http://schemas.microsoft.com/office/powerpoint/2010/main" val="4262672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5B09570A-ED1A-4210-B147-A7191802ACB4}" type="slidenum">
              <a:rPr lang="ru-RU" altLang="ru-RU"/>
              <a:pPr/>
              <a:t>‹#›</a:t>
            </a:fld>
            <a:endParaRPr lang="ru-RU" altLang="ru-RU"/>
          </a:p>
        </p:txBody>
      </p:sp>
    </p:spTree>
    <p:extLst>
      <p:ext uri="{BB962C8B-B14F-4D97-AF65-F5344CB8AC3E}">
        <p14:creationId xmlns:p14="http://schemas.microsoft.com/office/powerpoint/2010/main" val="1238138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D1357F3D-AB70-4032-A045-DA0B4BDAA765}" type="slidenum">
              <a:rPr lang="ru-RU" altLang="ru-RU"/>
              <a:pPr/>
              <a:t>‹#›</a:t>
            </a:fld>
            <a:endParaRPr lang="ru-RU" altLang="ru-RU"/>
          </a:p>
        </p:txBody>
      </p:sp>
    </p:spTree>
    <p:extLst>
      <p:ext uri="{BB962C8B-B14F-4D97-AF65-F5344CB8AC3E}">
        <p14:creationId xmlns:p14="http://schemas.microsoft.com/office/powerpoint/2010/main" val="3593930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C4E8E63E-E60E-4DA2-9B5A-28888CAA9448}" type="slidenum">
              <a:rPr lang="ru-RU" altLang="ru-RU"/>
              <a:pPr/>
              <a:t>‹#›</a:t>
            </a:fld>
            <a:endParaRPr lang="ru-RU" altLang="ru-RU"/>
          </a:p>
        </p:txBody>
      </p:sp>
    </p:spTree>
    <p:extLst>
      <p:ext uri="{BB962C8B-B14F-4D97-AF65-F5344CB8AC3E}">
        <p14:creationId xmlns:p14="http://schemas.microsoft.com/office/powerpoint/2010/main" val="146232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DADB14C-603A-40BE-8EE4-112762DCDF6E}" type="slidenum">
              <a:rPr lang="ru-RU" altLang="ru-RU"/>
              <a:pPr/>
              <a:t>‹#›</a:t>
            </a:fld>
            <a:endParaRPr lang="ru-RU" altLang="ru-RU"/>
          </a:p>
        </p:txBody>
      </p:sp>
    </p:spTree>
    <p:extLst>
      <p:ext uri="{BB962C8B-B14F-4D97-AF65-F5344CB8AC3E}">
        <p14:creationId xmlns:p14="http://schemas.microsoft.com/office/powerpoint/2010/main" val="2709065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A7479987-5F20-46C9-B4D1-5FB6C4F675D3}" type="slidenum">
              <a:rPr lang="ru-RU" altLang="ru-RU"/>
              <a:pPr/>
              <a:t>‹#›</a:t>
            </a:fld>
            <a:endParaRPr lang="ru-RU" altLang="ru-RU"/>
          </a:p>
        </p:txBody>
      </p:sp>
    </p:spTree>
    <p:extLst>
      <p:ext uri="{BB962C8B-B14F-4D97-AF65-F5344CB8AC3E}">
        <p14:creationId xmlns:p14="http://schemas.microsoft.com/office/powerpoint/2010/main" val="2966746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6A0F48A-4064-4683-A8F6-5BBF5CDEC8E5}" type="slidenum">
              <a:rPr lang="ru-RU" altLang="ru-RU"/>
              <a:pPr/>
              <a:t>‹#›</a:t>
            </a:fld>
            <a:endParaRPr lang="ru-RU" altLang="ru-RU"/>
          </a:p>
        </p:txBody>
      </p:sp>
    </p:spTree>
    <p:extLst>
      <p:ext uri="{BB962C8B-B14F-4D97-AF65-F5344CB8AC3E}">
        <p14:creationId xmlns:p14="http://schemas.microsoft.com/office/powerpoint/2010/main" val="479770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931491F-EAC3-47FE-B710-409E575B7573}" type="slidenum">
              <a:rPr lang="ru-RU" altLang="ru-RU"/>
              <a:pPr/>
              <a:t>‹#›</a:t>
            </a:fld>
            <a:endParaRPr lang="ru-RU" altLang="ru-RU"/>
          </a:p>
        </p:txBody>
      </p:sp>
    </p:spTree>
    <p:extLst>
      <p:ext uri="{BB962C8B-B14F-4D97-AF65-F5344CB8AC3E}">
        <p14:creationId xmlns:p14="http://schemas.microsoft.com/office/powerpoint/2010/main" val="52438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2FBCFAD0-18B6-4C04-A0E9-7F5F75F0A369}" type="slidenum">
              <a:rPr lang="ru-RU" altLang="ru-RU"/>
              <a:pPr/>
              <a:t>‹#›</a:t>
            </a:fld>
            <a:endParaRPr lang="ru-RU" altLang="ru-RU"/>
          </a:p>
        </p:txBody>
      </p:sp>
    </p:spTree>
    <p:extLst>
      <p:ext uri="{BB962C8B-B14F-4D97-AF65-F5344CB8AC3E}">
        <p14:creationId xmlns:p14="http://schemas.microsoft.com/office/powerpoint/2010/main" val="368000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F848CF9C-D38E-4436-85FA-513D2040BB4A}" type="slidenum">
              <a:rPr lang="ru-RU" altLang="ru-RU"/>
              <a:pPr/>
              <a:t>‹#›</a:t>
            </a:fld>
            <a:endParaRPr lang="ru-RU" altLang="ru-RU"/>
          </a:p>
        </p:txBody>
      </p:sp>
    </p:spTree>
    <p:extLst>
      <p:ext uri="{BB962C8B-B14F-4D97-AF65-F5344CB8AC3E}">
        <p14:creationId xmlns:p14="http://schemas.microsoft.com/office/powerpoint/2010/main" val="422384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1ED31C8-0B2D-41CB-9B7D-C1EB1C7FCB9E}" type="slidenum">
              <a:rPr lang="ru-RU" altLang="ru-RU"/>
              <a:pPr/>
              <a:t>‹#›</a:t>
            </a:fld>
            <a:endParaRPr lang="ru-RU" altLang="ru-RU"/>
          </a:p>
        </p:txBody>
      </p:sp>
    </p:spTree>
    <p:extLst>
      <p:ext uri="{BB962C8B-B14F-4D97-AF65-F5344CB8AC3E}">
        <p14:creationId xmlns:p14="http://schemas.microsoft.com/office/powerpoint/2010/main" val="262971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9BCD177D-E5D3-495A-81F5-7383C4D2E9F9}" type="slidenum">
              <a:rPr lang="ru-RU" altLang="ru-RU"/>
              <a:pPr/>
              <a:t>‹#›</a:t>
            </a:fld>
            <a:endParaRPr lang="ru-RU" altLang="ru-RU"/>
          </a:p>
        </p:txBody>
      </p:sp>
    </p:spTree>
    <p:extLst>
      <p:ext uri="{BB962C8B-B14F-4D97-AF65-F5344CB8AC3E}">
        <p14:creationId xmlns:p14="http://schemas.microsoft.com/office/powerpoint/2010/main" val="39693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82A029F3-E8B9-4B68-A19B-18F831F61018}" type="slidenum">
              <a:rPr lang="ru-RU" altLang="ru-RU"/>
              <a:pPr/>
              <a:t>‹#›</a:t>
            </a:fld>
            <a:endParaRPr lang="ru-RU" altLang="ru-RU"/>
          </a:p>
        </p:txBody>
      </p:sp>
    </p:spTree>
    <p:extLst>
      <p:ext uri="{BB962C8B-B14F-4D97-AF65-F5344CB8AC3E}">
        <p14:creationId xmlns:p14="http://schemas.microsoft.com/office/powerpoint/2010/main" val="400300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BB5E4A83-9231-4633-8403-74C4501C71E3}" type="slidenum">
              <a:rPr lang="ru-RU" altLang="ru-RU"/>
              <a:pPr/>
              <a:t>‹#›</a:t>
            </a:fld>
            <a:endParaRPr lang="ru-RU" altLang="ru-RU"/>
          </a:p>
        </p:txBody>
      </p:sp>
    </p:spTree>
    <p:extLst>
      <p:ext uri="{BB962C8B-B14F-4D97-AF65-F5344CB8AC3E}">
        <p14:creationId xmlns:p14="http://schemas.microsoft.com/office/powerpoint/2010/main" val="19731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EF54927A-FA07-417A-9EA0-6E772C4323DA}" type="slidenum">
              <a:rPr lang="ru-RU" altLang="ru-RU"/>
              <a:pPr/>
              <a:t>‹#›</a:t>
            </a:fld>
            <a:endParaRPr lang="ru-RU" altLang="ru-RU"/>
          </a:p>
        </p:txBody>
      </p:sp>
    </p:spTree>
    <p:extLst>
      <p:ext uri="{BB962C8B-B14F-4D97-AF65-F5344CB8AC3E}">
        <p14:creationId xmlns:p14="http://schemas.microsoft.com/office/powerpoint/2010/main" val="196727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6303963" y="0"/>
            <a:ext cx="2840037" cy="3254375"/>
            <a:chOff x="3115" y="0"/>
            <a:chExt cx="2170" cy="2486"/>
          </a:xfrm>
        </p:grpSpPr>
        <p:grpSp>
          <p:nvGrpSpPr>
            <p:cNvPr id="28675" name="Group 3"/>
            <p:cNvGrpSpPr>
              <a:grpSpLocks/>
            </p:cNvGrpSpPr>
            <p:nvPr/>
          </p:nvGrpSpPr>
          <p:grpSpPr bwMode="auto">
            <a:xfrm>
              <a:off x="4080" y="1910"/>
              <a:ext cx="768" cy="576"/>
              <a:chOff x="0" y="0"/>
              <a:chExt cx="768" cy="576"/>
            </a:xfrm>
          </p:grpSpPr>
          <p:sp>
            <p:nvSpPr>
              <p:cNvPr id="28676"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77"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78" name="Group 6"/>
            <p:cNvGrpSpPr>
              <a:grpSpLocks/>
            </p:cNvGrpSpPr>
            <p:nvPr/>
          </p:nvGrpSpPr>
          <p:grpSpPr bwMode="auto">
            <a:xfrm>
              <a:off x="4257" y="1103"/>
              <a:ext cx="768" cy="576"/>
              <a:chOff x="0" y="0"/>
              <a:chExt cx="768" cy="576"/>
            </a:xfrm>
          </p:grpSpPr>
          <p:sp>
            <p:nvSpPr>
              <p:cNvPr id="28679"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0"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81" name="Group 9"/>
            <p:cNvGrpSpPr>
              <a:grpSpLocks/>
            </p:cNvGrpSpPr>
            <p:nvPr/>
          </p:nvGrpSpPr>
          <p:grpSpPr bwMode="auto">
            <a:xfrm>
              <a:off x="3134" y="0"/>
              <a:ext cx="768" cy="576"/>
              <a:chOff x="0" y="0"/>
              <a:chExt cx="768" cy="576"/>
            </a:xfrm>
          </p:grpSpPr>
          <p:sp>
            <p:nvSpPr>
              <p:cNvPr id="2868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3"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84" name="Group 12"/>
            <p:cNvGrpSpPr>
              <a:grpSpLocks/>
            </p:cNvGrpSpPr>
            <p:nvPr/>
          </p:nvGrpSpPr>
          <p:grpSpPr bwMode="auto">
            <a:xfrm>
              <a:off x="3115" y="0"/>
              <a:ext cx="2170" cy="1702"/>
              <a:chOff x="3115" y="0"/>
              <a:chExt cx="2170" cy="1702"/>
            </a:xfrm>
          </p:grpSpPr>
          <p:grpSp>
            <p:nvGrpSpPr>
              <p:cNvPr id="28685" name="Group 13"/>
              <p:cNvGrpSpPr>
                <a:grpSpLocks/>
              </p:cNvGrpSpPr>
              <p:nvPr/>
            </p:nvGrpSpPr>
            <p:grpSpPr bwMode="auto">
              <a:xfrm>
                <a:off x="3640" y="308"/>
                <a:ext cx="1145" cy="844"/>
                <a:chOff x="1265" y="814"/>
                <a:chExt cx="2919" cy="2151"/>
              </a:xfrm>
            </p:grpSpPr>
            <p:sp>
              <p:nvSpPr>
                <p:cNvPr id="28686"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7"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88" name="Group 16"/>
              <p:cNvGrpSpPr>
                <a:grpSpLocks/>
              </p:cNvGrpSpPr>
              <p:nvPr/>
            </p:nvGrpSpPr>
            <p:grpSpPr bwMode="auto">
              <a:xfrm>
                <a:off x="3115" y="0"/>
                <a:ext cx="2145" cy="1702"/>
                <a:chOff x="3115" y="0"/>
                <a:chExt cx="2145" cy="1702"/>
              </a:xfrm>
            </p:grpSpPr>
            <p:grpSp>
              <p:nvGrpSpPr>
                <p:cNvPr id="28689" name="Group 17"/>
                <p:cNvGrpSpPr>
                  <a:grpSpLocks/>
                </p:cNvGrpSpPr>
                <p:nvPr/>
              </p:nvGrpSpPr>
              <p:grpSpPr bwMode="auto">
                <a:xfrm>
                  <a:off x="4505" y="589"/>
                  <a:ext cx="493" cy="912"/>
                  <a:chOff x="3471" y="1530"/>
                  <a:chExt cx="1258" cy="2327"/>
                </a:xfrm>
              </p:grpSpPr>
              <p:sp>
                <p:nvSpPr>
                  <p:cNvPr id="28690" name="Freeform 18"/>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91" name="Freeform 19"/>
                  <p:cNvSpPr>
                    <a:spLocks/>
                  </p:cNvSpPr>
                  <p:nvPr/>
                </p:nvSpPr>
                <p:spPr bwMode="hidden">
                  <a:xfrm rot="2711884">
                    <a:off x="4021" y="3150"/>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92" name="Group 20"/>
                <p:cNvGrpSpPr>
                  <a:grpSpLocks/>
                </p:cNvGrpSpPr>
                <p:nvPr/>
              </p:nvGrpSpPr>
              <p:grpSpPr bwMode="auto">
                <a:xfrm>
                  <a:off x="4267" y="781"/>
                  <a:ext cx="966" cy="522"/>
                  <a:chOff x="2864" y="2019"/>
                  <a:chExt cx="2463" cy="1332"/>
                </a:xfrm>
              </p:grpSpPr>
              <p:sp>
                <p:nvSpPr>
                  <p:cNvPr id="28693" name="Freeform 21"/>
                  <p:cNvSpPr>
                    <a:spLocks/>
                  </p:cNvSpPr>
                  <p:nvPr/>
                </p:nvSpPr>
                <p:spPr bwMode="hidden">
                  <a:xfrm rot="2104081">
                    <a:off x="2864" y="2019"/>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94" name="Freeform 22"/>
                  <p:cNvSpPr>
                    <a:spLocks/>
                  </p:cNvSpPr>
                  <p:nvPr/>
                </p:nvSpPr>
                <p:spPr bwMode="hidden">
                  <a:xfrm rot="2104081">
                    <a:off x="4353"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95" name="Group 23"/>
                <p:cNvGrpSpPr>
                  <a:grpSpLocks/>
                </p:cNvGrpSpPr>
                <p:nvPr/>
              </p:nvGrpSpPr>
              <p:grpSpPr bwMode="auto">
                <a:xfrm>
                  <a:off x="4280" y="707"/>
                  <a:ext cx="971" cy="417"/>
                  <a:chOff x="2897" y="1832"/>
                  <a:chExt cx="2477" cy="1064"/>
                </a:xfrm>
              </p:grpSpPr>
              <p:sp>
                <p:nvSpPr>
                  <p:cNvPr id="28696" name="Freeform 24"/>
                  <p:cNvSpPr>
                    <a:spLocks/>
                  </p:cNvSpPr>
                  <p:nvPr/>
                </p:nvSpPr>
                <p:spPr bwMode="hidden">
                  <a:xfrm rot="1582915">
                    <a:off x="2897"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97" name="Freeform 25"/>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698" name="Group 26"/>
                <p:cNvGrpSpPr>
                  <a:grpSpLocks/>
                </p:cNvGrpSpPr>
                <p:nvPr/>
              </p:nvGrpSpPr>
              <p:grpSpPr bwMode="auto">
                <a:xfrm>
                  <a:off x="4291" y="630"/>
                  <a:ext cx="969" cy="364"/>
                  <a:chOff x="2924" y="1636"/>
                  <a:chExt cx="2472" cy="927"/>
                </a:xfrm>
              </p:grpSpPr>
              <p:sp>
                <p:nvSpPr>
                  <p:cNvPr id="28699" name="Freeform 27"/>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00" name="Freeform 28"/>
                  <p:cNvSpPr>
                    <a:spLocks/>
                  </p:cNvSpPr>
                  <p:nvPr/>
                </p:nvSpPr>
                <p:spPr bwMode="hidden">
                  <a:xfrm rot="1080363">
                    <a:off x="4495" y="2037"/>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01" name="Group 29"/>
                <p:cNvGrpSpPr>
                  <a:grpSpLocks/>
                </p:cNvGrpSpPr>
                <p:nvPr/>
              </p:nvGrpSpPr>
              <p:grpSpPr bwMode="auto">
                <a:xfrm>
                  <a:off x="4304" y="543"/>
                  <a:ext cx="918" cy="258"/>
                  <a:chOff x="2958" y="1414"/>
                  <a:chExt cx="2342" cy="657"/>
                </a:xfrm>
              </p:grpSpPr>
              <p:sp>
                <p:nvSpPr>
                  <p:cNvPr id="28702" name="Freeform 30"/>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03" name="Freeform 31"/>
                  <p:cNvSpPr>
                    <a:spLocks/>
                  </p:cNvSpPr>
                  <p:nvPr/>
                </p:nvSpPr>
                <p:spPr bwMode="hidden">
                  <a:xfrm rot="463793">
                    <a:off x="4470"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04" name="Group 32"/>
                <p:cNvGrpSpPr>
                  <a:grpSpLocks/>
                </p:cNvGrpSpPr>
                <p:nvPr/>
              </p:nvGrpSpPr>
              <p:grpSpPr bwMode="auto">
                <a:xfrm>
                  <a:off x="4314" y="487"/>
                  <a:ext cx="843" cy="134"/>
                  <a:chOff x="2983" y="1269"/>
                  <a:chExt cx="2150" cy="343"/>
                </a:xfrm>
              </p:grpSpPr>
              <p:sp>
                <p:nvSpPr>
                  <p:cNvPr id="28705" name="Freeform 33"/>
                  <p:cNvSpPr>
                    <a:spLocks/>
                  </p:cNvSpPr>
                  <p:nvPr/>
                </p:nvSpPr>
                <p:spPr bwMode="hidden">
                  <a:xfrm rot="-84182">
                    <a:off x="2983" y="1289"/>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06" name="Freeform 34"/>
                  <p:cNvSpPr>
                    <a:spLocks/>
                  </p:cNvSpPr>
                  <p:nvPr/>
                </p:nvSpPr>
                <p:spPr bwMode="hidden">
                  <a:xfrm rot="-84182">
                    <a:off x="4379" y="1269"/>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07" name="Group 35"/>
                <p:cNvGrpSpPr>
                  <a:grpSpLocks/>
                </p:cNvGrpSpPr>
                <p:nvPr/>
              </p:nvGrpSpPr>
              <p:grpSpPr bwMode="auto">
                <a:xfrm>
                  <a:off x="4296" y="349"/>
                  <a:ext cx="737" cy="167"/>
                  <a:chOff x="2938" y="917"/>
                  <a:chExt cx="1879" cy="427"/>
                </a:xfrm>
              </p:grpSpPr>
              <p:sp>
                <p:nvSpPr>
                  <p:cNvPr id="28708" name="Freeform 36"/>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09" name="Freeform 37"/>
                  <p:cNvSpPr>
                    <a:spLocks/>
                  </p:cNvSpPr>
                  <p:nvPr/>
                </p:nvSpPr>
                <p:spPr bwMode="hidden">
                  <a:xfrm rot="-802576">
                    <a:off x="4155" y="917"/>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10" name="Group 38"/>
                <p:cNvGrpSpPr>
                  <a:grpSpLocks/>
                </p:cNvGrpSpPr>
                <p:nvPr/>
              </p:nvGrpSpPr>
              <p:grpSpPr bwMode="auto">
                <a:xfrm>
                  <a:off x="3394" y="637"/>
                  <a:ext cx="493" cy="912"/>
                  <a:chOff x="637" y="1653"/>
                  <a:chExt cx="1257" cy="2326"/>
                </a:xfrm>
              </p:grpSpPr>
              <p:sp>
                <p:nvSpPr>
                  <p:cNvPr id="28711" name="Freeform 39"/>
                  <p:cNvSpPr>
                    <a:spLocks/>
                  </p:cNvSpPr>
                  <p:nvPr/>
                </p:nvSpPr>
                <p:spPr bwMode="hidden">
                  <a:xfrm rot="18888116" flipH="1">
                    <a:off x="876" y="2359"/>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12" name="Freeform 40"/>
                  <p:cNvSpPr>
                    <a:spLocks/>
                  </p:cNvSpPr>
                  <p:nvPr/>
                </p:nvSpPr>
                <p:spPr bwMode="hidden">
                  <a:xfrm rot="18888116" flipH="1">
                    <a:off x="419" y="327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13" name="Group 41"/>
                <p:cNvGrpSpPr>
                  <a:grpSpLocks/>
                </p:cNvGrpSpPr>
                <p:nvPr/>
              </p:nvGrpSpPr>
              <p:grpSpPr bwMode="auto">
                <a:xfrm>
                  <a:off x="3142" y="850"/>
                  <a:ext cx="966" cy="522"/>
                  <a:chOff x="-5" y="2196"/>
                  <a:chExt cx="2463" cy="1332"/>
                </a:xfrm>
              </p:grpSpPr>
              <p:sp>
                <p:nvSpPr>
                  <p:cNvPr id="28714" name="Freeform 42"/>
                  <p:cNvSpPr>
                    <a:spLocks/>
                  </p:cNvSpPr>
                  <p:nvPr/>
                </p:nvSpPr>
                <p:spPr bwMode="hidden">
                  <a:xfrm rot="19495919" flipH="1">
                    <a:off x="644" y="2196"/>
                    <a:ext cx="1814"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15" name="Freeform 43"/>
                  <p:cNvSpPr>
                    <a:spLocks/>
                  </p:cNvSpPr>
                  <p:nvPr/>
                </p:nvSpPr>
                <p:spPr bwMode="hidden">
                  <a:xfrm rot="19495919" flipH="1">
                    <a:off x="-5" y="2983"/>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16" name="Group 44"/>
                <p:cNvGrpSpPr>
                  <a:grpSpLocks/>
                </p:cNvGrpSpPr>
                <p:nvPr/>
              </p:nvGrpSpPr>
              <p:grpSpPr bwMode="auto">
                <a:xfrm>
                  <a:off x="3124" y="777"/>
                  <a:ext cx="971" cy="417"/>
                  <a:chOff x="-52" y="2009"/>
                  <a:chExt cx="2477" cy="1064"/>
                </a:xfrm>
              </p:grpSpPr>
              <p:sp>
                <p:nvSpPr>
                  <p:cNvPr id="28717" name="Freeform 45"/>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18" name="Freeform 46"/>
                  <p:cNvSpPr>
                    <a:spLocks/>
                  </p:cNvSpPr>
                  <p:nvPr/>
                </p:nvSpPr>
                <p:spPr bwMode="hidden">
                  <a:xfrm rot="20017085" flipH="1">
                    <a:off x="-52" y="2597"/>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19" name="Group 47"/>
                <p:cNvGrpSpPr>
                  <a:grpSpLocks/>
                </p:cNvGrpSpPr>
                <p:nvPr/>
              </p:nvGrpSpPr>
              <p:grpSpPr bwMode="auto">
                <a:xfrm>
                  <a:off x="3115" y="700"/>
                  <a:ext cx="969" cy="363"/>
                  <a:chOff x="-74" y="1813"/>
                  <a:chExt cx="2472" cy="927"/>
                </a:xfrm>
              </p:grpSpPr>
              <p:sp>
                <p:nvSpPr>
                  <p:cNvPr id="28720" name="Freeform 48"/>
                  <p:cNvSpPr>
                    <a:spLocks/>
                  </p:cNvSpPr>
                  <p:nvPr/>
                </p:nvSpPr>
                <p:spPr bwMode="hidden">
                  <a:xfrm rot="20519637" flipH="1">
                    <a:off x="721" y="1813"/>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1" name="Freeform 49"/>
                  <p:cNvSpPr>
                    <a:spLocks/>
                  </p:cNvSpPr>
                  <p:nvPr/>
                </p:nvSpPr>
                <p:spPr bwMode="hidden">
                  <a:xfrm rot="20519637" flipH="1">
                    <a:off x="-74" y="2214"/>
                    <a:ext cx="901" cy="5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22" name="Group 50"/>
                <p:cNvGrpSpPr>
                  <a:grpSpLocks/>
                </p:cNvGrpSpPr>
                <p:nvPr/>
              </p:nvGrpSpPr>
              <p:grpSpPr bwMode="auto">
                <a:xfrm>
                  <a:off x="3153" y="613"/>
                  <a:ext cx="918" cy="257"/>
                  <a:chOff x="22" y="1591"/>
                  <a:chExt cx="2342" cy="657"/>
                </a:xfrm>
              </p:grpSpPr>
              <p:sp>
                <p:nvSpPr>
                  <p:cNvPr id="28723" name="Freeform 51"/>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4" name="Freeform 52"/>
                  <p:cNvSpPr>
                    <a:spLocks/>
                  </p:cNvSpPr>
                  <p:nvPr/>
                </p:nvSpPr>
                <p:spPr bwMode="hidden">
                  <a:xfrm rot="21136207" flipH="1">
                    <a:off x="22" y="1759"/>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25" name="Group 53"/>
                <p:cNvGrpSpPr>
                  <a:grpSpLocks/>
                </p:cNvGrpSpPr>
                <p:nvPr/>
              </p:nvGrpSpPr>
              <p:grpSpPr bwMode="auto">
                <a:xfrm>
                  <a:off x="3218" y="556"/>
                  <a:ext cx="843" cy="134"/>
                  <a:chOff x="189" y="1446"/>
                  <a:chExt cx="2150" cy="343"/>
                </a:xfrm>
              </p:grpSpPr>
              <p:sp>
                <p:nvSpPr>
                  <p:cNvPr id="28726" name="Freeform 54"/>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7" name="Freeform 55"/>
                  <p:cNvSpPr>
                    <a:spLocks/>
                  </p:cNvSpPr>
                  <p:nvPr/>
                </p:nvSpPr>
                <p:spPr bwMode="hidden">
                  <a:xfrm rot="84182" flipH="1">
                    <a:off x="189" y="1446"/>
                    <a:ext cx="754" cy="34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28" name="Group 56"/>
                <p:cNvGrpSpPr>
                  <a:grpSpLocks/>
                </p:cNvGrpSpPr>
                <p:nvPr/>
              </p:nvGrpSpPr>
              <p:grpSpPr bwMode="auto">
                <a:xfrm>
                  <a:off x="3342" y="418"/>
                  <a:ext cx="737" cy="167"/>
                  <a:chOff x="505" y="1094"/>
                  <a:chExt cx="1879" cy="427"/>
                </a:xfrm>
              </p:grpSpPr>
              <p:sp>
                <p:nvSpPr>
                  <p:cNvPr id="28729" name="Freeform 57"/>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30" name="Freeform 58"/>
                  <p:cNvSpPr>
                    <a:spLocks/>
                  </p:cNvSpPr>
                  <p:nvPr/>
                </p:nvSpPr>
                <p:spPr bwMode="hidden">
                  <a:xfrm rot="802576" flipH="1">
                    <a:off x="505" y="1094"/>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31" name="Group 59"/>
                <p:cNvGrpSpPr>
                  <a:grpSpLocks/>
                </p:cNvGrpSpPr>
                <p:nvPr/>
              </p:nvGrpSpPr>
              <p:grpSpPr bwMode="auto">
                <a:xfrm>
                  <a:off x="3386" y="341"/>
                  <a:ext cx="725" cy="218"/>
                  <a:chOff x="616" y="899"/>
                  <a:chExt cx="1850" cy="554"/>
                </a:xfrm>
              </p:grpSpPr>
              <p:sp>
                <p:nvSpPr>
                  <p:cNvPr id="28732" name="Freeform 60"/>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33" name="Freeform 61"/>
                  <p:cNvSpPr>
                    <a:spLocks/>
                  </p:cNvSpPr>
                  <p:nvPr/>
                </p:nvSpPr>
                <p:spPr bwMode="hidden">
                  <a:xfrm rot="1277471" flipH="1">
                    <a:off x="616" y="899"/>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34" name="Group 62"/>
                <p:cNvGrpSpPr>
                  <a:grpSpLocks/>
                </p:cNvGrpSpPr>
                <p:nvPr/>
              </p:nvGrpSpPr>
              <p:grpSpPr bwMode="auto">
                <a:xfrm>
                  <a:off x="3472" y="231"/>
                  <a:ext cx="693" cy="291"/>
                  <a:chOff x="3472" y="231"/>
                  <a:chExt cx="693" cy="291"/>
                </a:xfrm>
              </p:grpSpPr>
              <p:sp>
                <p:nvSpPr>
                  <p:cNvPr id="28735" name="Freeform 63"/>
                  <p:cNvSpPr>
                    <a:spLocks/>
                  </p:cNvSpPr>
                  <p:nvPr/>
                </p:nvSpPr>
                <p:spPr bwMode="hidden">
                  <a:xfrm rot="2028410" flipH="1">
                    <a:off x="3681" y="438"/>
                    <a:ext cx="484"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36" name="Freeform 64"/>
                  <p:cNvSpPr>
                    <a:spLocks/>
                  </p:cNvSpPr>
                  <p:nvPr/>
                </p:nvSpPr>
                <p:spPr bwMode="hidden">
                  <a:xfrm rot="2028410" flipH="1">
                    <a:off x="3472" y="231"/>
                    <a:ext cx="260"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37" name="Group 65"/>
                <p:cNvGrpSpPr>
                  <a:grpSpLocks/>
                </p:cNvGrpSpPr>
                <p:nvPr/>
              </p:nvGrpSpPr>
              <p:grpSpPr bwMode="auto">
                <a:xfrm>
                  <a:off x="3554" y="118"/>
                  <a:ext cx="664" cy="349"/>
                  <a:chOff x="3554" y="118"/>
                  <a:chExt cx="664" cy="349"/>
                </a:xfrm>
              </p:grpSpPr>
              <p:sp>
                <p:nvSpPr>
                  <p:cNvPr id="28738" name="Freeform 66"/>
                  <p:cNvSpPr>
                    <a:spLocks/>
                  </p:cNvSpPr>
                  <p:nvPr/>
                </p:nvSpPr>
                <p:spPr bwMode="hidden">
                  <a:xfrm rot="2664424" flipH="1">
                    <a:off x="3727" y="383"/>
                    <a:ext cx="491"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39" name="Freeform 67"/>
                  <p:cNvSpPr>
                    <a:spLocks/>
                  </p:cNvSpPr>
                  <p:nvPr/>
                </p:nvSpPr>
                <p:spPr bwMode="hidden">
                  <a:xfrm rot="2664424" flipH="1">
                    <a:off x="3554" y="118"/>
                    <a:ext cx="264"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40" name="Group 68"/>
                <p:cNvGrpSpPr>
                  <a:grpSpLocks/>
                </p:cNvGrpSpPr>
                <p:nvPr/>
              </p:nvGrpSpPr>
              <p:grpSpPr bwMode="auto">
                <a:xfrm>
                  <a:off x="3784" y="30"/>
                  <a:ext cx="305" cy="593"/>
                  <a:chOff x="1633" y="104"/>
                  <a:chExt cx="778" cy="1512"/>
                </a:xfrm>
              </p:grpSpPr>
              <p:sp>
                <p:nvSpPr>
                  <p:cNvPr id="28741" name="Freeform 69"/>
                  <p:cNvSpPr>
                    <a:spLocks/>
                  </p:cNvSpPr>
                  <p:nvPr/>
                </p:nvSpPr>
                <p:spPr bwMode="hidden">
                  <a:xfrm rot="3473776" flipH="1">
                    <a:off x="1754" y="958"/>
                    <a:ext cx="1100"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42" name="Freeform 70"/>
                  <p:cNvSpPr>
                    <a:spLocks/>
                  </p:cNvSpPr>
                  <p:nvPr/>
                </p:nvSpPr>
                <p:spPr bwMode="hidden">
                  <a:xfrm rot="3473776" flipH="1">
                    <a:off x="1506" y="231"/>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43" name="Group 71"/>
                <p:cNvGrpSpPr>
                  <a:grpSpLocks/>
                </p:cNvGrpSpPr>
                <p:nvPr/>
              </p:nvGrpSpPr>
              <p:grpSpPr bwMode="auto">
                <a:xfrm>
                  <a:off x="3903" y="0"/>
                  <a:ext cx="248" cy="601"/>
                  <a:chOff x="1935" y="28"/>
                  <a:chExt cx="634" cy="1534"/>
                </a:xfrm>
              </p:grpSpPr>
              <p:sp>
                <p:nvSpPr>
                  <p:cNvPr id="28744" name="Freeform 72"/>
                  <p:cNvSpPr>
                    <a:spLocks/>
                  </p:cNvSpPr>
                  <p:nvPr/>
                </p:nvSpPr>
                <p:spPr bwMode="hidden">
                  <a:xfrm rot="4126480" flipH="1">
                    <a:off x="1931" y="924"/>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45" name="Freeform 73"/>
                  <p:cNvSpPr>
                    <a:spLocks/>
                  </p:cNvSpPr>
                  <p:nvPr/>
                </p:nvSpPr>
                <p:spPr bwMode="hidden">
                  <a:xfrm rot="4126480" flipH="1">
                    <a:off x="1819"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46" name="Group 74"/>
                <p:cNvGrpSpPr>
                  <a:grpSpLocks/>
                </p:cNvGrpSpPr>
                <p:nvPr/>
              </p:nvGrpSpPr>
              <p:grpSpPr bwMode="auto">
                <a:xfrm>
                  <a:off x="4251" y="252"/>
                  <a:ext cx="723" cy="222"/>
                  <a:chOff x="2822" y="672"/>
                  <a:chExt cx="1845" cy="566"/>
                </a:xfrm>
              </p:grpSpPr>
              <p:sp>
                <p:nvSpPr>
                  <p:cNvPr id="28747" name="Freeform 75"/>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48" name="Freeform 76"/>
                  <p:cNvSpPr>
                    <a:spLocks/>
                  </p:cNvSpPr>
                  <p:nvPr/>
                </p:nvSpPr>
                <p:spPr bwMode="hidden">
                  <a:xfrm rot="-1325434">
                    <a:off x="4005" y="672"/>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49" name="Group 77"/>
                <p:cNvGrpSpPr>
                  <a:grpSpLocks/>
                </p:cNvGrpSpPr>
                <p:nvPr/>
              </p:nvGrpSpPr>
              <p:grpSpPr bwMode="auto">
                <a:xfrm>
                  <a:off x="4196" y="163"/>
                  <a:ext cx="699" cy="282"/>
                  <a:chOff x="2683" y="445"/>
                  <a:chExt cx="1781" cy="717"/>
                </a:xfrm>
              </p:grpSpPr>
              <p:sp>
                <p:nvSpPr>
                  <p:cNvPr id="28750" name="Freeform 78"/>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51" name="Freeform 79"/>
                  <p:cNvSpPr>
                    <a:spLocks/>
                  </p:cNvSpPr>
                  <p:nvPr/>
                </p:nvSpPr>
                <p:spPr bwMode="hidden">
                  <a:xfrm rot="-1921064">
                    <a:off x="3802" y="445"/>
                    <a:ext cx="662"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8752" name="Freeform 80"/>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53" name="Freeform 81"/>
                <p:cNvSpPr>
                  <a:spLocks/>
                </p:cNvSpPr>
                <p:nvPr/>
              </p:nvSpPr>
              <p:spPr bwMode="hidden">
                <a:xfrm rot="4578755" flipH="1">
                  <a:off x="3977" y="77"/>
                  <a:ext cx="216" cy="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28754" name="Group 82"/>
                <p:cNvGrpSpPr>
                  <a:grpSpLocks/>
                </p:cNvGrpSpPr>
                <p:nvPr/>
              </p:nvGrpSpPr>
              <p:grpSpPr bwMode="auto">
                <a:xfrm>
                  <a:off x="4242" y="5"/>
                  <a:ext cx="251" cy="596"/>
                  <a:chOff x="2800" y="41"/>
                  <a:chExt cx="640" cy="1520"/>
                </a:xfrm>
              </p:grpSpPr>
              <p:sp>
                <p:nvSpPr>
                  <p:cNvPr id="28755" name="Freeform 83"/>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56" name="Freeform 84"/>
                  <p:cNvSpPr>
                    <a:spLocks/>
                  </p:cNvSpPr>
                  <p:nvPr/>
                </p:nvSpPr>
                <p:spPr bwMode="hidden">
                  <a:xfrm rot="-3857755">
                    <a:off x="3011" y="181"/>
                    <a:ext cx="570" cy="2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57" name="Group 85"/>
                <p:cNvGrpSpPr>
                  <a:grpSpLocks/>
                </p:cNvGrpSpPr>
                <p:nvPr/>
              </p:nvGrpSpPr>
              <p:grpSpPr bwMode="auto">
                <a:xfrm>
                  <a:off x="4295" y="53"/>
                  <a:ext cx="398" cy="574"/>
                  <a:chOff x="2934" y="163"/>
                  <a:chExt cx="1017" cy="1464"/>
                </a:xfrm>
              </p:grpSpPr>
              <p:sp>
                <p:nvSpPr>
                  <p:cNvPr id="28758" name="Freeform 86"/>
                  <p:cNvSpPr>
                    <a:spLocks/>
                  </p:cNvSpPr>
                  <p:nvPr/>
                </p:nvSpPr>
                <p:spPr bwMode="hidden">
                  <a:xfrm rot="-2777260">
                    <a:off x="2491" y="915"/>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59" name="Freeform 87"/>
                  <p:cNvSpPr>
                    <a:spLocks/>
                  </p:cNvSpPr>
                  <p:nvPr/>
                </p:nvSpPr>
                <p:spPr bwMode="hidden">
                  <a:xfrm rot="-2777260">
                    <a:off x="3430" y="261"/>
                    <a:ext cx="620" cy="4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60" name="Group 88"/>
                <p:cNvGrpSpPr>
                  <a:grpSpLocks/>
                </p:cNvGrpSpPr>
                <p:nvPr/>
              </p:nvGrpSpPr>
              <p:grpSpPr bwMode="auto">
                <a:xfrm>
                  <a:off x="4215" y="2"/>
                  <a:ext cx="95" cy="567"/>
                  <a:chOff x="2730" y="32"/>
                  <a:chExt cx="243" cy="1448"/>
                </a:xfrm>
              </p:grpSpPr>
              <p:sp>
                <p:nvSpPr>
                  <p:cNvPr id="28761" name="Freeform 89"/>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62" name="Freeform 90"/>
                  <p:cNvSpPr>
                    <a:spLocks/>
                  </p:cNvSpPr>
                  <p:nvPr/>
                </p:nvSpPr>
                <p:spPr bwMode="hidden">
                  <a:xfrm rot="-4903748">
                    <a:off x="2650"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63" name="Group 91"/>
                <p:cNvGrpSpPr>
                  <a:grpSpLocks/>
                </p:cNvGrpSpPr>
                <p:nvPr/>
              </p:nvGrpSpPr>
              <p:grpSpPr bwMode="auto">
                <a:xfrm>
                  <a:off x="3514" y="683"/>
                  <a:ext cx="425" cy="960"/>
                  <a:chOff x="943" y="1769"/>
                  <a:chExt cx="1085" cy="2450"/>
                </a:xfrm>
              </p:grpSpPr>
              <p:sp>
                <p:nvSpPr>
                  <p:cNvPr id="28764" name="Freeform 92"/>
                  <p:cNvSpPr>
                    <a:spLocks/>
                  </p:cNvSpPr>
                  <p:nvPr/>
                </p:nvSpPr>
                <p:spPr bwMode="hidden">
                  <a:xfrm rot="18335692" flipH="1">
                    <a:off x="1010" y="2475"/>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65" name="Freeform 93"/>
                  <p:cNvSpPr>
                    <a:spLocks/>
                  </p:cNvSpPr>
                  <p:nvPr/>
                </p:nvSpPr>
                <p:spPr bwMode="hidden">
                  <a:xfrm rot="18335692" flipH="1">
                    <a:off x="725" y="3512"/>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66" name="Group 94"/>
                <p:cNvGrpSpPr>
                  <a:grpSpLocks/>
                </p:cNvGrpSpPr>
                <p:nvPr/>
              </p:nvGrpSpPr>
              <p:grpSpPr bwMode="auto">
                <a:xfrm>
                  <a:off x="3715" y="748"/>
                  <a:ext cx="300" cy="930"/>
                  <a:chOff x="1455" y="1936"/>
                  <a:chExt cx="766" cy="2373"/>
                </a:xfrm>
              </p:grpSpPr>
              <p:sp>
                <p:nvSpPr>
                  <p:cNvPr id="28767" name="Freeform 95"/>
                  <p:cNvSpPr>
                    <a:spLocks/>
                  </p:cNvSpPr>
                  <p:nvPr/>
                </p:nvSpPr>
                <p:spPr bwMode="hidden">
                  <a:xfrm rot="17542885" flipH="1">
                    <a:off x="1267" y="2578"/>
                    <a:ext cx="159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68" name="Freeform 96"/>
                  <p:cNvSpPr>
                    <a:spLocks/>
                  </p:cNvSpPr>
                  <p:nvPr/>
                </p:nvSpPr>
                <p:spPr bwMode="hidden">
                  <a:xfrm rot="17542885" flipH="1">
                    <a:off x="1272" y="3636"/>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69" name="Group 97"/>
                <p:cNvGrpSpPr>
                  <a:grpSpLocks/>
                </p:cNvGrpSpPr>
                <p:nvPr/>
              </p:nvGrpSpPr>
              <p:grpSpPr bwMode="auto">
                <a:xfrm rot="88588">
                  <a:off x="3923" y="769"/>
                  <a:ext cx="180" cy="913"/>
                  <a:chOff x="1956" y="1990"/>
                  <a:chExt cx="492" cy="2604"/>
                </a:xfrm>
              </p:grpSpPr>
              <p:sp>
                <p:nvSpPr>
                  <p:cNvPr id="28770" name="Freeform 98"/>
                  <p:cNvSpPr>
                    <a:spLocks/>
                  </p:cNvSpPr>
                  <p:nvPr/>
                </p:nvSpPr>
                <p:spPr bwMode="hidden">
                  <a:xfrm rot="16782062" flipH="1">
                    <a:off x="1442" y="2695"/>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71" name="Freeform 99"/>
                  <p:cNvSpPr>
                    <a:spLocks/>
                  </p:cNvSpPr>
                  <p:nvPr/>
                </p:nvSpPr>
                <p:spPr bwMode="hidden">
                  <a:xfrm rot="16782062" flipH="1">
                    <a:off x="1734" y="3898"/>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72" name="Group 100"/>
                <p:cNvGrpSpPr>
                  <a:grpSpLocks/>
                </p:cNvGrpSpPr>
                <p:nvPr/>
              </p:nvGrpSpPr>
              <p:grpSpPr bwMode="auto">
                <a:xfrm>
                  <a:off x="4451" y="662"/>
                  <a:ext cx="442" cy="951"/>
                  <a:chOff x="3334" y="1717"/>
                  <a:chExt cx="1125" cy="2426"/>
                </a:xfrm>
              </p:grpSpPr>
              <p:sp>
                <p:nvSpPr>
                  <p:cNvPr id="28773" name="Freeform 101"/>
                  <p:cNvSpPr>
                    <a:spLocks/>
                  </p:cNvSpPr>
                  <p:nvPr/>
                </p:nvSpPr>
                <p:spPr bwMode="hidden">
                  <a:xfrm rot="3144576">
                    <a:off x="2628" y="2423"/>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74" name="Freeform 102"/>
                  <p:cNvSpPr>
                    <a:spLocks/>
                  </p:cNvSpPr>
                  <p:nvPr/>
                </p:nvSpPr>
                <p:spPr bwMode="hidden">
                  <a:xfrm rot="3144576">
                    <a:off x="3751" y="3436"/>
                    <a:ext cx="925"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75" name="Group 103"/>
                <p:cNvGrpSpPr>
                  <a:grpSpLocks/>
                </p:cNvGrpSpPr>
                <p:nvPr/>
              </p:nvGrpSpPr>
              <p:grpSpPr bwMode="auto">
                <a:xfrm>
                  <a:off x="4391" y="721"/>
                  <a:ext cx="347" cy="951"/>
                  <a:chOff x="3181" y="1866"/>
                  <a:chExt cx="883" cy="2426"/>
                </a:xfrm>
              </p:grpSpPr>
              <p:sp>
                <p:nvSpPr>
                  <p:cNvPr id="28776" name="Freeform 104"/>
                  <p:cNvSpPr>
                    <a:spLocks/>
                  </p:cNvSpPr>
                  <p:nvPr/>
                </p:nvSpPr>
                <p:spPr bwMode="hidden">
                  <a:xfrm rot="3745735">
                    <a:off x="2506" y="2541"/>
                    <a:ext cx="1650"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77" name="Freeform 105"/>
                  <p:cNvSpPr>
                    <a:spLocks/>
                  </p:cNvSpPr>
                  <p:nvPr/>
                </p:nvSpPr>
                <p:spPr bwMode="hidden">
                  <a:xfrm rot="3745735">
                    <a:off x="3387" y="3615"/>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78" name="Group 106"/>
                <p:cNvGrpSpPr>
                  <a:grpSpLocks/>
                </p:cNvGrpSpPr>
                <p:nvPr/>
              </p:nvGrpSpPr>
              <p:grpSpPr bwMode="auto">
                <a:xfrm>
                  <a:off x="4323" y="767"/>
                  <a:ext cx="243" cy="935"/>
                  <a:chOff x="3006" y="1983"/>
                  <a:chExt cx="619" cy="2386"/>
                </a:xfrm>
              </p:grpSpPr>
              <p:sp>
                <p:nvSpPr>
                  <p:cNvPr id="28779" name="Freeform 107"/>
                  <p:cNvSpPr>
                    <a:spLocks/>
                  </p:cNvSpPr>
                  <p:nvPr/>
                </p:nvSpPr>
                <p:spPr bwMode="hidden">
                  <a:xfrm rot="4286818">
                    <a:off x="2328" y="2661"/>
                    <a:ext cx="160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80" name="Freeform 108"/>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81" name="Group 109"/>
                <p:cNvGrpSpPr>
                  <a:grpSpLocks/>
                </p:cNvGrpSpPr>
                <p:nvPr/>
              </p:nvGrpSpPr>
              <p:grpSpPr bwMode="auto">
                <a:xfrm>
                  <a:off x="4249" y="813"/>
                  <a:ext cx="159" cy="870"/>
                  <a:chOff x="2819" y="2101"/>
                  <a:chExt cx="405" cy="2219"/>
                </a:xfrm>
              </p:grpSpPr>
              <p:sp>
                <p:nvSpPr>
                  <p:cNvPr id="28782" name="Freeform 110"/>
                  <p:cNvSpPr>
                    <a:spLocks/>
                  </p:cNvSpPr>
                  <p:nvPr/>
                </p:nvSpPr>
                <p:spPr bwMode="hidden">
                  <a:xfrm rot="4898956">
                    <a:off x="2206" y="2714"/>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83" name="Freeform 111"/>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28784" name="Group 112"/>
                <p:cNvGrpSpPr>
                  <a:grpSpLocks/>
                </p:cNvGrpSpPr>
                <p:nvPr/>
              </p:nvGrpSpPr>
              <p:grpSpPr bwMode="auto">
                <a:xfrm>
                  <a:off x="4045" y="826"/>
                  <a:ext cx="167" cy="857"/>
                  <a:chOff x="2287" y="2135"/>
                  <a:chExt cx="426" cy="2185"/>
                </a:xfrm>
              </p:grpSpPr>
              <p:sp>
                <p:nvSpPr>
                  <p:cNvPr id="28785" name="Freeform 113"/>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86" name="Freeform 114"/>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28787" name="Freeform 115"/>
              <p:cNvSpPr>
                <a:spLocks/>
              </p:cNvSpPr>
              <p:nvPr/>
            </p:nvSpPr>
            <p:spPr bwMode="hidden">
              <a:xfrm flipH="1">
                <a:off x="3873" y="934"/>
                <a:ext cx="191"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88"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8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600"/>
                      <a:pt x="17826" y="21600"/>
                    </a:cubicBezTo>
                    <a:cubicBezTo>
                      <a:pt x="10696" y="21600"/>
                      <a:pt x="4025" y="18081"/>
                      <a:pt x="-1" y="12197"/>
                    </a:cubicBezTo>
                  </a:path>
                  <a:path w="36729" h="21600" stroke="0" extrusionOk="0">
                    <a:moveTo>
                      <a:pt x="36729" y="10451"/>
                    </a:moveTo>
                    <a:cubicBezTo>
                      <a:pt x="32926" y="17330"/>
                      <a:pt x="25686" y="21600"/>
                      <a:pt x="17826" y="21600"/>
                    </a:cubicBezTo>
                    <a:cubicBezTo>
                      <a:pt x="10696" y="21600"/>
                      <a:pt x="4025" y="18081"/>
                      <a:pt x="-1" y="12197"/>
                    </a:cubicBezTo>
                    <a:lnTo>
                      <a:pt x="17826" y="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0"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0"/>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0"/>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1"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0"/>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0"/>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0"/>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0"/>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4"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5"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0"/>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0"/>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6" name="Freeform 124"/>
              <p:cNvSpPr>
                <a:spLocks/>
              </p:cNvSpPr>
              <p:nvPr/>
            </p:nvSpPr>
            <p:spPr bwMode="hidden">
              <a:xfrm>
                <a:off x="4410" y="1033"/>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7" name="Freeform 125"/>
              <p:cNvSpPr>
                <a:spLocks/>
              </p:cNvSpPr>
              <p:nvPr/>
            </p:nvSpPr>
            <p:spPr bwMode="hidden">
              <a:xfrm rot="19660755" flipV="1">
                <a:off x="4114" y="843"/>
                <a:ext cx="173" cy="3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0"/>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0"/>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99"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0"/>
                      <a:pt x="18231" y="0"/>
                    </a:cubicBezTo>
                    <a:cubicBezTo>
                      <a:pt x="23204" y="0"/>
                      <a:pt x="28026" y="1716"/>
                      <a:pt x="31881" y="4859"/>
                    </a:cubicBezTo>
                  </a:path>
                  <a:path w="31881" h="21600" stroke="0" extrusionOk="0">
                    <a:moveTo>
                      <a:pt x="-1" y="10015"/>
                    </a:moveTo>
                    <a:cubicBezTo>
                      <a:pt x="3963" y="3778"/>
                      <a:pt x="10840" y="0"/>
                      <a:pt x="18231" y="0"/>
                    </a:cubicBezTo>
                    <a:cubicBezTo>
                      <a:pt x="23204" y="0"/>
                      <a:pt x="28026" y="1716"/>
                      <a:pt x="31881" y="4859"/>
                    </a:cubicBezTo>
                    <a:lnTo>
                      <a:pt x="18231" y="21600"/>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0"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0"/>
                      <a:pt x="13212" y="0"/>
                    </a:cubicBezTo>
                    <a:cubicBezTo>
                      <a:pt x="20409" y="0"/>
                      <a:pt x="27134" y="3585"/>
                      <a:pt x="31145" y="9561"/>
                    </a:cubicBezTo>
                  </a:path>
                  <a:path w="31146" h="21600" stroke="0" extrusionOk="0">
                    <a:moveTo>
                      <a:pt x="-1" y="4511"/>
                    </a:moveTo>
                    <a:cubicBezTo>
                      <a:pt x="3783" y="1586"/>
                      <a:pt x="8429" y="0"/>
                      <a:pt x="13212" y="0"/>
                    </a:cubicBezTo>
                    <a:cubicBezTo>
                      <a:pt x="20409" y="0"/>
                      <a:pt x="27134" y="3585"/>
                      <a:pt x="31145" y="9561"/>
                    </a:cubicBezTo>
                    <a:lnTo>
                      <a:pt x="13212" y="21600"/>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1" name="Freeform 129"/>
              <p:cNvSpPr>
                <a:spLocks/>
              </p:cNvSpPr>
              <p:nvPr/>
            </p:nvSpPr>
            <p:spPr bwMode="hidden">
              <a:xfrm flipH="1">
                <a:off x="3307" y="982"/>
                <a:ext cx="425"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2" name="Freeform 130"/>
              <p:cNvSpPr>
                <a:spLocks/>
              </p:cNvSpPr>
              <p:nvPr/>
            </p:nvSpPr>
            <p:spPr bwMode="hidden">
              <a:xfrm flipH="1">
                <a:off x="3507" y="350"/>
                <a:ext cx="273"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3" name="Freeform 131"/>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4" name="Freeform 132"/>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5" name="Freeform 133"/>
              <p:cNvSpPr>
                <a:spLocks/>
              </p:cNvSpPr>
              <p:nvPr/>
            </p:nvSpPr>
            <p:spPr bwMode="hidden">
              <a:xfrm>
                <a:off x="4636" y="576"/>
                <a:ext cx="595" cy="41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6" name="Freeform 134"/>
              <p:cNvSpPr>
                <a:spLocks/>
              </p:cNvSpPr>
              <p:nvPr/>
            </p:nvSpPr>
            <p:spPr bwMode="hidden">
              <a:xfrm>
                <a:off x="4658" y="132"/>
                <a:ext cx="260" cy="562"/>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7" name="Freeform 135"/>
              <p:cNvSpPr>
                <a:spLocks/>
              </p:cNvSpPr>
              <p:nvPr/>
            </p:nvSpPr>
            <p:spPr bwMode="hidden">
              <a:xfrm rot="20253369">
                <a:off x="4401" y="599"/>
                <a:ext cx="174"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808" name="Freeform 136"/>
              <p:cNvSpPr>
                <a:spLocks/>
              </p:cNvSpPr>
              <p:nvPr/>
            </p:nvSpPr>
            <p:spPr bwMode="hidden">
              <a:xfrm rot="1346631" flipH="1">
                <a:off x="3783" y="590"/>
                <a:ext cx="173"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28809" name="Rectangle 137"/>
          <p:cNvSpPr>
            <a:spLocks noGrp="1" noChangeArrowheads="1"/>
          </p:cNvSpPr>
          <p:nvPr>
            <p:ph type="title"/>
          </p:nvPr>
        </p:nvSpPr>
        <p:spPr bwMode="auto">
          <a:xfrm>
            <a:off x="685800" y="301625"/>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8810" name="Rectangle 138"/>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8811" name="Rectangle 13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ltLang="ru-RU"/>
          </a:p>
        </p:txBody>
      </p:sp>
      <p:sp>
        <p:nvSpPr>
          <p:cNvPr id="28812" name="Rectangle 14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ltLang="ru-RU"/>
          </a:p>
        </p:txBody>
      </p:sp>
      <p:sp>
        <p:nvSpPr>
          <p:cNvPr id="28813" name="Rectangle 14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A9A9020-DB51-4FA6-908F-546D777301B9}"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anose="020B0A04020102020204" pitchFamily="34" charset="0"/>
        </a:defRPr>
      </a:lvl2pPr>
      <a:lvl3pPr algn="l" rtl="0" fontAlgn="base">
        <a:spcBef>
          <a:spcPct val="0"/>
        </a:spcBef>
        <a:spcAft>
          <a:spcPct val="0"/>
        </a:spcAft>
        <a:defRPr sz="4400">
          <a:solidFill>
            <a:schemeClr val="tx2"/>
          </a:solidFill>
          <a:latin typeface="Arial Black" panose="020B0A04020102020204" pitchFamily="34" charset="0"/>
        </a:defRPr>
      </a:lvl3pPr>
      <a:lvl4pPr algn="l" rtl="0" fontAlgn="base">
        <a:spcBef>
          <a:spcPct val="0"/>
        </a:spcBef>
        <a:spcAft>
          <a:spcPct val="0"/>
        </a:spcAft>
        <a:defRPr sz="4400">
          <a:solidFill>
            <a:schemeClr val="tx2"/>
          </a:solidFill>
          <a:latin typeface="Arial Black" panose="020B0A04020102020204" pitchFamily="34" charset="0"/>
        </a:defRPr>
      </a:lvl4pPr>
      <a:lvl5pPr algn="l" rtl="0" fontAlgn="base">
        <a:spcBef>
          <a:spcPct val="0"/>
        </a:spcBef>
        <a:spcAft>
          <a:spcPct val="0"/>
        </a:spcAft>
        <a:defRPr sz="4400">
          <a:solidFill>
            <a:schemeClr val="tx2"/>
          </a:solidFill>
          <a:latin typeface="Arial Black" panose="020B0A040201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lr>
          <a:schemeClr val="hlink"/>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140825" cy="6851650"/>
            <a:chOff x="0" y="0"/>
            <a:chExt cx="5758" cy="4316"/>
          </a:xfrm>
        </p:grpSpPr>
        <p:sp>
          <p:nvSpPr>
            <p:cNvPr id="30723" name="Freeform 3"/>
            <p:cNvSpPr>
              <a:spLocks/>
            </p:cNvSpPr>
            <p:nvPr/>
          </p:nvSpPr>
          <p:spPr bwMode="hidden">
            <a:xfrm>
              <a:off x="1812" y="2811"/>
              <a:ext cx="3946" cy="1505"/>
            </a:xfrm>
            <a:custGeom>
              <a:avLst/>
              <a:gdLst>
                <a:gd name="T0" fmla="*/ 149 w 3934"/>
                <a:gd name="T1" fmla="*/ 1505 h 1505"/>
                <a:gd name="T2" fmla="*/ 687 w 3934"/>
                <a:gd name="T3" fmla="*/ 1331 h 1505"/>
                <a:gd name="T4" fmla="*/ 1213 w 3934"/>
                <a:gd name="T5" fmla="*/ 1157 h 1505"/>
                <a:gd name="T6" fmla="*/ 1728 w 3934"/>
                <a:gd name="T7" fmla="*/ 977 h 1505"/>
                <a:gd name="T8" fmla="*/ 2218 w 3934"/>
                <a:gd name="T9" fmla="*/ 792 h 1505"/>
                <a:gd name="T10" fmla="*/ 2457 w 3934"/>
                <a:gd name="T11" fmla="*/ 696 h 1505"/>
                <a:gd name="T12" fmla="*/ 2690 w 3934"/>
                <a:gd name="T13" fmla="*/ 606 h 1505"/>
                <a:gd name="T14" fmla="*/ 2918 w 3934"/>
                <a:gd name="T15" fmla="*/ 510 h 1505"/>
                <a:gd name="T16" fmla="*/ 3139 w 3934"/>
                <a:gd name="T17" fmla="*/ 420 h 1505"/>
                <a:gd name="T18" fmla="*/ 3348 w 3934"/>
                <a:gd name="T19" fmla="*/ 324 h 1505"/>
                <a:gd name="T20" fmla="*/ 3551 w 3934"/>
                <a:gd name="T21" fmla="*/ 234 h 1505"/>
                <a:gd name="T22" fmla="*/ 3749 w 3934"/>
                <a:gd name="T23" fmla="*/ 138 h 1505"/>
                <a:gd name="T24" fmla="*/ 3934 w 3934"/>
                <a:gd name="T25" fmla="*/ 48 h 1505"/>
                <a:gd name="T26" fmla="*/ 3934 w 3934"/>
                <a:gd name="T27" fmla="*/ 0 h 1505"/>
                <a:gd name="T28" fmla="*/ 3743 w 3934"/>
                <a:gd name="T29" fmla="*/ 96 h 1505"/>
                <a:gd name="T30" fmla="*/ 3539 w 3934"/>
                <a:gd name="T31" fmla="*/ 192 h 1505"/>
                <a:gd name="T32" fmla="*/ 3330 w 3934"/>
                <a:gd name="T33" fmla="*/ 288 h 1505"/>
                <a:gd name="T34" fmla="*/ 3115 w 3934"/>
                <a:gd name="T35" fmla="*/ 384 h 1505"/>
                <a:gd name="T36" fmla="*/ 2888 w 3934"/>
                <a:gd name="T37" fmla="*/ 480 h 1505"/>
                <a:gd name="T38" fmla="*/ 2654 w 3934"/>
                <a:gd name="T39" fmla="*/ 576 h 1505"/>
                <a:gd name="T40" fmla="*/ 2409 w 3934"/>
                <a:gd name="T41" fmla="*/ 672 h 1505"/>
                <a:gd name="T42" fmla="*/ 2164 w 3934"/>
                <a:gd name="T43" fmla="*/ 768 h 1505"/>
                <a:gd name="T44" fmla="*/ 1907 w 3934"/>
                <a:gd name="T45" fmla="*/ 864 h 1505"/>
                <a:gd name="T46" fmla="*/ 1650 w 3934"/>
                <a:gd name="T47" fmla="*/ 960 h 1505"/>
                <a:gd name="T48" fmla="*/ 1112 w 3934"/>
                <a:gd name="T49" fmla="*/ 1145 h 1505"/>
                <a:gd name="T50" fmla="*/ 562 w 3934"/>
                <a:gd name="T51" fmla="*/ 1331 h 1505"/>
                <a:gd name="T52" fmla="*/ 0 w 3934"/>
                <a:gd name="T53" fmla="*/ 1505 h 1505"/>
                <a:gd name="T54" fmla="*/ 149 w 3934"/>
                <a:gd name="T55" fmla="*/ 1505 h 1505"/>
                <a:gd name="T56" fmla="*/ 149 w 3934"/>
                <a:gd name="T57" fmla="*/ 1505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4" name="Freeform 4"/>
            <p:cNvSpPr>
              <a:spLocks/>
            </p:cNvSpPr>
            <p:nvPr/>
          </p:nvSpPr>
          <p:spPr bwMode="hidden">
            <a:xfrm>
              <a:off x="4025" y="3627"/>
              <a:ext cx="1733" cy="689"/>
            </a:xfrm>
            <a:custGeom>
              <a:avLst/>
              <a:gdLst>
                <a:gd name="T0" fmla="*/ 132 w 1728"/>
                <a:gd name="T1" fmla="*/ 689 h 689"/>
                <a:gd name="T2" fmla="*/ 550 w 1728"/>
                <a:gd name="T3" fmla="*/ 527 h 689"/>
                <a:gd name="T4" fmla="*/ 963 w 1728"/>
                <a:gd name="T5" fmla="*/ 365 h 689"/>
                <a:gd name="T6" fmla="*/ 1160 w 1728"/>
                <a:gd name="T7" fmla="*/ 287 h 689"/>
                <a:gd name="T8" fmla="*/ 1357 w 1728"/>
                <a:gd name="T9" fmla="*/ 203 h 689"/>
                <a:gd name="T10" fmla="*/ 1549 w 1728"/>
                <a:gd name="T11" fmla="*/ 126 h 689"/>
                <a:gd name="T12" fmla="*/ 1728 w 1728"/>
                <a:gd name="T13" fmla="*/ 48 h 689"/>
                <a:gd name="T14" fmla="*/ 1728 w 1728"/>
                <a:gd name="T15" fmla="*/ 0 h 689"/>
                <a:gd name="T16" fmla="*/ 1531 w 1728"/>
                <a:gd name="T17" fmla="*/ 84 h 689"/>
                <a:gd name="T18" fmla="*/ 1327 w 1728"/>
                <a:gd name="T19" fmla="*/ 167 h 689"/>
                <a:gd name="T20" fmla="*/ 1118 w 1728"/>
                <a:gd name="T21" fmla="*/ 257 h 689"/>
                <a:gd name="T22" fmla="*/ 903 w 1728"/>
                <a:gd name="T23" fmla="*/ 341 h 689"/>
                <a:gd name="T24" fmla="*/ 454 w 1728"/>
                <a:gd name="T25" fmla="*/ 515 h 689"/>
                <a:gd name="T26" fmla="*/ 0 w 1728"/>
                <a:gd name="T27" fmla="*/ 689 h 689"/>
                <a:gd name="T28" fmla="*/ 132 w 1728"/>
                <a:gd name="T29" fmla="*/ 689 h 689"/>
                <a:gd name="T30" fmla="*/ 132 w 1728"/>
                <a:gd name="T31"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5" name="Freeform 5"/>
            <p:cNvSpPr>
              <a:spLocks/>
            </p:cNvSpPr>
            <p:nvPr/>
          </p:nvSpPr>
          <p:spPr bwMode="hidden">
            <a:xfrm>
              <a:off x="0" y="0"/>
              <a:ext cx="5578" cy="3447"/>
            </a:xfrm>
            <a:custGeom>
              <a:avLst/>
              <a:gdLst>
                <a:gd name="T0" fmla="*/ 5561 w 5561"/>
                <a:gd name="T1" fmla="*/ 929 h 3447"/>
                <a:gd name="T2" fmla="*/ 5537 w 5561"/>
                <a:gd name="T3" fmla="*/ 773 h 3447"/>
                <a:gd name="T4" fmla="*/ 5453 w 5561"/>
                <a:gd name="T5" fmla="*/ 629 h 3447"/>
                <a:gd name="T6" fmla="*/ 5327 w 5561"/>
                <a:gd name="T7" fmla="*/ 492 h 3447"/>
                <a:gd name="T8" fmla="*/ 5148 w 5561"/>
                <a:gd name="T9" fmla="*/ 366 h 3447"/>
                <a:gd name="T10" fmla="*/ 4921 w 5561"/>
                <a:gd name="T11" fmla="*/ 252 h 3447"/>
                <a:gd name="T12" fmla="*/ 4652 w 5561"/>
                <a:gd name="T13" fmla="*/ 144 h 3447"/>
                <a:gd name="T14" fmla="*/ 4341 w 5561"/>
                <a:gd name="T15" fmla="*/ 48 h 3447"/>
                <a:gd name="T16" fmla="*/ 4000 w 5561"/>
                <a:gd name="T17" fmla="*/ 0 h 3447"/>
                <a:gd name="T18" fmla="*/ 4359 w 5561"/>
                <a:gd name="T19" fmla="*/ 90 h 3447"/>
                <a:gd name="T20" fmla="*/ 4670 w 5561"/>
                <a:gd name="T21" fmla="*/ 192 h 3447"/>
                <a:gd name="T22" fmla="*/ 4933 w 5561"/>
                <a:gd name="T23" fmla="*/ 306 h 3447"/>
                <a:gd name="T24" fmla="*/ 5148 w 5561"/>
                <a:gd name="T25" fmla="*/ 426 h 3447"/>
                <a:gd name="T26" fmla="*/ 5315 w 5561"/>
                <a:gd name="T27" fmla="*/ 557 h 3447"/>
                <a:gd name="T28" fmla="*/ 5429 w 5561"/>
                <a:gd name="T29" fmla="*/ 701 h 3447"/>
                <a:gd name="T30" fmla="*/ 5489 w 5561"/>
                <a:gd name="T31" fmla="*/ 851 h 3447"/>
                <a:gd name="T32" fmla="*/ 5489 w 5561"/>
                <a:gd name="T33" fmla="*/ 1013 h 3447"/>
                <a:gd name="T34" fmla="*/ 5441 w 5561"/>
                <a:gd name="T35" fmla="*/ 1163 h 3447"/>
                <a:gd name="T36" fmla="*/ 5345 w 5561"/>
                <a:gd name="T37" fmla="*/ 1319 h 3447"/>
                <a:gd name="T38" fmla="*/ 5202 w 5561"/>
                <a:gd name="T39" fmla="*/ 1475 h 3447"/>
                <a:gd name="T40" fmla="*/ 5017 w 5561"/>
                <a:gd name="T41" fmla="*/ 1630 h 3447"/>
                <a:gd name="T42" fmla="*/ 4789 w 5561"/>
                <a:gd name="T43" fmla="*/ 1786 h 3447"/>
                <a:gd name="T44" fmla="*/ 4526 w 5561"/>
                <a:gd name="T45" fmla="*/ 1948 h 3447"/>
                <a:gd name="T46" fmla="*/ 4215 w 5561"/>
                <a:gd name="T47" fmla="*/ 2104 h 3447"/>
                <a:gd name="T48" fmla="*/ 3875 w 5561"/>
                <a:gd name="T49" fmla="*/ 2260 h 3447"/>
                <a:gd name="T50" fmla="*/ 3498 w 5561"/>
                <a:gd name="T51" fmla="*/ 2416 h 3447"/>
                <a:gd name="T52" fmla="*/ 3085 w 5561"/>
                <a:gd name="T53" fmla="*/ 2566 h 3447"/>
                <a:gd name="T54" fmla="*/ 2643 w 5561"/>
                <a:gd name="T55" fmla="*/ 2715 h 3447"/>
                <a:gd name="T56" fmla="*/ 2164 w 5561"/>
                <a:gd name="T57" fmla="*/ 2865 h 3447"/>
                <a:gd name="T58" fmla="*/ 1662 w 5561"/>
                <a:gd name="T59" fmla="*/ 3009 h 3447"/>
                <a:gd name="T60" fmla="*/ 1136 w 5561"/>
                <a:gd name="T61" fmla="*/ 3147 h 3447"/>
                <a:gd name="T62" fmla="*/ 580 w 5561"/>
                <a:gd name="T63" fmla="*/ 3279 h 3447"/>
                <a:gd name="T64" fmla="*/ 0 w 5561"/>
                <a:gd name="T65" fmla="*/ 3447 h 3447"/>
                <a:gd name="T66" fmla="*/ 867 w 5561"/>
                <a:gd name="T67" fmla="*/ 3249 h 3447"/>
                <a:gd name="T68" fmla="*/ 1417 w 5561"/>
                <a:gd name="T69" fmla="*/ 3105 h 3447"/>
                <a:gd name="T70" fmla="*/ 1937 w 5561"/>
                <a:gd name="T71" fmla="*/ 2961 h 3447"/>
                <a:gd name="T72" fmla="*/ 2434 w 5561"/>
                <a:gd name="T73" fmla="*/ 2817 h 3447"/>
                <a:gd name="T74" fmla="*/ 2900 w 5561"/>
                <a:gd name="T75" fmla="*/ 2668 h 3447"/>
                <a:gd name="T76" fmla="*/ 3330 w 5561"/>
                <a:gd name="T77" fmla="*/ 2512 h 3447"/>
                <a:gd name="T78" fmla="*/ 3731 w 5561"/>
                <a:gd name="T79" fmla="*/ 2356 h 3447"/>
                <a:gd name="T80" fmla="*/ 4096 w 5561"/>
                <a:gd name="T81" fmla="*/ 2200 h 3447"/>
                <a:gd name="T82" fmla="*/ 4425 w 5561"/>
                <a:gd name="T83" fmla="*/ 2038 h 3447"/>
                <a:gd name="T84" fmla="*/ 4718 w 5561"/>
                <a:gd name="T85" fmla="*/ 1876 h 3447"/>
                <a:gd name="T86" fmla="*/ 4969 w 5561"/>
                <a:gd name="T87" fmla="*/ 1720 h 3447"/>
                <a:gd name="T88" fmla="*/ 5178 w 5561"/>
                <a:gd name="T89" fmla="*/ 1559 h 3447"/>
                <a:gd name="T90" fmla="*/ 5339 w 5561"/>
                <a:gd name="T91" fmla="*/ 1397 h 3447"/>
                <a:gd name="T92" fmla="*/ 5459 w 5561"/>
                <a:gd name="T93" fmla="*/ 1241 h 3447"/>
                <a:gd name="T94" fmla="*/ 5537 w 5561"/>
                <a:gd name="T95" fmla="*/ 1085 h 3447"/>
                <a:gd name="T96" fmla="*/ 5555 w 5561"/>
                <a:gd name="T97" fmla="*/ 1007 h 3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6"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endParaRPr lang="ru-RU"/>
            </a:p>
          </p:txBody>
        </p:sp>
        <p:sp>
          <p:nvSpPr>
            <p:cNvPr id="30727" name="Freeform 7"/>
            <p:cNvSpPr>
              <a:spLocks/>
            </p:cNvSpPr>
            <p:nvPr/>
          </p:nvSpPr>
          <p:spPr bwMode="hidden">
            <a:xfrm>
              <a:off x="0" y="1984"/>
              <a:ext cx="5758" cy="2098"/>
            </a:xfrm>
            <a:custGeom>
              <a:avLst/>
              <a:gdLst>
                <a:gd name="T0" fmla="*/ 5740 w 5740"/>
                <a:gd name="T1" fmla="*/ 0 h 2098"/>
                <a:gd name="T2" fmla="*/ 5638 w 5740"/>
                <a:gd name="T3" fmla="*/ 72 h 2098"/>
                <a:gd name="T4" fmla="*/ 5537 w 5740"/>
                <a:gd name="T5" fmla="*/ 138 h 2098"/>
                <a:gd name="T6" fmla="*/ 5423 w 5740"/>
                <a:gd name="T7" fmla="*/ 210 h 2098"/>
                <a:gd name="T8" fmla="*/ 5304 w 5740"/>
                <a:gd name="T9" fmla="*/ 276 h 2098"/>
                <a:gd name="T10" fmla="*/ 5052 w 5740"/>
                <a:gd name="T11" fmla="*/ 414 h 2098"/>
                <a:gd name="T12" fmla="*/ 4777 w 5740"/>
                <a:gd name="T13" fmla="*/ 552 h 2098"/>
                <a:gd name="T14" fmla="*/ 4478 w 5740"/>
                <a:gd name="T15" fmla="*/ 690 h 2098"/>
                <a:gd name="T16" fmla="*/ 4162 w 5740"/>
                <a:gd name="T17" fmla="*/ 827 h 2098"/>
                <a:gd name="T18" fmla="*/ 3827 w 5740"/>
                <a:gd name="T19" fmla="*/ 959 h 2098"/>
                <a:gd name="T20" fmla="*/ 3468 w 5740"/>
                <a:gd name="T21" fmla="*/ 1091 h 2098"/>
                <a:gd name="T22" fmla="*/ 3091 w 5740"/>
                <a:gd name="T23" fmla="*/ 1223 h 2098"/>
                <a:gd name="T24" fmla="*/ 2697 w 5740"/>
                <a:gd name="T25" fmla="*/ 1355 h 2098"/>
                <a:gd name="T26" fmla="*/ 2284 w 5740"/>
                <a:gd name="T27" fmla="*/ 1481 h 2098"/>
                <a:gd name="T28" fmla="*/ 1860 w 5740"/>
                <a:gd name="T29" fmla="*/ 1601 h 2098"/>
                <a:gd name="T30" fmla="*/ 1417 w 5740"/>
                <a:gd name="T31" fmla="*/ 1721 h 2098"/>
                <a:gd name="T32" fmla="*/ 957 w 5740"/>
                <a:gd name="T33" fmla="*/ 1834 h 2098"/>
                <a:gd name="T34" fmla="*/ 484 w 5740"/>
                <a:gd name="T35" fmla="*/ 1948 h 2098"/>
                <a:gd name="T36" fmla="*/ 0 w 5740"/>
                <a:gd name="T37" fmla="*/ 2056 h 2098"/>
                <a:gd name="T38" fmla="*/ 0 w 5740"/>
                <a:gd name="T39" fmla="*/ 2098 h 2098"/>
                <a:gd name="T40" fmla="*/ 478 w 5740"/>
                <a:gd name="T41" fmla="*/ 1990 h 2098"/>
                <a:gd name="T42" fmla="*/ 951 w 5740"/>
                <a:gd name="T43" fmla="*/ 1882 h 2098"/>
                <a:gd name="T44" fmla="*/ 1405 w 5740"/>
                <a:gd name="T45" fmla="*/ 1763 h 2098"/>
                <a:gd name="T46" fmla="*/ 1842 w 5740"/>
                <a:gd name="T47" fmla="*/ 1649 h 2098"/>
                <a:gd name="T48" fmla="*/ 2266 w 5740"/>
                <a:gd name="T49" fmla="*/ 1523 h 2098"/>
                <a:gd name="T50" fmla="*/ 2679 w 5740"/>
                <a:gd name="T51" fmla="*/ 1397 h 2098"/>
                <a:gd name="T52" fmla="*/ 3067 w 5740"/>
                <a:gd name="T53" fmla="*/ 1271 h 2098"/>
                <a:gd name="T54" fmla="*/ 3444 w 5740"/>
                <a:gd name="T55" fmla="*/ 1139 h 2098"/>
                <a:gd name="T56" fmla="*/ 3803 w 5740"/>
                <a:gd name="T57" fmla="*/ 1007 h 2098"/>
                <a:gd name="T58" fmla="*/ 4138 w 5740"/>
                <a:gd name="T59" fmla="*/ 875 h 2098"/>
                <a:gd name="T60" fmla="*/ 4460 w 5740"/>
                <a:gd name="T61" fmla="*/ 737 h 2098"/>
                <a:gd name="T62" fmla="*/ 4759 w 5740"/>
                <a:gd name="T63" fmla="*/ 600 h 2098"/>
                <a:gd name="T64" fmla="*/ 5040 w 5740"/>
                <a:gd name="T65" fmla="*/ 462 h 2098"/>
                <a:gd name="T66" fmla="*/ 5292 w 5740"/>
                <a:gd name="T67" fmla="*/ 324 h 2098"/>
                <a:gd name="T68" fmla="*/ 5531 w 5740"/>
                <a:gd name="T69" fmla="*/ 186 h 2098"/>
                <a:gd name="T70" fmla="*/ 5740 w 5740"/>
                <a:gd name="T71" fmla="*/ 48 h 2098"/>
                <a:gd name="T72" fmla="*/ 5740 w 5740"/>
                <a:gd name="T73" fmla="*/ 0 h 2098"/>
                <a:gd name="T74" fmla="*/ 5740 w 5740"/>
                <a:gd name="T75" fmla="*/ 0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8" name="Freeform 8"/>
            <p:cNvSpPr>
              <a:spLocks/>
            </p:cNvSpPr>
            <p:nvPr/>
          </p:nvSpPr>
          <p:spPr bwMode="hidden">
            <a:xfrm>
              <a:off x="0" y="102"/>
              <a:ext cx="1961" cy="1265"/>
            </a:xfrm>
            <a:custGeom>
              <a:avLst/>
              <a:gdLst>
                <a:gd name="T0" fmla="*/ 1955 w 1955"/>
                <a:gd name="T1" fmla="*/ 485 h 1265"/>
                <a:gd name="T2" fmla="*/ 1901 w 1955"/>
                <a:gd name="T3" fmla="*/ 390 h 1265"/>
                <a:gd name="T4" fmla="*/ 1770 w 1955"/>
                <a:gd name="T5" fmla="*/ 306 h 1265"/>
                <a:gd name="T6" fmla="*/ 1579 w 1955"/>
                <a:gd name="T7" fmla="*/ 228 h 1265"/>
                <a:gd name="T8" fmla="*/ 1327 w 1955"/>
                <a:gd name="T9" fmla="*/ 162 h 1265"/>
                <a:gd name="T10" fmla="*/ 1010 w 1955"/>
                <a:gd name="T11" fmla="*/ 102 h 1265"/>
                <a:gd name="T12" fmla="*/ 646 w 1955"/>
                <a:gd name="T13" fmla="*/ 54 h 1265"/>
                <a:gd name="T14" fmla="*/ 227 w 1955"/>
                <a:gd name="T15" fmla="*/ 18 h 1265"/>
                <a:gd name="T16" fmla="*/ 0 w 1955"/>
                <a:gd name="T17" fmla="*/ 12 h 1265"/>
                <a:gd name="T18" fmla="*/ 431 w 1955"/>
                <a:gd name="T19" fmla="*/ 48 h 1265"/>
                <a:gd name="T20" fmla="*/ 813 w 1955"/>
                <a:gd name="T21" fmla="*/ 90 h 1265"/>
                <a:gd name="T22" fmla="*/ 1148 w 1955"/>
                <a:gd name="T23" fmla="*/ 144 h 1265"/>
                <a:gd name="T24" fmla="*/ 1423 w 1955"/>
                <a:gd name="T25" fmla="*/ 204 h 1265"/>
                <a:gd name="T26" fmla="*/ 1638 w 1955"/>
                <a:gd name="T27" fmla="*/ 276 h 1265"/>
                <a:gd name="T28" fmla="*/ 1794 w 1955"/>
                <a:gd name="T29" fmla="*/ 360 h 1265"/>
                <a:gd name="T30" fmla="*/ 1883 w 1955"/>
                <a:gd name="T31" fmla="*/ 443 h 1265"/>
                <a:gd name="T32" fmla="*/ 1901 w 1955"/>
                <a:gd name="T33" fmla="*/ 539 h 1265"/>
                <a:gd name="T34" fmla="*/ 1854 w 1955"/>
                <a:gd name="T35" fmla="*/ 629 h 1265"/>
                <a:gd name="T36" fmla="*/ 1746 w 1955"/>
                <a:gd name="T37" fmla="*/ 719 h 1265"/>
                <a:gd name="T38" fmla="*/ 1579 w 1955"/>
                <a:gd name="T39" fmla="*/ 809 h 1265"/>
                <a:gd name="T40" fmla="*/ 1357 w 1955"/>
                <a:gd name="T41" fmla="*/ 899 h 1265"/>
                <a:gd name="T42" fmla="*/ 1088 w 1955"/>
                <a:gd name="T43" fmla="*/ 989 h 1265"/>
                <a:gd name="T44" fmla="*/ 765 w 1955"/>
                <a:gd name="T45" fmla="*/ 1073 h 1265"/>
                <a:gd name="T46" fmla="*/ 407 w 1955"/>
                <a:gd name="T47" fmla="*/ 1157 h 1265"/>
                <a:gd name="T48" fmla="*/ 0 w 1955"/>
                <a:gd name="T49" fmla="*/ 1241 h 1265"/>
                <a:gd name="T50" fmla="*/ 215 w 1955"/>
                <a:gd name="T51" fmla="*/ 1223 h 1265"/>
                <a:gd name="T52" fmla="*/ 610 w 1955"/>
                <a:gd name="T53" fmla="*/ 1139 h 1265"/>
                <a:gd name="T54" fmla="*/ 957 w 1955"/>
                <a:gd name="T55" fmla="*/ 1049 h 1265"/>
                <a:gd name="T56" fmla="*/ 1262 w 1955"/>
                <a:gd name="T57" fmla="*/ 959 h 1265"/>
                <a:gd name="T58" fmla="*/ 1513 w 1955"/>
                <a:gd name="T59" fmla="*/ 863 h 1265"/>
                <a:gd name="T60" fmla="*/ 1716 w 1955"/>
                <a:gd name="T61" fmla="*/ 767 h 1265"/>
                <a:gd name="T62" fmla="*/ 1860 w 1955"/>
                <a:gd name="T63" fmla="*/ 677 h 1265"/>
                <a:gd name="T64" fmla="*/ 1937 w 1955"/>
                <a:gd name="T65" fmla="*/ 581 h 1265"/>
                <a:gd name="T66" fmla="*/ 1955 w 1955"/>
                <a:gd name="T67" fmla="*/ 533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29" name="Freeform 9"/>
            <p:cNvSpPr>
              <a:spLocks/>
            </p:cNvSpPr>
            <p:nvPr/>
          </p:nvSpPr>
          <p:spPr bwMode="hidden">
            <a:xfrm>
              <a:off x="0" y="0"/>
              <a:ext cx="4709" cy="2901"/>
            </a:xfrm>
            <a:custGeom>
              <a:avLst/>
              <a:gdLst>
                <a:gd name="T0" fmla="*/ 4694 w 4694"/>
                <a:gd name="T1" fmla="*/ 797 h 2901"/>
                <a:gd name="T2" fmla="*/ 4664 w 4694"/>
                <a:gd name="T3" fmla="*/ 665 h 2901"/>
                <a:gd name="T4" fmla="*/ 4586 w 4694"/>
                <a:gd name="T5" fmla="*/ 540 h 2901"/>
                <a:gd name="T6" fmla="*/ 4466 w 4694"/>
                <a:gd name="T7" fmla="*/ 426 h 2901"/>
                <a:gd name="T8" fmla="*/ 4299 w 4694"/>
                <a:gd name="T9" fmla="*/ 312 h 2901"/>
                <a:gd name="T10" fmla="*/ 4084 w 4694"/>
                <a:gd name="T11" fmla="*/ 216 h 2901"/>
                <a:gd name="T12" fmla="*/ 3833 w 4694"/>
                <a:gd name="T13" fmla="*/ 120 h 2901"/>
                <a:gd name="T14" fmla="*/ 3540 w 4694"/>
                <a:gd name="T15" fmla="*/ 36 h 2901"/>
                <a:gd name="T16" fmla="*/ 3205 w 4694"/>
                <a:gd name="T17" fmla="*/ 0 h 2901"/>
                <a:gd name="T18" fmla="*/ 3540 w 4694"/>
                <a:gd name="T19" fmla="*/ 78 h 2901"/>
                <a:gd name="T20" fmla="*/ 3833 w 4694"/>
                <a:gd name="T21" fmla="*/ 162 h 2901"/>
                <a:gd name="T22" fmla="*/ 4084 w 4694"/>
                <a:gd name="T23" fmla="*/ 258 h 2901"/>
                <a:gd name="T24" fmla="*/ 4287 w 4694"/>
                <a:gd name="T25" fmla="*/ 366 h 2901"/>
                <a:gd name="T26" fmla="*/ 4443 w 4694"/>
                <a:gd name="T27" fmla="*/ 480 h 2901"/>
                <a:gd name="T28" fmla="*/ 4550 w 4694"/>
                <a:gd name="T29" fmla="*/ 605 h 2901"/>
                <a:gd name="T30" fmla="*/ 4610 w 4694"/>
                <a:gd name="T31" fmla="*/ 737 h 2901"/>
                <a:gd name="T32" fmla="*/ 4610 w 4694"/>
                <a:gd name="T33" fmla="*/ 875 h 2901"/>
                <a:gd name="T34" fmla="*/ 4568 w 4694"/>
                <a:gd name="T35" fmla="*/ 1001 h 2901"/>
                <a:gd name="T36" fmla="*/ 4490 w 4694"/>
                <a:gd name="T37" fmla="*/ 1127 h 2901"/>
                <a:gd name="T38" fmla="*/ 4371 w 4694"/>
                <a:gd name="T39" fmla="*/ 1259 h 2901"/>
                <a:gd name="T40" fmla="*/ 4215 w 4694"/>
                <a:gd name="T41" fmla="*/ 1385 h 2901"/>
                <a:gd name="T42" fmla="*/ 4024 w 4694"/>
                <a:gd name="T43" fmla="*/ 1517 h 2901"/>
                <a:gd name="T44" fmla="*/ 3803 w 4694"/>
                <a:gd name="T45" fmla="*/ 1648 h 2901"/>
                <a:gd name="T46" fmla="*/ 3546 w 4694"/>
                <a:gd name="T47" fmla="*/ 1774 h 2901"/>
                <a:gd name="T48" fmla="*/ 3259 w 4694"/>
                <a:gd name="T49" fmla="*/ 1906 h 2901"/>
                <a:gd name="T50" fmla="*/ 2942 w 4694"/>
                <a:gd name="T51" fmla="*/ 2032 h 2901"/>
                <a:gd name="T52" fmla="*/ 2595 w 4694"/>
                <a:gd name="T53" fmla="*/ 2164 h 2901"/>
                <a:gd name="T54" fmla="*/ 2224 w 4694"/>
                <a:gd name="T55" fmla="*/ 2284 h 2901"/>
                <a:gd name="T56" fmla="*/ 1824 w 4694"/>
                <a:gd name="T57" fmla="*/ 2410 h 2901"/>
                <a:gd name="T58" fmla="*/ 1399 w 4694"/>
                <a:gd name="T59" fmla="*/ 2530 h 2901"/>
                <a:gd name="T60" fmla="*/ 484 w 4694"/>
                <a:gd name="T61" fmla="*/ 2757 h 2901"/>
                <a:gd name="T62" fmla="*/ 0 w 4694"/>
                <a:gd name="T63" fmla="*/ 2901 h 2901"/>
                <a:gd name="T64" fmla="*/ 969 w 4694"/>
                <a:gd name="T65" fmla="*/ 2674 h 2901"/>
                <a:gd name="T66" fmla="*/ 1638 w 4694"/>
                <a:gd name="T67" fmla="*/ 2494 h 2901"/>
                <a:gd name="T68" fmla="*/ 2057 w 4694"/>
                <a:gd name="T69" fmla="*/ 2374 h 2901"/>
                <a:gd name="T70" fmla="*/ 2451 w 4694"/>
                <a:gd name="T71" fmla="*/ 2248 h 2901"/>
                <a:gd name="T72" fmla="*/ 2816 w 4694"/>
                <a:gd name="T73" fmla="*/ 2116 h 2901"/>
                <a:gd name="T74" fmla="*/ 3151 w 4694"/>
                <a:gd name="T75" fmla="*/ 1984 h 2901"/>
                <a:gd name="T76" fmla="*/ 3462 w 4694"/>
                <a:gd name="T77" fmla="*/ 1858 h 2901"/>
                <a:gd name="T78" fmla="*/ 3737 w 4694"/>
                <a:gd name="T79" fmla="*/ 1720 h 2901"/>
                <a:gd name="T80" fmla="*/ 3982 w 4694"/>
                <a:gd name="T81" fmla="*/ 1589 h 2901"/>
                <a:gd name="T82" fmla="*/ 4191 w 4694"/>
                <a:gd name="T83" fmla="*/ 1457 h 2901"/>
                <a:gd name="T84" fmla="*/ 4371 w 4694"/>
                <a:gd name="T85" fmla="*/ 1325 h 2901"/>
                <a:gd name="T86" fmla="*/ 4508 w 4694"/>
                <a:gd name="T87" fmla="*/ 1193 h 2901"/>
                <a:gd name="T88" fmla="*/ 4610 w 4694"/>
                <a:gd name="T89" fmla="*/ 1061 h 2901"/>
                <a:gd name="T90" fmla="*/ 4670 w 4694"/>
                <a:gd name="T91" fmla="*/ 935 h 2901"/>
                <a:gd name="T92" fmla="*/ 4688 w 4694"/>
                <a:gd name="T93" fmla="*/ 869 h 2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0" name="Freeform 10"/>
            <p:cNvSpPr>
              <a:spLocks/>
            </p:cNvSpPr>
            <p:nvPr/>
          </p:nvSpPr>
          <p:spPr bwMode="hidden">
            <a:xfrm>
              <a:off x="0" y="0"/>
              <a:ext cx="3773" cy="2356"/>
            </a:xfrm>
            <a:custGeom>
              <a:avLst/>
              <a:gdLst>
                <a:gd name="T0" fmla="*/ 3761 w 3761"/>
                <a:gd name="T1" fmla="*/ 719 h 2356"/>
                <a:gd name="T2" fmla="*/ 3731 w 3761"/>
                <a:gd name="T3" fmla="*/ 599 h 2356"/>
                <a:gd name="T4" fmla="*/ 3653 w 3761"/>
                <a:gd name="T5" fmla="*/ 486 h 2356"/>
                <a:gd name="T6" fmla="*/ 3522 w 3761"/>
                <a:gd name="T7" fmla="*/ 378 h 2356"/>
                <a:gd name="T8" fmla="*/ 3348 w 3761"/>
                <a:gd name="T9" fmla="*/ 282 h 2356"/>
                <a:gd name="T10" fmla="*/ 3127 w 3761"/>
                <a:gd name="T11" fmla="*/ 192 h 2356"/>
                <a:gd name="T12" fmla="*/ 2864 w 3761"/>
                <a:gd name="T13" fmla="*/ 108 h 2356"/>
                <a:gd name="T14" fmla="*/ 2559 w 3761"/>
                <a:gd name="T15" fmla="*/ 36 h 2356"/>
                <a:gd name="T16" fmla="*/ 2230 w 3761"/>
                <a:gd name="T17" fmla="*/ 0 h 2356"/>
                <a:gd name="T18" fmla="*/ 2577 w 3761"/>
                <a:gd name="T19" fmla="*/ 72 h 2356"/>
                <a:gd name="T20" fmla="*/ 2876 w 3761"/>
                <a:gd name="T21" fmla="*/ 150 h 2356"/>
                <a:gd name="T22" fmla="*/ 3139 w 3761"/>
                <a:gd name="T23" fmla="*/ 234 h 2356"/>
                <a:gd name="T24" fmla="*/ 3348 w 3761"/>
                <a:gd name="T25" fmla="*/ 330 h 2356"/>
                <a:gd name="T26" fmla="*/ 3516 w 3761"/>
                <a:gd name="T27" fmla="*/ 432 h 2356"/>
                <a:gd name="T28" fmla="*/ 3623 w 3761"/>
                <a:gd name="T29" fmla="*/ 545 h 2356"/>
                <a:gd name="T30" fmla="*/ 3683 w 3761"/>
                <a:gd name="T31" fmla="*/ 665 h 2356"/>
                <a:gd name="T32" fmla="*/ 3689 w 3761"/>
                <a:gd name="T33" fmla="*/ 791 h 2356"/>
                <a:gd name="T34" fmla="*/ 3653 w 3761"/>
                <a:gd name="T35" fmla="*/ 887 h 2356"/>
                <a:gd name="T36" fmla="*/ 3593 w 3761"/>
                <a:gd name="T37" fmla="*/ 989 h 2356"/>
                <a:gd name="T38" fmla="*/ 3498 w 3761"/>
                <a:gd name="T39" fmla="*/ 1091 h 2356"/>
                <a:gd name="T40" fmla="*/ 3372 w 3761"/>
                <a:gd name="T41" fmla="*/ 1187 h 2356"/>
                <a:gd name="T42" fmla="*/ 3223 w 3761"/>
                <a:gd name="T43" fmla="*/ 1289 h 2356"/>
                <a:gd name="T44" fmla="*/ 3043 w 3761"/>
                <a:gd name="T45" fmla="*/ 1391 h 2356"/>
                <a:gd name="T46" fmla="*/ 2834 w 3761"/>
                <a:gd name="T47" fmla="*/ 1493 h 2356"/>
                <a:gd name="T48" fmla="*/ 2607 w 3761"/>
                <a:gd name="T49" fmla="*/ 1589 h 2356"/>
                <a:gd name="T50" fmla="*/ 2075 w 3761"/>
                <a:gd name="T51" fmla="*/ 1786 h 2356"/>
                <a:gd name="T52" fmla="*/ 1459 w 3761"/>
                <a:gd name="T53" fmla="*/ 1972 h 2356"/>
                <a:gd name="T54" fmla="*/ 765 w 3761"/>
                <a:gd name="T55" fmla="*/ 2158 h 2356"/>
                <a:gd name="T56" fmla="*/ 0 w 3761"/>
                <a:gd name="T57" fmla="*/ 2326 h 2356"/>
                <a:gd name="T58" fmla="*/ 401 w 3761"/>
                <a:gd name="T59" fmla="*/ 2272 h 2356"/>
                <a:gd name="T60" fmla="*/ 1142 w 3761"/>
                <a:gd name="T61" fmla="*/ 2092 h 2356"/>
                <a:gd name="T62" fmla="*/ 1812 w 3761"/>
                <a:gd name="T63" fmla="*/ 1900 h 2356"/>
                <a:gd name="T64" fmla="*/ 2392 w 3761"/>
                <a:gd name="T65" fmla="*/ 1702 h 2356"/>
                <a:gd name="T66" fmla="*/ 2649 w 3761"/>
                <a:gd name="T67" fmla="*/ 1607 h 2356"/>
                <a:gd name="T68" fmla="*/ 2882 w 3761"/>
                <a:gd name="T69" fmla="*/ 1505 h 2356"/>
                <a:gd name="T70" fmla="*/ 3091 w 3761"/>
                <a:gd name="T71" fmla="*/ 1403 h 2356"/>
                <a:gd name="T72" fmla="*/ 3277 w 3761"/>
                <a:gd name="T73" fmla="*/ 1301 h 2356"/>
                <a:gd name="T74" fmla="*/ 3432 w 3761"/>
                <a:gd name="T75" fmla="*/ 1193 h 2356"/>
                <a:gd name="T76" fmla="*/ 3558 w 3761"/>
                <a:gd name="T77" fmla="*/ 1091 h 2356"/>
                <a:gd name="T78" fmla="*/ 3653 w 3761"/>
                <a:gd name="T79" fmla="*/ 989 h 2356"/>
                <a:gd name="T80" fmla="*/ 3719 w 3761"/>
                <a:gd name="T81" fmla="*/ 887 h 2356"/>
                <a:gd name="T82" fmla="*/ 3755 w 3761"/>
                <a:gd name="T83" fmla="*/ 785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1" name="Freeform 11"/>
            <p:cNvSpPr>
              <a:spLocks/>
            </p:cNvSpPr>
            <p:nvPr/>
          </p:nvSpPr>
          <p:spPr bwMode="hidden">
            <a:xfrm>
              <a:off x="0" y="0"/>
              <a:ext cx="2933" cy="1846"/>
            </a:xfrm>
            <a:custGeom>
              <a:avLst/>
              <a:gdLst>
                <a:gd name="T0" fmla="*/ 2924 w 2924"/>
                <a:gd name="T1" fmla="*/ 647 h 1846"/>
                <a:gd name="T2" fmla="*/ 2876 w 2924"/>
                <a:gd name="T3" fmla="*/ 528 h 1846"/>
                <a:gd name="T4" fmla="*/ 2750 w 2924"/>
                <a:gd name="T5" fmla="*/ 414 h 1846"/>
                <a:gd name="T6" fmla="*/ 2559 w 2924"/>
                <a:gd name="T7" fmla="*/ 318 h 1846"/>
                <a:gd name="T8" fmla="*/ 2302 w 2924"/>
                <a:gd name="T9" fmla="*/ 228 h 1846"/>
                <a:gd name="T10" fmla="*/ 1985 w 2924"/>
                <a:gd name="T11" fmla="*/ 150 h 1846"/>
                <a:gd name="T12" fmla="*/ 1608 w 2924"/>
                <a:gd name="T13" fmla="*/ 78 h 1846"/>
                <a:gd name="T14" fmla="*/ 1178 w 2924"/>
                <a:gd name="T15" fmla="*/ 24 h 1846"/>
                <a:gd name="T16" fmla="*/ 694 w 2924"/>
                <a:gd name="T17" fmla="*/ 0 h 1846"/>
                <a:gd name="T18" fmla="*/ 1190 w 2924"/>
                <a:gd name="T19" fmla="*/ 48 h 1846"/>
                <a:gd name="T20" fmla="*/ 1626 w 2924"/>
                <a:gd name="T21" fmla="*/ 108 h 1846"/>
                <a:gd name="T22" fmla="*/ 2009 w 2924"/>
                <a:gd name="T23" fmla="*/ 180 h 1846"/>
                <a:gd name="T24" fmla="*/ 2326 w 2924"/>
                <a:gd name="T25" fmla="*/ 264 h 1846"/>
                <a:gd name="T26" fmla="*/ 2571 w 2924"/>
                <a:gd name="T27" fmla="*/ 360 h 1846"/>
                <a:gd name="T28" fmla="*/ 2750 w 2924"/>
                <a:gd name="T29" fmla="*/ 468 h 1846"/>
                <a:gd name="T30" fmla="*/ 2846 w 2924"/>
                <a:gd name="T31" fmla="*/ 587 h 1846"/>
                <a:gd name="T32" fmla="*/ 2864 w 2924"/>
                <a:gd name="T33" fmla="*/ 713 h 1846"/>
                <a:gd name="T34" fmla="*/ 2840 w 2924"/>
                <a:gd name="T35" fmla="*/ 785 h 1846"/>
                <a:gd name="T36" fmla="*/ 2792 w 2924"/>
                <a:gd name="T37" fmla="*/ 857 h 1846"/>
                <a:gd name="T38" fmla="*/ 2625 w 2924"/>
                <a:gd name="T39" fmla="*/ 1001 h 1846"/>
                <a:gd name="T40" fmla="*/ 2368 w 2924"/>
                <a:gd name="T41" fmla="*/ 1145 h 1846"/>
                <a:gd name="T42" fmla="*/ 2033 w 2924"/>
                <a:gd name="T43" fmla="*/ 1289 h 1846"/>
                <a:gd name="T44" fmla="*/ 1626 w 2924"/>
                <a:gd name="T45" fmla="*/ 1433 h 1846"/>
                <a:gd name="T46" fmla="*/ 1142 w 2924"/>
                <a:gd name="T47" fmla="*/ 1571 h 1846"/>
                <a:gd name="T48" fmla="*/ 604 w 2924"/>
                <a:gd name="T49" fmla="*/ 1702 h 1846"/>
                <a:gd name="T50" fmla="*/ 0 w 2924"/>
                <a:gd name="T51" fmla="*/ 1828 h 1846"/>
                <a:gd name="T52" fmla="*/ 311 w 2924"/>
                <a:gd name="T53" fmla="*/ 1780 h 1846"/>
                <a:gd name="T54" fmla="*/ 897 w 2924"/>
                <a:gd name="T55" fmla="*/ 1648 h 1846"/>
                <a:gd name="T56" fmla="*/ 1417 w 2924"/>
                <a:gd name="T57" fmla="*/ 1511 h 1846"/>
                <a:gd name="T58" fmla="*/ 1871 w 2924"/>
                <a:gd name="T59" fmla="*/ 1367 h 1846"/>
                <a:gd name="T60" fmla="*/ 2254 w 2924"/>
                <a:gd name="T61" fmla="*/ 1223 h 1846"/>
                <a:gd name="T62" fmla="*/ 2559 w 2924"/>
                <a:gd name="T63" fmla="*/ 1079 h 1846"/>
                <a:gd name="T64" fmla="*/ 2774 w 2924"/>
                <a:gd name="T65" fmla="*/ 929 h 1846"/>
                <a:gd name="T66" fmla="*/ 2876 w 2924"/>
                <a:gd name="T67" fmla="*/ 815 h 1846"/>
                <a:gd name="T68" fmla="*/ 2912 w 2924"/>
                <a:gd name="T69" fmla="*/ 743 h 1846"/>
                <a:gd name="T70" fmla="*/ 2924 w 2924"/>
                <a:gd name="T71" fmla="*/ 707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2" name="Freeform 12"/>
            <p:cNvSpPr>
              <a:spLocks/>
            </p:cNvSpPr>
            <p:nvPr/>
          </p:nvSpPr>
          <p:spPr bwMode="hidden">
            <a:xfrm>
              <a:off x="114" y="2847"/>
              <a:ext cx="1493" cy="204"/>
            </a:xfrm>
            <a:custGeom>
              <a:avLst/>
              <a:gdLst>
                <a:gd name="T0" fmla="*/ 1399 w 1488"/>
                <a:gd name="T1" fmla="*/ 204 h 204"/>
                <a:gd name="T2" fmla="*/ 0 w 1488"/>
                <a:gd name="T3" fmla="*/ 18 h 204"/>
                <a:gd name="T4" fmla="*/ 77 w 1488"/>
                <a:gd name="T5" fmla="*/ 0 h 204"/>
                <a:gd name="T6" fmla="*/ 1488 w 1488"/>
                <a:gd name="T7" fmla="*/ 186 h 204"/>
                <a:gd name="T8" fmla="*/ 1399 w 1488"/>
                <a:gd name="T9" fmla="*/ 204 h 204"/>
                <a:gd name="T10" fmla="*/ 1399 w 1488"/>
                <a:gd name="T11" fmla="*/ 204 h 204"/>
              </a:gdLst>
              <a:ahLst/>
              <a:cxnLst>
                <a:cxn ang="0">
                  <a:pos x="T0" y="T1"/>
                </a:cxn>
                <a:cxn ang="0">
                  <a:pos x="T2" y="T3"/>
                </a:cxn>
                <a:cxn ang="0">
                  <a:pos x="T4" y="T5"/>
                </a:cxn>
                <a:cxn ang="0">
                  <a:pos x="T6" y="T7"/>
                </a:cxn>
                <a:cxn ang="0">
                  <a:pos x="T8" y="T9"/>
                </a:cxn>
                <a:cxn ang="0">
                  <a:pos x="T10" y="T11"/>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3"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sp>
          <p:nvSpPr>
            <p:cNvPr id="30734"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a:p>
          </p:txBody>
        </p:sp>
        <p:grpSp>
          <p:nvGrpSpPr>
            <p:cNvPr id="30735" name="Group 15"/>
            <p:cNvGrpSpPr>
              <a:grpSpLocks/>
            </p:cNvGrpSpPr>
            <p:nvPr/>
          </p:nvGrpSpPr>
          <p:grpSpPr bwMode="auto">
            <a:xfrm>
              <a:off x="192" y="2284"/>
              <a:ext cx="1254" cy="923"/>
              <a:chOff x="192" y="2284"/>
              <a:chExt cx="1254" cy="923"/>
            </a:xfrm>
          </p:grpSpPr>
          <p:sp>
            <p:nvSpPr>
              <p:cNvPr id="30736"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Lst>
                <a:ahLst/>
                <a:cxnLst>
                  <a:cxn ang="0">
                    <a:pos x="T0" y="T1"/>
                  </a:cxn>
                  <a:cxn ang="0">
                    <a:pos x="T2" y="T3"/>
                  </a:cxn>
                  <a:cxn ang="0">
                    <a:pos x="T4" y="T5"/>
                  </a:cxn>
                  <a:cxn ang="0">
                    <a:pos x="T6" y="T7"/>
                  </a:cxn>
                  <a:cxn ang="0">
                    <a:pos x="T8" y="T9"/>
                  </a:cxn>
                  <a:cxn ang="0">
                    <a:pos x="T10" y="T11"/>
                  </a:cxn>
                </a:cxnLst>
                <a:rect l="0" t="0" r="r" b="b"/>
                <a:pathLst>
                  <a:path w="47" h="6">
                    <a:moveTo>
                      <a:pt x="47" y="6"/>
                    </a:moveTo>
                    <a:lnTo>
                      <a:pt x="0" y="0"/>
                    </a:lnTo>
                    <a:lnTo>
                      <a:pt x="0" y="0"/>
                    </a:lnTo>
                    <a:lnTo>
                      <a:pt x="47" y="6"/>
                    </a:lnTo>
                    <a:lnTo>
                      <a:pt x="47" y="6"/>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7"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3 w 323"/>
                  <a:gd name="T13" fmla="*/ 18 h 162"/>
                  <a:gd name="T14" fmla="*/ 239 w 323"/>
                  <a:gd name="T15" fmla="*/ 54 h 162"/>
                  <a:gd name="T16" fmla="*/ 287 w 323"/>
                  <a:gd name="T17" fmla="*/ 90 h 162"/>
                  <a:gd name="T18" fmla="*/ 317 w 323"/>
                  <a:gd name="T19" fmla="*/ 114 h 162"/>
                  <a:gd name="T20" fmla="*/ 323 w 323"/>
                  <a:gd name="T21" fmla="*/ 126 h 162"/>
                  <a:gd name="T22" fmla="*/ 323 w 323"/>
                  <a:gd name="T23" fmla="*/ 126 h 162"/>
                  <a:gd name="T24" fmla="*/ 221 w 323"/>
                  <a:gd name="T25" fmla="*/ 162 h 162"/>
                  <a:gd name="T26" fmla="*/ 0 w 323"/>
                  <a:gd name="T27" fmla="*/ 24 h 162"/>
                  <a:gd name="T28" fmla="*/ 0 w 323"/>
                  <a:gd name="T29" fmla="*/ 2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8" name="Freeform 18"/>
              <p:cNvSpPr>
                <a:spLocks noEditPoints="1"/>
              </p:cNvSpPr>
              <p:nvPr/>
            </p:nvSpPr>
            <p:spPr bwMode="hidden">
              <a:xfrm>
                <a:off x="192" y="2284"/>
                <a:ext cx="1254" cy="923"/>
              </a:xfrm>
              <a:custGeom>
                <a:avLst/>
                <a:gdLst>
                  <a:gd name="T0" fmla="*/ 1166 w 1250"/>
                  <a:gd name="T1" fmla="*/ 641 h 923"/>
                  <a:gd name="T2" fmla="*/ 1166 w 1250"/>
                  <a:gd name="T3" fmla="*/ 473 h 923"/>
                  <a:gd name="T4" fmla="*/ 1136 w 1250"/>
                  <a:gd name="T5" fmla="*/ 384 h 923"/>
                  <a:gd name="T6" fmla="*/ 1112 w 1250"/>
                  <a:gd name="T7" fmla="*/ 288 h 923"/>
                  <a:gd name="T8" fmla="*/ 1053 w 1250"/>
                  <a:gd name="T9" fmla="*/ 174 h 923"/>
                  <a:gd name="T10" fmla="*/ 981 w 1250"/>
                  <a:gd name="T11" fmla="*/ 96 h 923"/>
                  <a:gd name="T12" fmla="*/ 963 w 1250"/>
                  <a:gd name="T13" fmla="*/ 72 h 923"/>
                  <a:gd name="T14" fmla="*/ 891 w 1250"/>
                  <a:gd name="T15" fmla="*/ 18 h 923"/>
                  <a:gd name="T16" fmla="*/ 819 w 1250"/>
                  <a:gd name="T17" fmla="*/ 6 h 923"/>
                  <a:gd name="T18" fmla="*/ 712 w 1250"/>
                  <a:gd name="T19" fmla="*/ 24 h 923"/>
                  <a:gd name="T20" fmla="*/ 664 w 1250"/>
                  <a:gd name="T21" fmla="*/ 42 h 923"/>
                  <a:gd name="T22" fmla="*/ 568 w 1250"/>
                  <a:gd name="T23" fmla="*/ 120 h 923"/>
                  <a:gd name="T24" fmla="*/ 532 w 1250"/>
                  <a:gd name="T25" fmla="*/ 228 h 923"/>
                  <a:gd name="T26" fmla="*/ 509 w 1250"/>
                  <a:gd name="T27" fmla="*/ 348 h 923"/>
                  <a:gd name="T28" fmla="*/ 431 w 1250"/>
                  <a:gd name="T29" fmla="*/ 479 h 923"/>
                  <a:gd name="T30" fmla="*/ 413 w 1250"/>
                  <a:gd name="T31" fmla="*/ 539 h 923"/>
                  <a:gd name="T32" fmla="*/ 353 w 1250"/>
                  <a:gd name="T33" fmla="*/ 599 h 923"/>
                  <a:gd name="T34" fmla="*/ 305 w 1250"/>
                  <a:gd name="T35" fmla="*/ 629 h 923"/>
                  <a:gd name="T36" fmla="*/ 293 w 1250"/>
                  <a:gd name="T37" fmla="*/ 635 h 923"/>
                  <a:gd name="T38" fmla="*/ 257 w 1250"/>
                  <a:gd name="T39" fmla="*/ 677 h 923"/>
                  <a:gd name="T40" fmla="*/ 150 w 1250"/>
                  <a:gd name="T41" fmla="*/ 797 h 923"/>
                  <a:gd name="T42" fmla="*/ 54 w 1250"/>
                  <a:gd name="T43" fmla="*/ 839 h 923"/>
                  <a:gd name="T44" fmla="*/ 156 w 1250"/>
                  <a:gd name="T45" fmla="*/ 905 h 923"/>
                  <a:gd name="T46" fmla="*/ 240 w 1250"/>
                  <a:gd name="T47" fmla="*/ 869 h 923"/>
                  <a:gd name="T48" fmla="*/ 640 w 1250"/>
                  <a:gd name="T49" fmla="*/ 827 h 923"/>
                  <a:gd name="T50" fmla="*/ 700 w 1250"/>
                  <a:gd name="T51" fmla="*/ 725 h 923"/>
                  <a:gd name="T52" fmla="*/ 694 w 1250"/>
                  <a:gd name="T53" fmla="*/ 611 h 923"/>
                  <a:gd name="T54" fmla="*/ 778 w 1250"/>
                  <a:gd name="T55" fmla="*/ 551 h 923"/>
                  <a:gd name="T56" fmla="*/ 879 w 1250"/>
                  <a:gd name="T57" fmla="*/ 449 h 923"/>
                  <a:gd name="T58" fmla="*/ 909 w 1250"/>
                  <a:gd name="T59" fmla="*/ 414 h 923"/>
                  <a:gd name="T60" fmla="*/ 975 w 1250"/>
                  <a:gd name="T61" fmla="*/ 318 h 923"/>
                  <a:gd name="T62" fmla="*/ 1023 w 1250"/>
                  <a:gd name="T63" fmla="*/ 336 h 923"/>
                  <a:gd name="T64" fmla="*/ 1118 w 1250"/>
                  <a:gd name="T65" fmla="*/ 617 h 923"/>
                  <a:gd name="T66" fmla="*/ 1112 w 1250"/>
                  <a:gd name="T67" fmla="*/ 689 h 923"/>
                  <a:gd name="T68" fmla="*/ 1148 w 1250"/>
                  <a:gd name="T69" fmla="*/ 749 h 923"/>
                  <a:gd name="T70" fmla="*/ 1202 w 1250"/>
                  <a:gd name="T71" fmla="*/ 713 h 923"/>
                  <a:gd name="T72" fmla="*/ 1238 w 1250"/>
                  <a:gd name="T73" fmla="*/ 749 h 923"/>
                  <a:gd name="T74" fmla="*/ 1250 w 1250"/>
                  <a:gd name="T75" fmla="*/ 743 h 923"/>
                  <a:gd name="T76" fmla="*/ 694 w 1250"/>
                  <a:gd name="T77" fmla="*/ 264 h 923"/>
                  <a:gd name="T78" fmla="*/ 784 w 1250"/>
                  <a:gd name="T79" fmla="*/ 372 h 923"/>
                  <a:gd name="T80" fmla="*/ 766 w 1250"/>
                  <a:gd name="T81" fmla="*/ 443 h 923"/>
                  <a:gd name="T82" fmla="*/ 706 w 1250"/>
                  <a:gd name="T83" fmla="*/ 515 h 923"/>
                  <a:gd name="T84" fmla="*/ 658 w 1250"/>
                  <a:gd name="T85" fmla="*/ 569 h 923"/>
                  <a:gd name="T86" fmla="*/ 616 w 1250"/>
                  <a:gd name="T87" fmla="*/ 593 h 923"/>
                  <a:gd name="T88" fmla="*/ 574 w 1250"/>
                  <a:gd name="T89" fmla="*/ 617 h 923"/>
                  <a:gd name="T90" fmla="*/ 562 w 1250"/>
                  <a:gd name="T91" fmla="*/ 707 h 923"/>
                  <a:gd name="T92" fmla="*/ 353 w 1250"/>
                  <a:gd name="T93" fmla="*/ 755 h 923"/>
                  <a:gd name="T94" fmla="*/ 389 w 1250"/>
                  <a:gd name="T95" fmla="*/ 641 h 923"/>
                  <a:gd name="T96" fmla="*/ 425 w 1250"/>
                  <a:gd name="T97" fmla="*/ 647 h 923"/>
                  <a:gd name="T98" fmla="*/ 443 w 1250"/>
                  <a:gd name="T99" fmla="*/ 617 h 923"/>
                  <a:gd name="T100" fmla="*/ 568 w 1250"/>
                  <a:gd name="T101" fmla="*/ 515 h 923"/>
                  <a:gd name="T102" fmla="*/ 616 w 1250"/>
                  <a:gd name="T103" fmla="*/ 473 h 923"/>
                  <a:gd name="T104" fmla="*/ 640 w 1250"/>
                  <a:gd name="T105" fmla="*/ 396 h 923"/>
                  <a:gd name="T106" fmla="*/ 640 w 1250"/>
                  <a:gd name="T107" fmla="*/ 378 h 923"/>
                  <a:gd name="T108" fmla="*/ 664 w 1250"/>
                  <a:gd name="T109" fmla="*/ 270 h 923"/>
                  <a:gd name="T110" fmla="*/ 682 w 1250"/>
                  <a:gd name="T111" fmla="*/ 192 h 923"/>
                  <a:gd name="T112" fmla="*/ 694 w 1250"/>
                  <a:gd name="T113" fmla="*/ 264 h 923"/>
                  <a:gd name="T114" fmla="*/ 532 w 1250"/>
                  <a:gd name="T115" fmla="*/ 455 h 923"/>
                  <a:gd name="T116" fmla="*/ 634 w 1250"/>
                  <a:gd name="T117" fmla="*/ 803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39"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Lst>
                <a:ahLst/>
                <a:cxnLst>
                  <a:cxn ang="0">
                    <a:pos x="T0" y="T1"/>
                  </a:cxn>
                  <a:cxn ang="0">
                    <a:pos x="T2" y="T3"/>
                  </a:cxn>
                  <a:cxn ang="0">
                    <a:pos x="T4" y="T5"/>
                  </a:cxn>
                  <a:cxn ang="0">
                    <a:pos x="T6" y="T7"/>
                  </a:cxn>
                  <a:cxn ang="0">
                    <a:pos x="T8" y="T9"/>
                  </a:cxn>
                  <a:cxn ang="0">
                    <a:pos x="T10" y="T11"/>
                  </a:cxn>
                  <a:cxn ang="0">
                    <a:pos x="T12" y="T13"/>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0"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1"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2"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3"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4"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5" name="Freeform 25"/>
              <p:cNvSpPr>
                <a:spLocks/>
              </p:cNvSpPr>
              <p:nvPr/>
            </p:nvSpPr>
            <p:spPr bwMode="hidden">
              <a:xfrm>
                <a:off x="737" y="2763"/>
                <a:ext cx="73" cy="54"/>
              </a:xfrm>
              <a:custGeom>
                <a:avLst/>
                <a:gdLst>
                  <a:gd name="T0" fmla="*/ 24 w 72"/>
                  <a:gd name="T1" fmla="*/ 36 h 54"/>
                  <a:gd name="T2" fmla="*/ 48 w 72"/>
                  <a:gd name="T3" fmla="*/ 24 h 54"/>
                  <a:gd name="T4" fmla="*/ 60 w 72"/>
                  <a:gd name="T5" fmla="*/ 12 h 54"/>
                  <a:gd name="T6" fmla="*/ 66 w 72"/>
                  <a:gd name="T7" fmla="*/ 6 h 54"/>
                  <a:gd name="T8" fmla="*/ 72 w 72"/>
                  <a:gd name="T9" fmla="*/ 0 h 54"/>
                  <a:gd name="T10" fmla="*/ 42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6"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7"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8" name="Freeform 28"/>
              <p:cNvSpPr>
                <a:spLocks/>
              </p:cNvSpPr>
              <p:nvPr/>
            </p:nvSpPr>
            <p:spPr bwMode="hidden">
              <a:xfrm>
                <a:off x="437" y="3027"/>
                <a:ext cx="288" cy="84"/>
              </a:xfrm>
              <a:custGeom>
                <a:avLst/>
                <a:gdLst>
                  <a:gd name="T0" fmla="*/ 287 w 287"/>
                  <a:gd name="T1" fmla="*/ 0 h 84"/>
                  <a:gd name="T2" fmla="*/ 0 w 287"/>
                  <a:gd name="T3" fmla="*/ 84 h 84"/>
                  <a:gd name="T4" fmla="*/ 168 w 287"/>
                  <a:gd name="T5" fmla="*/ 36 h 84"/>
                  <a:gd name="T6" fmla="*/ 114 w 287"/>
                  <a:gd name="T7" fmla="*/ 60 h 84"/>
                  <a:gd name="T8" fmla="*/ 276 w 287"/>
                  <a:gd name="T9" fmla="*/ 18 h 84"/>
                  <a:gd name="T10" fmla="*/ 287 w 287"/>
                  <a:gd name="T11" fmla="*/ 0 h 84"/>
                  <a:gd name="T12" fmla="*/ 287 w 287"/>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49"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0"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1"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2"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3"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Lst>
                <a:ahLst/>
                <a:cxnLst>
                  <a:cxn ang="0">
                    <a:pos x="T0" y="T1"/>
                  </a:cxn>
                  <a:cxn ang="0">
                    <a:pos x="T2" y="T3"/>
                  </a:cxn>
                  <a:cxn ang="0">
                    <a:pos x="T4" y="T5"/>
                  </a:cxn>
                  <a:cxn ang="0">
                    <a:pos x="T6" y="T7"/>
                  </a:cxn>
                  <a:cxn ang="0">
                    <a:pos x="T8" y="T9"/>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4"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5"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30756"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57"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Lst>
                <a:ahLst/>
                <a:cxnLst>
                  <a:cxn ang="0">
                    <a:pos x="T0" y="T1"/>
                  </a:cxn>
                  <a:cxn ang="0">
                    <a:pos x="T2" y="T3"/>
                  </a:cxn>
                  <a:cxn ang="0">
                    <a:pos x="T4" y="T5"/>
                  </a:cxn>
                  <a:cxn ang="0">
                    <a:pos x="T6" y="T7"/>
                  </a:cxn>
                  <a:cxn ang="0">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58"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Lst>
                <a:ahLst/>
                <a:cxnLst>
                  <a:cxn ang="0">
                    <a:pos x="T0" y="T1"/>
                  </a:cxn>
                  <a:cxn ang="0">
                    <a:pos x="T2" y="T3"/>
                  </a:cxn>
                  <a:cxn ang="0">
                    <a:pos x="T4" y="T5"/>
                  </a:cxn>
                  <a:cxn ang="0">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59"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Lst>
                <a:ahLst/>
                <a:cxnLst>
                  <a:cxn ang="0">
                    <a:pos x="T0" y="T1"/>
                  </a:cxn>
                  <a:cxn ang="0">
                    <a:pos x="T2" y="T3"/>
                  </a:cxn>
                  <a:cxn ang="0">
                    <a:pos x="T4" y="T5"/>
                  </a:cxn>
                  <a:cxn ang="0">
                    <a:pos x="T6" y="T7"/>
                  </a:cxn>
                  <a:cxn ang="0">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60"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Lst>
                <a:ahLst/>
                <a:cxnLst>
                  <a:cxn ang="0">
                    <a:pos x="T0" y="T1"/>
                  </a:cxn>
                  <a:cxn ang="0">
                    <a:pos x="T2" y="T3"/>
                  </a:cxn>
                  <a:cxn ang="0">
                    <a:pos x="T4" y="T5"/>
                  </a:cxn>
                  <a:cxn ang="0">
                    <a:pos x="T6" y="T7"/>
                  </a:cxn>
                  <a:cxn ang="0">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sp>
        <p:nvSpPr>
          <p:cNvPr id="30761" name="Rectangle 41"/>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30762" name="Rectangle 4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0763" name="Rectangle 43"/>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endParaRPr lang="ru-RU" altLang="ru-RU"/>
          </a:p>
        </p:txBody>
      </p:sp>
      <p:sp>
        <p:nvSpPr>
          <p:cNvPr id="30764" name="Rectangle 4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ru-RU" altLang="ru-RU"/>
          </a:p>
        </p:txBody>
      </p:sp>
      <p:sp>
        <p:nvSpPr>
          <p:cNvPr id="30765" name="Rectangle 45"/>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A7E89CA4-8711-492F-B45F-9E2C788A4C26}"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Blip>
          <a:blip r:embed="rId13"/>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Blip>
          <a:blip r:embed="rId13"/>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altLang="ru-RU" sz="3200" b="1"/>
              <a:t>«Компетентностный подход в образовании» </a:t>
            </a:r>
            <a:br>
              <a:rPr lang="ru-RU" altLang="ru-RU" sz="3200" b="1"/>
            </a:br>
            <a:r>
              <a:rPr lang="ru-RU" altLang="ru-RU" sz="3200" b="1"/>
              <a:t>Литвинова Г.А.</a:t>
            </a:r>
            <a:r>
              <a:rPr lang="ru-RU" altLang="ru-RU" sz="4000" b="1"/>
              <a:t/>
            </a:r>
            <a:br>
              <a:rPr lang="ru-RU" altLang="ru-RU" sz="4000" b="1"/>
            </a:br>
            <a:endParaRPr lang="ru-RU" altLang="ru-RU" sz="4000" b="1"/>
          </a:p>
        </p:txBody>
      </p:sp>
      <p:sp>
        <p:nvSpPr>
          <p:cNvPr id="2051" name="Rectangle 3"/>
          <p:cNvSpPr>
            <a:spLocks noGrp="1" noChangeArrowheads="1"/>
          </p:cNvSpPr>
          <p:nvPr>
            <p:ph type="subTitle" idx="1"/>
          </p:nvPr>
        </p:nvSpPr>
        <p:spPr>
          <a:xfrm>
            <a:off x="1258888" y="3933825"/>
            <a:ext cx="6400800" cy="1752600"/>
          </a:xfrm>
        </p:spPr>
        <p:txBody>
          <a:bodyPr/>
          <a:lstStyle/>
          <a:p>
            <a:pPr>
              <a:lnSpc>
                <a:spcPct val="80000"/>
              </a:lnSpc>
            </a:pPr>
            <a:r>
              <a:rPr lang="ru-RU" altLang="ru-RU" sz="1800"/>
              <a:t>Актуальная проблема не только для России, но и для всего мирового сообщества – проблема, связанная с модернизацией содержания образования, оптимизацией способов и технологий организации образовательного процесса и, конечно, переосмыслением целей и результатов образования.</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altLang="ru-RU" sz="4000"/>
              <a:t>Концепция общего образования</a:t>
            </a:r>
          </a:p>
        </p:txBody>
      </p:sp>
      <p:sp>
        <p:nvSpPr>
          <p:cNvPr id="11267" name="Rectangle 3"/>
          <p:cNvSpPr>
            <a:spLocks noGrp="1" noChangeArrowheads="1"/>
          </p:cNvSpPr>
          <p:nvPr>
            <p:ph type="body" idx="1"/>
          </p:nvPr>
        </p:nvSpPr>
        <p:spPr/>
        <p:txBody>
          <a:bodyPr/>
          <a:lstStyle/>
          <a:p>
            <a:pPr>
              <a:buFont typeface="Wingdings" panose="05000000000000000000" pitchFamily="2" charset="2"/>
              <a:buNone/>
            </a:pPr>
            <a:r>
              <a:rPr lang="ru-RU" altLang="ru-RU"/>
              <a:t>   «общеобразовательная школа должна формировать новую систему универсальных знаний, умений, навыков, а также опыт самостоятельной деятельности и личной ответственности обучающихся, то есть современные ключевые компетенции».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u-RU" altLang="ru-RU" sz="4000"/>
              <a:t>Глоссарии терминов ЕФО (1997), компетенция определяется</a:t>
            </a:r>
          </a:p>
        </p:txBody>
      </p:sp>
      <p:sp>
        <p:nvSpPr>
          <p:cNvPr id="12291" name="Rectangle 3"/>
          <p:cNvSpPr>
            <a:spLocks noGrp="1" noChangeArrowheads="1"/>
          </p:cNvSpPr>
          <p:nvPr>
            <p:ph type="body" idx="1"/>
          </p:nvPr>
        </p:nvSpPr>
        <p:spPr/>
        <p:txBody>
          <a:bodyPr/>
          <a:lstStyle/>
          <a:p>
            <a:pPr>
              <a:lnSpc>
                <a:spcPct val="80000"/>
              </a:lnSpc>
            </a:pPr>
            <a:r>
              <a:rPr lang="ru-RU" altLang="ru-RU" sz="2000"/>
              <a:t>толкования соотношения понятий компетенция/компетентность: они либо отождествляются, либо дифференцируются.</a:t>
            </a:r>
          </a:p>
          <a:p>
            <a:pPr>
              <a:lnSpc>
                <a:spcPct val="80000"/>
              </a:lnSpc>
            </a:pPr>
            <a:r>
              <a:rPr lang="ru-RU" altLang="ru-RU" sz="2000"/>
              <a:t>как:</a:t>
            </a:r>
          </a:p>
          <a:p>
            <a:pPr>
              <a:lnSpc>
                <a:spcPct val="80000"/>
              </a:lnSpc>
            </a:pPr>
            <a:r>
              <a:rPr lang="ru-RU" altLang="ru-RU" sz="2000"/>
              <a:t>1. Способность делать что-либо хорошо или эффективно.</a:t>
            </a:r>
          </a:p>
          <a:p>
            <a:pPr>
              <a:lnSpc>
                <a:spcPct val="80000"/>
              </a:lnSpc>
            </a:pPr>
            <a:r>
              <a:rPr lang="ru-RU" altLang="ru-RU" sz="2000"/>
              <a:t>2. Соответствие требованиям, предъявляемым при устройстве на работу.</a:t>
            </a:r>
          </a:p>
          <a:p>
            <a:pPr>
              <a:lnSpc>
                <a:spcPct val="80000"/>
              </a:lnSpc>
            </a:pPr>
            <a:r>
              <a:rPr lang="ru-RU" altLang="ru-RU" sz="2000"/>
              <a:t>3. Способность выполнять особые трудовые функции.</a:t>
            </a:r>
          </a:p>
          <a:p>
            <a:pPr>
              <a:lnSpc>
                <a:spcPct val="80000"/>
              </a:lnSpc>
            </a:pPr>
            <a:r>
              <a:rPr lang="ru-RU" altLang="ru-RU" sz="2000"/>
              <a:t>Там же отмечается, что « …термин компетентность используется в тех же значениях. Компетентность обычно употребляется в описательном плане». </a:t>
            </a:r>
          </a:p>
          <a:p>
            <a:pPr>
              <a:lnSpc>
                <a:spcPct val="80000"/>
              </a:lnSpc>
            </a:pPr>
            <a:r>
              <a:rPr lang="ru-RU" altLang="ru-RU" sz="2000"/>
              <a:t>Во втором варианте компетентность трактуется как основывающаяся на знаниях, интеллектуально- и личностно-обусловленная социально-профессиональная жизнедеятельность человека.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ru-RU" altLang="ru-RU" sz="4000"/>
              <a:t>Определение компетентности, предложенное Дж. Равеном</a:t>
            </a:r>
          </a:p>
        </p:txBody>
      </p:sp>
      <p:sp>
        <p:nvSpPr>
          <p:cNvPr id="13315"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2800"/>
              <a:t>    который дает развернутое толкование компетентности и понимает ее как явление, состоящее «из большого числа компонентов, многие из которых относительно независимы друг для друга, … некоторые компоненты относятся скорее к когнитивной сфере, а другие – к эмоциональной, … эти компоненты могут заменять друг друга в качестве составляющих эффективного поведения». При этом, как подчеркивает Дж. Равен, «виды компетентности» суть «мотивированные способности».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altLang="ru-RU" sz="3200"/>
              <a:t>«Глоссарий терминов рынка труда, разработки стандартов</a:t>
            </a:r>
            <a:r>
              <a:rPr lang="ru-RU" altLang="ru-RU" sz="4000"/>
              <a:t>…» ЕФО</a:t>
            </a:r>
          </a:p>
        </p:txBody>
      </p:sp>
      <p:sp>
        <p:nvSpPr>
          <p:cNvPr id="14339"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a:t>   существуют четыре модели (способа) определения компетенций: а) основанные на параметрах личности; б) основанные на выполнении задач и деятельности; в) основанные на выполнении производственной деятельности; г) основанные на управлении результатами деятельности.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u-RU" altLang="ru-RU"/>
              <a:t>Доклад В. Хутмахера </a:t>
            </a:r>
          </a:p>
        </p:txBody>
      </p:sp>
      <p:sp>
        <p:nvSpPr>
          <p:cNvPr id="1536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a:t>   есть разные подходы к тому, что определяют в качестве основных компетенций. Их может быть всего две – уметь писать и думать, или семь: учение; исследование; думание; общение; кооперация взаимодействие; уметь делать дело, доводить дело до конца; адаптироваться к самому себе, принимать себя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u-RU" altLang="ru-RU" sz="4000"/>
              <a:t>Основной разработчик компетенций Г. Халаж</a:t>
            </a:r>
          </a:p>
        </p:txBody>
      </p:sp>
      <p:sp>
        <p:nvSpPr>
          <p:cNvPr id="16387"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2800"/>
              <a:t>   рассматривает формулирование компетенций как ответ на вызовы, стоящие перед Европой (сохранение демократического открытого общества, мультилингвизм, мультикультура, новые требования рынка труда, развитие комплексных организаций, экономические изменения и др.) Соответственно В. Хутмахер в своем докладе приводит принятое Советом Европы определение пяти ключевых компетенций, которыми «должны быть оснащены молодые европейцы»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u-RU" altLang="ru-RU"/>
              <a:t>Ключевые компетенции</a:t>
            </a:r>
          </a:p>
        </p:txBody>
      </p:sp>
      <p:sp>
        <p:nvSpPr>
          <p:cNvPr id="17411" name="Rectangle 3"/>
          <p:cNvSpPr>
            <a:spLocks noGrp="1" noChangeArrowheads="1"/>
          </p:cNvSpPr>
          <p:nvPr>
            <p:ph type="body" idx="1"/>
          </p:nvPr>
        </p:nvSpPr>
        <p:spPr/>
        <p:txBody>
          <a:bodyPr/>
          <a:lstStyle/>
          <a:p>
            <a:pPr>
              <a:lnSpc>
                <a:spcPct val="80000"/>
              </a:lnSpc>
            </a:pPr>
            <a:r>
              <a:rPr lang="ru-RU" altLang="ru-RU" sz="2000"/>
              <a:t>«…политические и социальные компетенции, такие как способность принимать ответственность, участвовать в принятии групповых решений, разрешать конфликты ненасильственно, участвовать в поддержании и улучшении демократических институтов;</a:t>
            </a:r>
          </a:p>
          <a:p>
            <a:pPr>
              <a:lnSpc>
                <a:spcPct val="80000"/>
              </a:lnSpc>
            </a:pPr>
            <a:r>
              <a:rPr lang="ru-RU" altLang="ru-RU" sz="2000"/>
              <a:t>· компетенции, вязанные с жизнью в многокультурном обществе. Для того чтобы контролировать проявление расизма и ксенофобии и развитие климата нетолерантности, образование должно «оснастить» молодых людей межкультурными компетенциями, такими как принятие различий, уважение других и способность жить с людьми других культур, языков, религий;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u-RU" altLang="ru-RU"/>
              <a:t>Ключевые компетенции</a:t>
            </a:r>
          </a:p>
        </p:txBody>
      </p:sp>
      <p:sp>
        <p:nvSpPr>
          <p:cNvPr id="18435" name="Rectangle 3"/>
          <p:cNvSpPr>
            <a:spLocks noGrp="1" noChangeArrowheads="1"/>
          </p:cNvSpPr>
          <p:nvPr>
            <p:ph type="body" idx="1"/>
          </p:nvPr>
        </p:nvSpPr>
        <p:spPr/>
        <p:txBody>
          <a:bodyPr/>
          <a:lstStyle/>
          <a:p>
            <a:pPr>
              <a:lnSpc>
                <a:spcPct val="80000"/>
              </a:lnSpc>
            </a:pPr>
            <a:r>
              <a:rPr lang="ru-RU" altLang="ru-RU" sz="2000"/>
              <a:t>· компетенции, относящиеся к владению устной и письменной коммуникацией, которые особенно важны для работы и социальной жизни, с акцентом на то, что тем людям, которые не владеют ими, угрожает социальная изоляция. В этом же контексте коммуникации все большую важность приобретает владение более чем одни языком.</a:t>
            </a:r>
          </a:p>
          <a:p>
            <a:pPr>
              <a:lnSpc>
                <a:spcPct val="80000"/>
              </a:lnSpc>
            </a:pPr>
            <a:r>
              <a:rPr lang="ru-RU" altLang="ru-RU" sz="2000"/>
              <a:t>· компетенции, связанные с возрастанием информатизации общества. Владение этими технологиями, понимание их применения, слабых и сильных сторон и способов к критическому суждению в отношении информации, распространяемой массмедийными средствами и рекламой;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ru-RU" altLang="ru-RU"/>
              <a:t>Ключевые компетенции</a:t>
            </a:r>
          </a:p>
        </p:txBody>
      </p:sp>
      <p:sp>
        <p:nvSpPr>
          <p:cNvPr id="19459" name="Rectangle 3"/>
          <p:cNvSpPr>
            <a:spLocks noGrp="1" noChangeArrowheads="1"/>
          </p:cNvSpPr>
          <p:nvPr>
            <p:ph type="body" idx="1"/>
          </p:nvPr>
        </p:nvSpPr>
        <p:spPr/>
        <p:txBody>
          <a:bodyPr/>
          <a:lstStyle/>
          <a:p>
            <a:r>
              <a:rPr lang="ru-RU" altLang="ru-RU"/>
              <a:t>способность учиться на протяжении всей жизни в качестве основы непрерывного обучения в контексте как личной профессиональной, так и социальной жизни».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ru-RU" altLang="ru-RU" sz="3200"/>
              <a:t>Анализ литературы показывает</a:t>
            </a:r>
          </a:p>
        </p:txBody>
      </p:sp>
      <p:sp>
        <p:nvSpPr>
          <p:cNvPr id="20483" name="Rectangle 3"/>
          <p:cNvSpPr>
            <a:spLocks noGrp="1" noChangeArrowheads="1"/>
          </p:cNvSpPr>
          <p:nvPr>
            <p:ph type="body" idx="1"/>
          </p:nvPr>
        </p:nvSpPr>
        <p:spPr/>
        <p:txBody>
          <a:bodyPr/>
          <a:lstStyle/>
          <a:p>
            <a:pPr>
              <a:buFont typeface="Wingdings" panose="05000000000000000000" pitchFamily="2" charset="2"/>
              <a:buNone/>
            </a:pPr>
            <a:r>
              <a:rPr lang="ru-RU" altLang="ru-RU" sz="2800"/>
              <a:t>   по мнению исследователей проблемы компетентностного подхода, следует что в настоящее время образование столкнулось не только с достаточно трудной и неоднозначно решаемой исследователями задачей определения содержания понятия ключевых компетенций, но и самих оснований их разграничения, классификации.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ru-RU" altLang="ru-RU" sz="4000"/>
              <a:t>Общий контекст европейских тенденций глобализации</a:t>
            </a:r>
          </a:p>
        </p:txBody>
      </p:sp>
      <p:sp>
        <p:nvSpPr>
          <p:cNvPr id="3075" name="Rectangle 3"/>
          <p:cNvSpPr>
            <a:spLocks noGrp="1" noChangeArrowheads="1"/>
          </p:cNvSpPr>
          <p:nvPr>
            <p:ph type="body" idx="1"/>
          </p:nvPr>
        </p:nvSpPr>
        <p:spPr/>
        <p:txBody>
          <a:bodyPr/>
          <a:lstStyle/>
          <a:p>
            <a:pPr>
              <a:lnSpc>
                <a:spcPct val="80000"/>
              </a:lnSpc>
            </a:pPr>
            <a:r>
              <a:rPr lang="ru-RU" altLang="ru-RU" sz="2800"/>
              <a:t>Совет Культурной Кооперации (СДСС) среднего образования определил основные ключевые компетенции, которые в результате должны освоить молодые европейцы. Соответственно и цель образования стала соотноситься с формированием ключевых компетенций (компетентностей), отмечено в текстах «Стратегии модернизации общего образования» (2001 г.) и «Концепции модернизации содержания общего образования на период до 2010 года».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ru-RU" altLang="ru-RU" sz="3200"/>
              <a:t>А.В. Хуторской выделяет наименования основных ключевых компетенций</a:t>
            </a:r>
          </a:p>
        </p:txBody>
      </p:sp>
      <p:sp>
        <p:nvSpPr>
          <p:cNvPr id="21507"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2800"/>
              <a:t>    Ценностно-смысловая, общекультурная, учебно-познавательная, информационная, коммуникативная, социально-трудовая, личностная компетенция и компетенция личностного совершенствования. Каждая из них, в свою очередь, представляет набор не менее значимых компетенций/компетентностей, соотносимых с основными сферами деятельности человека, выделенными разработчиками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ru-RU" altLang="ru-RU" sz="3200"/>
              <a:t>«Стратегии модернизации содержания общего образования</a:t>
            </a:r>
            <a:r>
              <a:rPr lang="ru-RU" altLang="ru-RU" sz="4000"/>
              <a:t>»</a:t>
            </a:r>
          </a:p>
        </p:txBody>
      </p:sp>
      <p:sp>
        <p:nvSpPr>
          <p:cNvPr id="2253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400"/>
              <a:t>   Разграничения компетентностей по сферам:</a:t>
            </a:r>
          </a:p>
          <a:p>
            <a:pPr>
              <a:lnSpc>
                <a:spcPct val="90000"/>
              </a:lnSpc>
            </a:pPr>
            <a:r>
              <a:rPr lang="ru-RU" altLang="ru-RU" sz="2400"/>
              <a:t>Компетентность в сфере самостоятельной познавательной деятельности;</a:t>
            </a:r>
          </a:p>
          <a:p>
            <a:pPr>
              <a:lnSpc>
                <a:spcPct val="90000"/>
              </a:lnSpc>
            </a:pPr>
            <a:r>
              <a:rPr lang="ru-RU" altLang="ru-RU" sz="2400"/>
              <a:t>· компетентность в сфере гражданско-общественной деятельности;</a:t>
            </a:r>
          </a:p>
          <a:p>
            <a:pPr>
              <a:lnSpc>
                <a:spcPct val="90000"/>
              </a:lnSpc>
            </a:pPr>
            <a:r>
              <a:rPr lang="ru-RU" altLang="ru-RU" sz="2400"/>
              <a:t>· компетентность в сфере социально-групповой деятельности;</a:t>
            </a:r>
          </a:p>
          <a:p>
            <a:pPr>
              <a:lnSpc>
                <a:spcPct val="90000"/>
              </a:lnSpc>
            </a:pPr>
            <a:r>
              <a:rPr lang="ru-RU" altLang="ru-RU" sz="2400"/>
              <a:t>· компетентность в бытовой сфере;</a:t>
            </a:r>
          </a:p>
          <a:p>
            <a:pPr>
              <a:lnSpc>
                <a:spcPct val="90000"/>
              </a:lnSpc>
            </a:pPr>
            <a:r>
              <a:rPr lang="ru-RU" altLang="ru-RU" sz="2400"/>
              <a:t>· компетентность в сфере культурно-досуговой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ru-RU" altLang="ru-RU" sz="3200"/>
              <a:t>Теоретическая основа выделения групп компетенций</a:t>
            </a:r>
          </a:p>
        </p:txBody>
      </p:sp>
      <p:sp>
        <p:nvSpPr>
          <p:cNvPr id="23555" name="Rectangle 3"/>
          <p:cNvSpPr>
            <a:spLocks noGrp="1" noChangeArrowheads="1"/>
          </p:cNvSpPr>
          <p:nvPr>
            <p:ph type="body" idx="1"/>
          </p:nvPr>
        </p:nvSpPr>
        <p:spPr/>
        <p:txBody>
          <a:bodyPr/>
          <a:lstStyle/>
          <a:p>
            <a:pPr>
              <a:lnSpc>
                <a:spcPct val="80000"/>
              </a:lnSpc>
            </a:pPr>
            <a:r>
              <a:rPr lang="ru-RU" altLang="ru-RU" sz="2000"/>
              <a:t>Теоретической основой выделения исследователями (к числу которых относится и автор данной статьи) групп ключевых компетентностей послужили сформулированные в отечественной психологии положения относительно того, что:</a:t>
            </a:r>
          </a:p>
          <a:p>
            <a:pPr>
              <a:lnSpc>
                <a:spcPct val="80000"/>
              </a:lnSpc>
            </a:pPr>
            <a:r>
              <a:rPr lang="ru-RU" altLang="ru-RU" sz="2000"/>
              <a:t>a) человек есть субъект общения, познания, труда (Б.Г. Ананьев); </a:t>
            </a:r>
          </a:p>
          <a:p>
            <a:pPr>
              <a:lnSpc>
                <a:spcPct val="80000"/>
              </a:lnSpc>
            </a:pPr>
            <a:r>
              <a:rPr lang="ru-RU" altLang="ru-RU" sz="2000"/>
              <a:t>b) человек проявляется в системе отношений к обществу, другим людям, к себе, к труду (В.Н. Мясищев); </a:t>
            </a:r>
          </a:p>
          <a:p>
            <a:pPr>
              <a:lnSpc>
                <a:spcPct val="80000"/>
              </a:lnSpc>
            </a:pPr>
            <a:r>
              <a:rPr lang="ru-RU" altLang="ru-RU" sz="2000"/>
              <a:t>c) компетентность человека имеет вектор акмеологического развития (Н.В. Кузьмина, А.А. Деркач); </a:t>
            </a:r>
          </a:p>
          <a:p>
            <a:pPr>
              <a:lnSpc>
                <a:spcPct val="80000"/>
              </a:lnSpc>
            </a:pPr>
            <a:r>
              <a:rPr lang="ru-RU" altLang="ru-RU" sz="2000"/>
              <a:t>d) профессионализм включает компетентности (А..К. Маркова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u-RU" altLang="ru-RU" sz="4000"/>
              <a:t>Три основные группы компетентностей</a:t>
            </a:r>
          </a:p>
        </p:txBody>
      </p:sp>
      <p:sp>
        <p:nvSpPr>
          <p:cNvPr id="24579"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2800"/>
              <a:t>   С этих позиций авторами были разграничены: </a:t>
            </a:r>
          </a:p>
          <a:p>
            <a:pPr>
              <a:lnSpc>
                <a:spcPct val="80000"/>
              </a:lnSpc>
            </a:pPr>
            <a:r>
              <a:rPr lang="ru-RU" altLang="ru-RU" sz="2800"/>
              <a:t>· компетентности, относящиеся к самому себе как личности, как субъекту жизнедеятельности;</a:t>
            </a:r>
          </a:p>
          <a:p>
            <a:pPr>
              <a:lnSpc>
                <a:spcPct val="80000"/>
              </a:lnSpc>
            </a:pPr>
            <a:r>
              <a:rPr lang="ru-RU" altLang="ru-RU" sz="2800"/>
              <a:t>· компетентности, относящиеся к взаимодействию человека с другими людьми;</a:t>
            </a:r>
          </a:p>
          <a:p>
            <a:pPr>
              <a:lnSpc>
                <a:spcPct val="80000"/>
              </a:lnSpc>
            </a:pPr>
            <a:r>
              <a:rPr lang="ru-RU" altLang="ru-RU" sz="2800"/>
              <a:t>· компетентности, относящиеся к деятельности человека, появляющиеся во всех ее типах и формах.</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ru-RU" altLang="ru-RU"/>
              <a:t>Десять основных компетенций</a:t>
            </a:r>
          </a:p>
        </p:txBody>
      </p:sp>
      <p:sp>
        <p:nvSpPr>
          <p:cNvPr id="25603" name="Rectangle 3"/>
          <p:cNvSpPr>
            <a:spLocks noGrp="1" noChangeArrowheads="1"/>
          </p:cNvSpPr>
          <p:nvPr>
            <p:ph type="body" idx="1"/>
          </p:nvPr>
        </p:nvSpPr>
        <p:spPr/>
        <p:txBody>
          <a:bodyPr/>
          <a:lstStyle/>
          <a:p>
            <a:pPr>
              <a:lnSpc>
                <a:spcPct val="80000"/>
              </a:lnSpc>
            </a:pPr>
            <a:endParaRPr lang="ru-RU" altLang="ru-RU" sz="1600"/>
          </a:p>
          <a:p>
            <a:pPr>
              <a:lnSpc>
                <a:spcPct val="80000"/>
              </a:lnSpc>
            </a:pPr>
            <a:r>
              <a:rPr lang="ru-RU" altLang="ru-RU" sz="1600"/>
              <a:t>1</a:t>
            </a:r>
            <a:r>
              <a:rPr lang="ru-RU" altLang="ru-RU" sz="1800"/>
              <a:t>. Компетенции, относящиеся к самому человеку как личности, субъекту деятельности, общения. Они суть:</a:t>
            </a:r>
          </a:p>
          <a:p>
            <a:pPr>
              <a:lnSpc>
                <a:spcPct val="80000"/>
              </a:lnSpc>
            </a:pPr>
            <a:r>
              <a:rPr lang="ru-RU" altLang="ru-RU" sz="1800"/>
              <a:t>· компетенции здоровьесбережения;</a:t>
            </a:r>
          </a:p>
          <a:p>
            <a:pPr>
              <a:lnSpc>
                <a:spcPct val="80000"/>
              </a:lnSpc>
            </a:pPr>
            <a:r>
              <a:rPr lang="ru-RU" altLang="ru-RU" sz="1800"/>
              <a:t>· компетенции ценностно-смысловой ориентации в Мире;</a:t>
            </a:r>
          </a:p>
          <a:p>
            <a:pPr>
              <a:lnSpc>
                <a:spcPct val="80000"/>
              </a:lnSpc>
            </a:pPr>
            <a:r>
              <a:rPr lang="ru-RU" altLang="ru-RU" sz="1800"/>
              <a:t>· компетенции интеграции;</a:t>
            </a:r>
          </a:p>
          <a:p>
            <a:pPr>
              <a:lnSpc>
                <a:spcPct val="80000"/>
              </a:lnSpc>
            </a:pPr>
            <a:r>
              <a:rPr lang="ru-RU" altLang="ru-RU" sz="1800"/>
              <a:t>· компетенции гражданственности;</a:t>
            </a:r>
          </a:p>
          <a:p>
            <a:pPr>
              <a:lnSpc>
                <a:spcPct val="80000"/>
              </a:lnSpc>
            </a:pPr>
            <a:r>
              <a:rPr lang="ru-RU" altLang="ru-RU" sz="1800"/>
              <a:t>· компетенции самосовершенствования, саморегулирования, саморазвития, личностной и предметной рефлексии.</a:t>
            </a:r>
          </a:p>
          <a:p>
            <a:pPr>
              <a:lnSpc>
                <a:spcPct val="80000"/>
              </a:lnSpc>
            </a:pPr>
            <a:r>
              <a:rPr lang="ru-RU" altLang="ru-RU" sz="1800"/>
              <a:t>2. Компетенции, относящиеся к социальному воздействию человека и социальной сферы</a:t>
            </a:r>
          </a:p>
          <a:p>
            <a:pPr>
              <a:lnSpc>
                <a:spcPct val="80000"/>
              </a:lnSpc>
            </a:pPr>
            <a:r>
              <a:rPr lang="ru-RU" altLang="ru-RU" sz="1800"/>
              <a:t>· компетенции социального взаимодействия;</a:t>
            </a:r>
          </a:p>
          <a:p>
            <a:pPr>
              <a:lnSpc>
                <a:spcPct val="80000"/>
              </a:lnSpc>
            </a:pPr>
            <a:r>
              <a:rPr lang="ru-RU" altLang="ru-RU" sz="1800"/>
              <a:t>· компетенции в общении.</a:t>
            </a:r>
          </a:p>
          <a:p>
            <a:pPr>
              <a:lnSpc>
                <a:spcPct val="80000"/>
              </a:lnSpc>
            </a:pPr>
            <a:r>
              <a:rPr lang="ru-RU" altLang="ru-RU" sz="1800"/>
              <a:t>3. Компетенции, относящиеся к деятельности человека:</a:t>
            </a:r>
          </a:p>
          <a:p>
            <a:pPr>
              <a:lnSpc>
                <a:spcPct val="80000"/>
              </a:lnSpc>
            </a:pPr>
            <a:r>
              <a:rPr lang="ru-RU" altLang="ru-RU" sz="1800"/>
              <a:t>· компетенции познавательной деятельности;</a:t>
            </a:r>
          </a:p>
          <a:p>
            <a:pPr>
              <a:lnSpc>
                <a:spcPct val="80000"/>
              </a:lnSpc>
            </a:pPr>
            <a:r>
              <a:rPr lang="ru-RU" altLang="ru-RU" sz="1800"/>
              <a:t>· компетенции деятельности;</a:t>
            </a:r>
          </a:p>
          <a:p>
            <a:pPr>
              <a:lnSpc>
                <a:spcPct val="80000"/>
              </a:lnSpc>
            </a:pPr>
            <a:r>
              <a:rPr lang="ru-RU" altLang="ru-RU" sz="1800"/>
              <a:t>· компетенции информационных технологий</a:t>
            </a:r>
            <a:r>
              <a:rPr lang="ru-RU" altLang="ru-RU" sz="160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u-RU" altLang="ru-RU"/>
              <a:t>Выводы</a:t>
            </a:r>
          </a:p>
        </p:txBody>
      </p:sp>
      <p:sp>
        <p:nvSpPr>
          <p:cNvPr id="26627" name="Rectangle 3"/>
          <p:cNvSpPr>
            <a:spLocks noGrp="1" noChangeArrowheads="1"/>
          </p:cNvSpPr>
          <p:nvPr>
            <p:ph type="body" idx="1"/>
          </p:nvPr>
        </p:nvSpPr>
        <p:spPr/>
        <p:txBody>
          <a:bodyPr/>
          <a:lstStyle/>
          <a:p>
            <a:pPr>
              <a:lnSpc>
                <a:spcPct val="80000"/>
              </a:lnSpc>
              <a:buFont typeface="Wingdings" panose="05000000000000000000" pitchFamily="2" charset="2"/>
              <a:buNone/>
            </a:pPr>
            <a:endParaRPr lang="ru-RU" altLang="ru-RU" sz="1000"/>
          </a:p>
          <a:p>
            <a:pPr>
              <a:lnSpc>
                <a:spcPct val="80000"/>
              </a:lnSpc>
            </a:pPr>
            <a:r>
              <a:rPr lang="ru-RU" altLang="ru-RU" sz="1600"/>
              <a:t>Во-первых, исследователи отмечают деятельную, активную сущность компетентности, подчеркивая, что в отличие от знаниевой характеристики, т.е. характеристики «что», здесь акцентируется способ и характер действия «как».</a:t>
            </a:r>
          </a:p>
          <a:p>
            <a:pPr>
              <a:lnSpc>
                <a:spcPct val="80000"/>
              </a:lnSpc>
            </a:pPr>
            <a:r>
              <a:rPr lang="ru-RU" altLang="ru-RU" sz="1600"/>
              <a:t>Во-вторых, большинство исследователей отмечают личностную, в частности мотивационную характеристику компетентности.</a:t>
            </a:r>
          </a:p>
          <a:p>
            <a:pPr>
              <a:lnSpc>
                <a:spcPct val="80000"/>
              </a:lnSpc>
            </a:pPr>
            <a:r>
              <a:rPr lang="ru-RU" altLang="ru-RU" sz="1600"/>
              <a:t>В-третьих, исследователи фиксируют сложный характер этого явления, как в его определении, так и в оценке.</a:t>
            </a:r>
          </a:p>
          <a:p>
            <a:pPr>
              <a:lnSpc>
                <a:spcPct val="80000"/>
              </a:lnSpc>
            </a:pPr>
            <a:r>
              <a:rPr lang="ru-RU" altLang="ru-RU" sz="1600"/>
              <a:t>Учитывая все эти положения, автор выдвигает предположение, что в перечне компетентностей должны содержаться и их составляющие, т.е. их компоненты. Они будут включать такие характеристики, как:</a:t>
            </a:r>
          </a:p>
          <a:p>
            <a:pPr>
              <a:lnSpc>
                <a:spcPct val="80000"/>
              </a:lnSpc>
            </a:pPr>
            <a:r>
              <a:rPr lang="ru-RU" altLang="ru-RU" sz="1600"/>
              <a:t>· готовность к проявлению компетентности (т.е. мотивационный аспект);</a:t>
            </a:r>
          </a:p>
          <a:p>
            <a:pPr>
              <a:lnSpc>
                <a:spcPct val="80000"/>
              </a:lnSpc>
            </a:pPr>
            <a:r>
              <a:rPr lang="ru-RU" altLang="ru-RU" sz="1600"/>
              <a:t>· владение знанием содержания компетентности (т.е. когнитивный аспект);</a:t>
            </a:r>
          </a:p>
          <a:p>
            <a:pPr>
              <a:lnSpc>
                <a:spcPct val="80000"/>
              </a:lnSpc>
            </a:pPr>
            <a:r>
              <a:rPr lang="ru-RU" altLang="ru-RU" sz="1600"/>
              <a:t>· отношение к содержанию компетентности и объекту ее приложения (ценностно-смысловой аспект);</a:t>
            </a:r>
          </a:p>
          <a:p>
            <a:pPr>
              <a:lnSpc>
                <a:spcPct val="80000"/>
              </a:lnSpc>
            </a:pPr>
            <a:r>
              <a:rPr lang="ru-RU" altLang="ru-RU" sz="1600"/>
              <a:t>· эмоционально-волевая регуляция процесса и результата проявления компетентности.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ltLang="ru-RU" sz="2800"/>
              <a:t>Н.А. Селезнева компетентностный подход к</a:t>
            </a:r>
            <a:br>
              <a:rPr lang="ru-RU" altLang="ru-RU" sz="2800"/>
            </a:br>
            <a:r>
              <a:rPr lang="ru-RU" altLang="ru-RU" sz="2800"/>
              <a:t>образованию</a:t>
            </a:r>
          </a:p>
        </p:txBody>
      </p:sp>
      <p:sp>
        <p:nvSpPr>
          <p:cNvPr id="4099" name="Rectangle 3"/>
          <p:cNvSpPr>
            <a:spLocks noGrp="1" noChangeArrowheads="1"/>
          </p:cNvSpPr>
          <p:nvPr>
            <p:ph type="body" idx="1"/>
          </p:nvPr>
        </p:nvSpPr>
        <p:spPr/>
        <p:txBody>
          <a:bodyPr/>
          <a:lstStyle/>
          <a:p>
            <a:pPr>
              <a:lnSpc>
                <a:spcPct val="80000"/>
              </a:lnSpc>
            </a:pPr>
            <a:r>
              <a:rPr lang="ru-RU" altLang="ru-RU" sz="2000"/>
              <a:t>Формируемый на этой основе компетентностный подход к образованию рассматривается и в контексте Болонского процесса. «Использование подобного подхода может способствовать преодолению традиционных когнитивных ориентаций высшего образования, ведет к новому видению самого содержания образования, его методов и технологий» (Н.А. Селезнева).</a:t>
            </a:r>
          </a:p>
          <a:p>
            <a:pPr>
              <a:lnSpc>
                <a:spcPct val="80000"/>
              </a:lnSpc>
            </a:pPr>
            <a:r>
              <a:rPr lang="ru-RU" altLang="ru-RU" sz="2000"/>
              <a:t>Автор подчеркивает, что в последнее время происходит резкая переориентация оценки результата образования с понятий «подготовленность», «образованность», «общая культура», «воспитанность», на понятия «компетенция», «компетентность» обучающихся. Соответственно фиксируется компетентностный подход в образовании.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altLang="ru-RU" sz="3200"/>
              <a:t>Сложность и неоднозначность понятий </a:t>
            </a:r>
          </a:p>
        </p:txBody>
      </p:sp>
      <p:sp>
        <p:nvSpPr>
          <p:cNvPr id="5123"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2000"/>
              <a:t>   Анализ литературы по данной проблеме, особенно истории ее становления, показывает всю сложность, многомерность и неоднозначность трактовки как самих понятий «компетенция», «компетентность», так и основанного на них подхода к процессу и результату образования. В связи с этим, как подчеркивают разработчики стратегии модернизации образования, следует ставить вопрос о среднесрочной (3-5 лет) перспективе, связанной с проведением необходимых исследований и разработок.</a:t>
            </a:r>
          </a:p>
          <a:p>
            <a:pPr>
              <a:lnSpc>
                <a:spcPct val="80000"/>
              </a:lnSpc>
            </a:pPr>
            <a:r>
              <a:rPr lang="ru-RU" altLang="ru-RU" sz="2000"/>
              <a:t>Проводимый анализ, констатирует автор статьи, структурируется на базе ответов на целый ряд возникающих вопросов: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u-RU" altLang="ru-RU"/>
              <a:t>первый важный вопрос</a:t>
            </a:r>
          </a:p>
        </p:txBody>
      </p:sp>
      <p:sp>
        <p:nvSpPr>
          <p:cNvPr id="6147" name="Rectangle 3"/>
          <p:cNvSpPr>
            <a:spLocks noGrp="1" noChangeArrowheads="1"/>
          </p:cNvSpPr>
          <p:nvPr>
            <p:ph type="body" idx="1"/>
          </p:nvPr>
        </p:nvSpPr>
        <p:spPr/>
        <p:txBody>
          <a:bodyPr/>
          <a:lstStyle/>
          <a:p>
            <a:pPr>
              <a:buFont typeface="Wingdings" panose="05000000000000000000" pitchFamily="2" charset="2"/>
              <a:buNone/>
            </a:pPr>
            <a:r>
              <a:rPr lang="ru-RU" altLang="ru-RU"/>
              <a:t>   чем вообще вызвана необходимость введения компетентностного подхода и как соотносится организация на этой основе образовательного процесса с его традиционной ориентацией на ЗУНы?;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ru-RU" altLang="ru-RU"/>
              <a:t>второй вопрос</a:t>
            </a:r>
          </a:p>
        </p:txBody>
      </p:sp>
      <p:sp>
        <p:nvSpPr>
          <p:cNvPr id="717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a:t>          тождественны ли понятия «компетенция» и «компетентность» и если нет, то, что их нетождественность означает для определения подхода как компетентностного, и как в этом случае он соотносится с общей целью образования вообще и российского, в частности, т.е. развитием личности обучающегося;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altLang="ru-RU"/>
              <a:t>третий вопрос</a:t>
            </a:r>
          </a:p>
        </p:txBody>
      </p:sp>
      <p:sp>
        <p:nvSpPr>
          <p:cNvPr id="8195" name="Rectangle 3"/>
          <p:cNvSpPr>
            <a:spLocks noGrp="1" noChangeArrowheads="1"/>
          </p:cNvSpPr>
          <p:nvPr>
            <p:ph type="body" idx="1"/>
          </p:nvPr>
        </p:nvSpPr>
        <p:spPr/>
        <p:txBody>
          <a:bodyPr/>
          <a:lstStyle/>
          <a:p>
            <a:pPr>
              <a:buFont typeface="Wingdings" panose="05000000000000000000" pitchFamily="2" charset="2"/>
              <a:buNone/>
            </a:pPr>
            <a:r>
              <a:rPr lang="ru-RU" altLang="ru-RU"/>
              <a:t>   каковы основания выделения и разграничения видов компетентностей, в рассматриваемом нами случае – социальных компетентностей и какова их сущностная характеристика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ru-RU" altLang="ru-RU"/>
              <a:t>четвертый вопрос</a:t>
            </a:r>
          </a:p>
        </p:txBody>
      </p:sp>
      <p:sp>
        <p:nvSpPr>
          <p:cNvPr id="9219" name="Rectangle 3"/>
          <p:cNvSpPr>
            <a:spLocks noGrp="1" noChangeArrowheads="1"/>
          </p:cNvSpPr>
          <p:nvPr>
            <p:ph type="body" idx="1"/>
          </p:nvPr>
        </p:nvSpPr>
        <p:spPr/>
        <p:txBody>
          <a:bodyPr/>
          <a:lstStyle/>
          <a:p>
            <a:pPr>
              <a:buFont typeface="Wingdings" panose="05000000000000000000" pitchFamily="2" charset="2"/>
              <a:buNone/>
            </a:pPr>
            <a:r>
              <a:rPr lang="ru-RU" altLang="ru-RU"/>
              <a:t>   вопрос относится к рассмотрению того, может ли быть один, в данном случае – компетентностный, подход единственной определяющей образование основой его организации.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ru-RU" altLang="ru-RU" sz="3200"/>
              <a:t>Как отмечается в аналитическом обзоре 2003 года «Реформы образования»</a:t>
            </a:r>
          </a:p>
        </p:txBody>
      </p:sp>
      <p:sp>
        <p:nvSpPr>
          <p:cNvPr id="1024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400"/>
              <a:t>   «…в условиях глобализации мировой экономики смещаются акценты с принципа адаптивности на принцип компетентности выпускников образовательных учреждений». Изменение принципа означает изменение подхода. Причем исходное для автора статьи содержание понятия «подхода» как определенной позиции, точки зрения, обусловливает исследование, проектирование, организацию того или иного явления, процесса (в нашем случае – образования).</a:t>
            </a:r>
          </a:p>
        </p:txBody>
      </p:sp>
    </p:spTree>
  </p:cSld>
  <p:clrMapOvr>
    <a:masterClrMapping/>
  </p:clrMapOvr>
</p:sld>
</file>

<file path=ppt/theme/theme1.xml><?xml version="1.0" encoding="utf-8"?>
<a:theme xmlns:a="http://schemas.openxmlformats.org/drawingml/2006/main" name="Салют">
  <a:themeElements>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Салют">
      <a:majorFont>
        <a:latin typeface="Arial Black"/>
        <a:ea typeface=""/>
        <a:cs typeface=""/>
      </a:majorFont>
      <a:minorFont>
        <a:latin typeface="Arial Black"/>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Салют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Салют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Салют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Соревнование">
  <a:themeElements>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Соревнова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1617</Words>
  <Application>Microsoft Office PowerPoint</Application>
  <PresentationFormat>Экран (4:3)</PresentationFormat>
  <Paragraphs>93</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25</vt:i4>
      </vt:variant>
    </vt:vector>
  </HeadingPairs>
  <TitlesOfParts>
    <vt:vector size="32" baseType="lpstr">
      <vt:lpstr>Arial</vt:lpstr>
      <vt:lpstr>Arial Black</vt:lpstr>
      <vt:lpstr>Times New Roman</vt:lpstr>
      <vt:lpstr>Wingdings</vt:lpstr>
      <vt:lpstr>Verdana</vt:lpstr>
      <vt:lpstr>Салют</vt:lpstr>
      <vt:lpstr>Соревнование</vt:lpstr>
      <vt:lpstr>«Компетентностный подход в образовании»  Литвинова Г.А. </vt:lpstr>
      <vt:lpstr>Общий контекст европейских тенденций глобализации</vt:lpstr>
      <vt:lpstr>Н.А. Селезнева компетентностный подход к образованию</vt:lpstr>
      <vt:lpstr>Сложность и неоднозначность понятий </vt:lpstr>
      <vt:lpstr>первый важный вопрос</vt:lpstr>
      <vt:lpstr>второй вопрос</vt:lpstr>
      <vt:lpstr>третий вопрос</vt:lpstr>
      <vt:lpstr>четвертый вопрос</vt:lpstr>
      <vt:lpstr>Как отмечается в аналитическом обзоре 2003 года «Реформы образования»</vt:lpstr>
      <vt:lpstr>Концепция общего образования</vt:lpstr>
      <vt:lpstr>Глоссарии терминов ЕФО (1997), компетенция определяется</vt:lpstr>
      <vt:lpstr>Определение компетентности, предложенное Дж. Равеном</vt:lpstr>
      <vt:lpstr>«Глоссарий терминов рынка труда, разработки стандартов…» ЕФО</vt:lpstr>
      <vt:lpstr>Доклад В. Хутмахера </vt:lpstr>
      <vt:lpstr>Основной разработчик компетенций Г. Халаж</vt:lpstr>
      <vt:lpstr>Ключевые компетенции</vt:lpstr>
      <vt:lpstr>Ключевые компетенции</vt:lpstr>
      <vt:lpstr>Ключевые компетенции</vt:lpstr>
      <vt:lpstr>Анализ литературы показывает</vt:lpstr>
      <vt:lpstr>А.В. Хуторской выделяет наименования основных ключевых компетенций</vt:lpstr>
      <vt:lpstr>«Стратегии модернизации содержания общего образования»</vt:lpstr>
      <vt:lpstr>Теоретическая основа выделения групп компетенций</vt:lpstr>
      <vt:lpstr>Три основные группы компетентностей</vt:lpstr>
      <vt:lpstr>Десять основных компетенций</vt:lpstr>
      <vt:lpstr>Выводы</vt:lpstr>
    </vt:vector>
  </TitlesOfParts>
  <Company>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«Компетентностный подход в образовании»  Литвинова Г.А. </dc:title>
  <dc:creator>1</dc:creator>
  <cp:lastModifiedBy>admin</cp:lastModifiedBy>
  <cp:revision>3</cp:revision>
  <dcterms:created xsi:type="dcterms:W3CDTF">2008-11-04T13:56:44Z</dcterms:created>
  <dcterms:modified xsi:type="dcterms:W3CDTF">2015-04-08T16:38:33Z</dcterms:modified>
</cp:coreProperties>
</file>