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FF3399"/>
    <a:srgbClr val="6699FF"/>
    <a:srgbClr val="33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692395D-7792-472F-B526-CAA7F52DDF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210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284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4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22C61D0A-5E9C-4882-A61B-90BA58547B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27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F240-16FC-4FBB-ACB0-A7DBB90A4C33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85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0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4A5A4C-A84A-4191-BEC7-26FCD87C8D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CE4EC-5720-4A9F-9B76-FD6A8AB84C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120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765BB-A30D-4894-8D50-3307DB9CE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28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B557-D14F-484D-AA58-3D2C69E9E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7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6E6C-A801-4870-9EA0-1D5F9A650F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65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9C20-5BBF-4A09-8136-E062316D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330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7A910-4B85-42AD-BDD8-A86BC1F429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57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6DDE3-2CD9-4705-87C5-8A9F2C1C15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233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7E50-3D61-489D-AB92-4F56347E79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435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B9C5E-48F4-4F6E-9DB1-FEA2919DC1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14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F8612-6A70-49CA-9974-0B3F49A176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9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ru-RU" altLang="ru-RU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 altLang="ru-RU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29E9F0D-8F7D-43E5-A580-DA6C66D778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852738"/>
            <a:ext cx="7391400" cy="1728787"/>
          </a:xfrm>
        </p:spPr>
        <p:txBody>
          <a:bodyPr/>
          <a:lstStyle/>
          <a:p>
            <a:r>
              <a:rPr lang="ru-RU" altLang="ru-RU">
                <a:solidFill>
                  <a:srgbClr val="0099FF"/>
                </a:solidFill>
              </a:rPr>
              <a:t>Обязательное медицинское страхование</a:t>
            </a:r>
            <a:endParaRPr lang="nl-NL" altLang="ru-RU">
              <a:solidFill>
                <a:srgbClr val="0099FF"/>
              </a:solidFill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589588"/>
            <a:ext cx="7391400" cy="749300"/>
          </a:xfrm>
        </p:spPr>
        <p:txBody>
          <a:bodyPr/>
          <a:lstStyle/>
          <a:p>
            <a:endParaRPr lang="nl-NL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91400" cy="684213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25538"/>
            <a:ext cx="7391400" cy="5275262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/>
              <a:t>         Для пациента это означает, что страховая компании экономически заинтересована в том, чтобы выбрать для него лучшее лечебное учреждение, для медиков - что они перестают получать деньги "по потребности", их приходится зарабатывать.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391400" cy="647700"/>
          </a:xfrm>
        </p:spPr>
        <p:txBody>
          <a:bodyPr/>
          <a:lstStyle/>
          <a:p>
            <a:r>
              <a:rPr lang="ru-RU" altLang="ru-RU" sz="4000">
                <a:solidFill>
                  <a:srgbClr val="0099FF"/>
                </a:solidFill>
              </a:rPr>
              <a:t>Вывод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125538"/>
            <a:ext cx="7391400" cy="52562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Система медицинского страхования, как один из секторов рыночной экономики, формирует собственную структуру финансовых ресурсов и затрат.  Задачей любой страховой организации является придание медицинскому страхованию более гибкой, удобной формы.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0099FF"/>
                </a:solidFill>
              </a:rPr>
              <a:t>Актуальность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26387" cy="47720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Обязательное медицинское страхование – это форма социальной защиты интересов населения в охране здоровья, имеющее своей целью гарантировать гражданам при возникновении страхового случая получение бесплатной медицинской помощи.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0099FF"/>
                </a:solidFill>
              </a:rPr>
              <a:t>Цель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Анализ развития обязательного медицинского страхования граждан в России, а так же выявление проблем медицинского страхования и путей их решения.</a:t>
            </a:r>
          </a:p>
        </p:txBody>
      </p:sp>
      <p:pic>
        <p:nvPicPr>
          <p:cNvPr id="288774" name="Picture 6" descr="thumb_18519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581525"/>
            <a:ext cx="29464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Закон РСФСР «О медицинском страховании граждан в РСФСР» принят28 июня 1991г.</a:t>
            </a:r>
          </a:p>
        </p:txBody>
      </p:sp>
      <p:pic>
        <p:nvPicPr>
          <p:cNvPr id="292869" name="Picture 5" descr="ebb6f617d60e04cad6d81e17f527e5d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221163"/>
            <a:ext cx="316865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692150"/>
            <a:ext cx="73914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Медико-социальное страхование распространяется на всех лиц наемного труда, занятых в государственных, общественных, кооперативных или частных предприятиях.</a:t>
            </a:r>
          </a:p>
        </p:txBody>
      </p:sp>
      <p:pic>
        <p:nvPicPr>
          <p:cNvPr id="290820" name="Picture 4" descr="969f167f169f95cf2f32b49eaf43d6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933825"/>
            <a:ext cx="2881313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Субъектами ОМС являются: застрахованный, страхователь, страховая медицинская организация, медицинское учреждение.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  <p:pic>
        <p:nvPicPr>
          <p:cNvPr id="294916" name="Picture 4" descr="517f88691b59c0a863970fc280c0e0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05263"/>
            <a:ext cx="3513137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Финансовое обеспечение медицинской помощи, оказываемой населению в рамках ОМС, производится за счет страховых взносов работодателей в размере 3,6% от фонда оплаты труда и страховых платежей из местных бюджетов на неработающее население.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0099FF"/>
                </a:solidFill>
              </a:rPr>
              <a:t>Проблемы ОМС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/>
              <a:t>Проблема управления, обеспечения и экспертизы качества медицинской помощи;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/>
              <a:t>Проблема достоверности информации о поступлении и расходовании государственных средств;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/>
              <a:t>Модель ОМС является дорогостоящей.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91400" cy="684213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125538"/>
            <a:ext cx="7391400" cy="50593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Для их решения необходимо: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/>
              <a:t> Исполнение закона РФ «О медицинском страховании граждан»;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ru-RU" altLang="ru-RU" sz="2800"/>
              <a:t>Совместно с Федеральным фондом ОМС и фармацевтическими предприятиями  РФ осуществлять государственное регулирование цен на медикаменты и изделия медицинского назначения;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ru-RU" altLang="ru-RU" sz="2800"/>
              <a:t>Воплотить в жизнь основной принцип страхования: " Деньги идут за пациентом".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'Медицина'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Шаблон оформления 'Медицина'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Шаблон оформления 'Медицина'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'Медицина'</Template>
  <TotalTime>140</TotalTime>
  <Words>294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Tahoma</vt:lpstr>
      <vt:lpstr>Wingdings</vt:lpstr>
      <vt:lpstr>Шаблон оформления 'Медицина'</vt:lpstr>
      <vt:lpstr>Обязательное медицинское страхование</vt:lpstr>
      <vt:lpstr>Актуальность</vt:lpstr>
      <vt:lpstr>Цель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ОМС</vt:lpstr>
      <vt:lpstr>Презентация PowerPoint</vt:lpstr>
      <vt:lpstr>Презентация PowerPoint</vt:lpstr>
      <vt:lpstr>Вывод</vt:lpstr>
    </vt:vector>
  </TitlesOfParts>
  <Manager/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Надежда</dc:creator>
  <cp:keywords/>
  <dc:description/>
  <cp:lastModifiedBy>admin</cp:lastModifiedBy>
  <cp:revision>9</cp:revision>
  <dcterms:created xsi:type="dcterms:W3CDTF">2008-06-07T13:45:15Z</dcterms:created>
  <dcterms:modified xsi:type="dcterms:W3CDTF">2015-04-08T14:52:51Z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TC011408271049</vt:lpwstr>
  </property>
</Properties>
</file>