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3366FF"/>
    <a:srgbClr val="FFFF00"/>
    <a:srgbClr val="FF0000"/>
    <a:srgbClr val="CC3300"/>
    <a:srgbClr val="00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6" autoAdjust="0"/>
  </p:normalViewPr>
  <p:slideViewPr>
    <p:cSldViewPr>
      <p:cViewPr varScale="1">
        <p:scale>
          <a:sx n="39" d="100"/>
          <a:sy n="3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73A0-1BD9-4DBE-A7E3-5F2BD754C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1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177C5-168E-470A-9CD9-80337214B3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7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604A2-856B-4EE4-BC89-C9F53BE939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39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11EA-F546-4EA4-A04C-0D892932B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63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98E6-4849-4F8C-B55D-B54D7FF423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95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8B768-80FF-46C7-821B-F072E94DA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8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7AF1-3D1A-4CE1-9E10-37A1FE8808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4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D3B9A-299D-4236-A419-00EF7CAB7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9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3C44-30F5-4637-BC7C-56ABBB2D2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8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82E3-FDE7-4CEF-96C1-C604AC21B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40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C3549-BA78-4106-9555-B44030CDC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2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D0D3E2-03B8-4727-AF32-0E04BBBD09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lib.tstu.tver.ru/new/photos/Sriftsteller/P101058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tatar.museum.ru/Boratynsk/img/Image3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>
          <a:xfrm>
            <a:off x="3563938" y="549275"/>
            <a:ext cx="5472112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Евгений Абрамович </a:t>
            </a:r>
            <a:br>
              <a:rPr lang="ru-RU" alt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Боратынский</a:t>
            </a:r>
            <a:r>
              <a:rPr lang="ru-RU" alt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5288" y="3933825"/>
            <a:ext cx="8445500" cy="26797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4800">
                <a:latin typeface="Monotype Corsiva" panose="03010101010201010101" pitchFamily="66" charset="0"/>
              </a:rPr>
              <a:t>" Пора Боратынскому занять на русском Парнасе место, давно ему принадлежащее "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3600">
                <a:latin typeface="Monotype Corsiva" panose="03010101010201010101" pitchFamily="66" charset="0"/>
              </a:rPr>
              <a:t>А.С. Пушкин</a:t>
            </a:r>
            <a:r>
              <a:rPr lang="ru-RU" altLang="ru-RU"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2075" name="Picture 27" descr="Баратынский Е.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2863850" cy="3167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Служба в Петербурге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08963" cy="151130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Во время службы в Петербурге Евгений Абрамович делил квартиру с бароном Антоном Дельвигом, который стал его самым лучшим и горячо любимым другом. Они вместе готовили нехитрые ужины, бродили по окрестностям, беседовали о литературе, сочиняли стихи, шутливые и серьезные...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0825" y="2349500"/>
            <a:ext cx="6337300" cy="450850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Например вот такие строки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Там, где Семеновский полк, в пятой роте, в домике низком,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Жил поэт Боратынский с Дельвигом, тоже поэтом,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Тихо жили они, за квартиру платили немного,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В лавочку были должны, дома обедали редко</a:t>
            </a: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Ставшие впоследствии их визитной карточкой, с восторгом наизусть цитировал сам Пушкин.</a:t>
            </a: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Тогда же Боратынский познакомился и с Денисом Давыдовым, Чаадаевым, Плетневым. На одном из вечеров в литературном салоне (в который молодой поэт попал по приглашению Плетнева) Боратынский познакомился с знаменитым уже Александром Пушкиным.</a:t>
            </a:r>
          </a:p>
          <a:p>
            <a:pPr algn="just">
              <a:buFontTx/>
              <a:buNone/>
            </a:pPr>
            <a:endParaRPr lang="ru-RU" altLang="ru-RU" sz="1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Служба в Финляндии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2160588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Служба в Финляндии и, в особенности, красота финской природы побудили начинающего гения на создание поэмы «Эда», о которой так лестно отзывался Пушкин: </a:t>
            </a:r>
          </a:p>
          <a:p>
            <a:pPr marL="0" indent="360363"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"Что за прелесть эта "Эда"! Оригинальность рассказа наши критики не поймут... Но какое разнообразие!"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3068638"/>
            <a:ext cx="5616575" cy="316865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Также в финляндии он подружился с </a:t>
            </a:r>
            <a:b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 В. Путятой, дружба с которым осталась у поэта на всю жизнь. 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Путята очень точно описал тогдашний внешний облик Боратынского: </a:t>
            </a:r>
          </a:p>
          <a:p>
            <a:pPr algn="just">
              <a:buFontTx/>
              <a:buNone/>
            </a:pPr>
            <a:r>
              <a:rPr lang="ru-RU" alt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"Он был худощав, бледен, и черты его выражали глубокое уныние".</a:t>
            </a: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24582" name="Picture 6" descr="put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2997200"/>
            <a:ext cx="2693987" cy="3168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Гельсингфорс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2233613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Жизнь его в Гельсингфорсе была яркая, шумная и беспокойная.</a:t>
            </a:r>
          </a:p>
          <a:p>
            <a:pPr marL="0" indent="360363"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Увлечение красавицей Аграфеной Федоровной Закревской, женой генерал-губернатора (которую Пушкин назвал "Беззаконною кометой в кругу расчисленном светил") принесло Боратынскому немало мучительных переживаний и вызвало к жизни прекрасные строки целого цикла стихотворений, позднее ставших романсами.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9388" y="3068638"/>
            <a:ext cx="5976937" cy="316865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Другим курил я фимиам.</a:t>
            </a:r>
          </a:p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Но Вас носил в святыне сердца;</a:t>
            </a:r>
          </a:p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Молился новым образцам,</a:t>
            </a:r>
          </a:p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Но с беспокойством староверца.</a:t>
            </a:r>
          </a:p>
          <a:p>
            <a:pPr algn="just">
              <a:buFontTx/>
              <a:buNone/>
            </a:pPr>
            <a:endParaRPr lang="ru-RU" alt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Tx/>
              <a:buNone/>
            </a:pPr>
            <a:r>
              <a:rPr lang="ru-RU" alt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("Уверение". 1824 г)</a:t>
            </a:r>
          </a:p>
          <a:p>
            <a:pPr algn="just">
              <a:buFontTx/>
              <a:buNone/>
            </a:pPr>
            <a:endParaRPr lang="ru-RU" alt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7" name="Picture 7" descr="zakrevsk1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708275"/>
            <a:ext cx="2533650" cy="38830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Декабристы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2233613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Советские исследователи причислили Боратынского к "декабристскому" кругу.</a:t>
            </a:r>
          </a:p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В стихотворении «Стансы» (1827) он, перефразируя относящиеся к декабристам пушкинские строки, за год до этого процитированные Вяземским в «Московском телеграфе», скажет:</a:t>
            </a:r>
          </a:p>
          <a:p>
            <a:pPr marL="0" indent="360363" algn="just">
              <a:buFontTx/>
              <a:buNone/>
            </a:pPr>
            <a:endParaRPr lang="ru-RU" altLang="ru-RU" sz="20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9388" y="3068638"/>
            <a:ext cx="5976937" cy="316865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Я братьев знал; но сны младые</a:t>
            </a:r>
          </a:p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Соединили нас на миг:</a:t>
            </a:r>
          </a:p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Далече бедствуют иные,</a:t>
            </a:r>
          </a:p>
          <a:p>
            <a:pPr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И в мире нет уже других.</a:t>
            </a:r>
          </a:p>
          <a:p>
            <a:pPr algn="just">
              <a:buFontTx/>
              <a:buNone/>
            </a:pPr>
            <a:endParaRPr lang="ru-RU" alt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Tx/>
              <a:buNone/>
            </a:pPr>
            <a:endParaRPr lang="ru-RU" altLang="ru-RU" sz="16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Отставка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2233613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Произведение в офицеры дало Боратынскому право на отставку. Воспользовавшись им, поэт уехал в Москву, где женился на Анастасии Львовне Энгельгардт - особе "неэлегической наружности", но сумевшей привязать к себе грустного и задумчивого поэта.</a:t>
            </a:r>
          </a:p>
          <a:p>
            <a:pPr marL="0" indent="360363"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выхода поэмы «Бал», Боратынский, наконец, получает всю славу, которой он заслуживал. В своем Предвиденье он писал:</a:t>
            </a:r>
          </a:p>
          <a:p>
            <a:pPr marL="0" indent="360363" algn="just">
              <a:buFontTx/>
              <a:buNone/>
            </a:pPr>
            <a:endParaRPr lang="ru-RU" altLang="ru-RU" sz="18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7950" y="2781300"/>
            <a:ext cx="6119813" cy="374332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Мой дар убог, и голос мой не громок,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Но я живу, и на земле мое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Кому-нибудь любезно бытие: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Его найдет далекий мой потомок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В моих стихах; как знать? душа моя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окажется с душой его в сношенье,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И как нашел я друга в поколенье,</a:t>
            </a:r>
          </a:p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Читателя найду в потомстве я.</a:t>
            </a:r>
          </a:p>
          <a:p>
            <a:pPr algn="just">
              <a:buFontTx/>
              <a:buNone/>
            </a:pPr>
            <a:endParaRPr lang="ru-RU" altLang="ru-RU" sz="1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строки оказались весьма пророческими.</a:t>
            </a:r>
          </a:p>
          <a:p>
            <a:pPr algn="just">
              <a:buFontTx/>
              <a:buNone/>
            </a:pPr>
            <a:endParaRPr lang="ru-RU" altLang="ru-RU" sz="18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Tx/>
              <a:buNone/>
            </a:pPr>
            <a:endParaRPr lang="ru-RU" altLang="ru-RU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4" name="Picture 6" descr="boratinsk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700337" cy="36004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Слава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81988" cy="230505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В полной мере пришедшая слава привела Боратынского к знакомству с множеством интересных людей среди которых был Вяземский, написавший впоследствии о поэте: </a:t>
            </a:r>
          </a:p>
          <a:p>
            <a:pPr marL="0" indent="360363"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" Чем более растираешь его, тем он лучше и сильнее пахнет. В нем, кроме дарования, и основа плотная и прекрасная!"</a:t>
            </a:r>
          </a:p>
          <a:p>
            <a:pPr marL="0" indent="360363" algn="just">
              <a:buFontTx/>
              <a:buNone/>
            </a:pPr>
            <a:endParaRPr lang="ru-RU" altLang="ru-RU" sz="20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0825" y="3357563"/>
            <a:ext cx="6337300" cy="2592387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Однако длилась эта слава недолго. После неудачного выхода поэмы «Наложница», поэт уходит в себя и пишет в стол.</a:t>
            </a:r>
          </a:p>
          <a:p>
            <a:pPr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"</a:t>
            </a: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Заключимся в своем кругу, как первые братья христиане... Будем писать, не печатая".</a:t>
            </a: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just">
              <a:buFontTx/>
              <a:buNone/>
            </a:pPr>
            <a:endParaRPr lang="en-US" altLang="ru-RU" sz="18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(письмо И. Киреевскому от 14 марта 1832 года.)</a:t>
            </a:r>
          </a:p>
          <a:p>
            <a:pPr algn="just">
              <a:buFontTx/>
              <a:buNone/>
            </a:pPr>
            <a:endParaRPr lang="ru-RU" altLang="ru-RU" sz="18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Смерть Пушкина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81988" cy="230505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1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Смерть Пушкина, как и смерть Дельвига, явилась для Боратынского сокрушительным ударом. Не помня себя он помчался в Москву, к Сергею Львовичу Пушкину, отцу поэта, поехал в Петербург, разбирал вместе с Василием Андреевичем Жуковским черновые бумаги поэта и плакал над ними, "не сдерживая слез восторга над великим художественным гением и горьких сожалений о несбывшемся", как напишет он потом А.Л. Боратынской.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3357563"/>
            <a:ext cx="6337300" cy="2592387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Со смертью жизнь, богатство с нищетой, —</a:t>
            </a:r>
          </a:p>
          <a:p>
            <a:pPr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Все образы годины бывшей </a:t>
            </a:r>
          </a:p>
          <a:p>
            <a:pPr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Сравняются под снежной пеленой,</a:t>
            </a:r>
          </a:p>
          <a:p>
            <a:pPr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Однообразно их покрывшей, — </a:t>
            </a:r>
          </a:p>
          <a:p>
            <a:pPr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Перед тобой таков отныне свет, </a:t>
            </a:r>
          </a:p>
          <a:p>
            <a:pPr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Но в нем тебе грядущей жатвы нет! </a:t>
            </a:r>
          </a:p>
          <a:p>
            <a:pPr algn="just">
              <a:buFontTx/>
              <a:buNone/>
            </a:pPr>
            <a:endParaRPr lang="ru-RU" altLang="ru-RU" sz="2400" b="1" i="1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9702" name="Picture 6" descr="pushki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84538"/>
            <a:ext cx="2540000" cy="3022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Последний сборник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81988" cy="230505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Третий, последний сборник стихотворений, Боратынский выпустил в 1842 и посвятил его П. Вяземскому. Назывался он "Сумерки", включал в себя 26 стихотворений, отличаясь необычной для русской поэзии философской цикличностью. </a:t>
            </a:r>
            <a:endParaRPr lang="en-US" altLang="ru-RU" sz="14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360363" algn="just">
              <a:buFontTx/>
              <a:buNone/>
            </a:pPr>
            <a:r>
              <a:rPr lang="ru-RU" alt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Сквозной лирический образ книги: трагическое осознание одиночества человека в глухом мире и страстная потребность отзыва "другой души". Появление "Сумерек" сравнено было критикой с</a:t>
            </a:r>
            <a:r>
              <a:rPr lang="en-US" alt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"привидением внезапно появившемся на улице, с тенью среди недоумевающих лиц потомков".</a:t>
            </a:r>
          </a:p>
          <a:p>
            <a:pPr marL="0" indent="360363" algn="just">
              <a:buFontTx/>
              <a:buNone/>
            </a:pPr>
            <a:r>
              <a:rPr lang="ru-RU" alt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Боратынский был назван ярким, замечательным поэтом мысли окончательно чуждым нашему поколению</a:t>
            </a:r>
            <a:r>
              <a:rPr lang="en-US" alt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altLang="ru-RU" sz="14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1619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Отъезд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81988" cy="230505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Жизнь после смерти гениального друга стала для него мучительно тяжела и неподвижна, что губительно для поэтической души. Немногие из друзей от него окончательно отдалились.</a:t>
            </a:r>
          </a:p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Решив развеяться, осенью 1863 года он выезжает за границу с женой и тремя детьми. Маршрут его путешествия: Берлин - Лейпциг - Дрезден - Париж.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Смерть поэта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137525" cy="1368425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Зима 1843-44 года проходит в Париже. Жизнь начинает манить Боратынского яркостью красок и новыми горизонтами. Он даже предполагает вернуться домой "исцеленным от многих предубеждений».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2276475"/>
            <a:ext cx="5473700" cy="4392613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Но, прожив в Неаполе два месяца, взволнованный новыми впечатлениями, полный замыслов и планов, окунувшись в живительные воспоминания о детстве, 29 июня 1844 года, в результате неожиданного кровоизлияния в мозг, потрясенный нервическим припадком, случившемся с женой, поэт внезапно умирает.</a:t>
            </a:r>
            <a:endParaRPr lang="en-US" altLang="ru-RU" sz="20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buFontTx/>
              <a:buNone/>
            </a:pPr>
            <a:r>
              <a:rPr lang="ru-RU" alt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31 августа 1845 года Боратынский был предан земле в Александро-Невской Лавре. Жизненный круг из сумерек и просветлений неслышно замкнулся.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013575" y="601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2774" name="Picture 6" descr="http://www.lib.tstu.tver.ru/new/photos/Sriftsteller/P101058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132137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Поэты пушкинской поры</a:t>
            </a:r>
            <a:endParaRPr lang="ru-RU" altLang="ru-RU" sz="5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6408738" cy="5113337"/>
          </a:xfrm>
          <a:solidFill>
            <a:schemeClr val="accent1">
              <a:alpha val="39999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latin typeface="Bookman Old Style" panose="02050604050505020204" pitchFamily="18" charset="0"/>
              </a:rPr>
              <a:t>В те времена, когда жил и творил великий русский поэт Александр Сергеевич Пушкин, из лицеев и военных училищ Москвы и Петербурга продолжали выпускаться новоиспеченные стихотвор-цы. </a:t>
            </a:r>
          </a:p>
          <a:p>
            <a:pPr marL="0" indent="360363" algn="just">
              <a:buFontTx/>
              <a:buNone/>
            </a:pPr>
            <a:r>
              <a:rPr lang="ru-RU" altLang="ru-RU" sz="2000" b="1" i="1">
                <a:latin typeface="Bookman Old Style" panose="02050604050505020204" pitchFamily="18" charset="0"/>
              </a:rPr>
              <a:t>На уроках литературы мы прак-тически не изучаем их творчество: талант их знаменитого современника настолько ослепителен, что целиком и полностью затмил собой всех других «гениев» той эпохи. Однако такие имена, как К.Н. Батюшков, В.А. Жуковский, Д.В. Давыдов, П.А. Вяземский, В.К. Кюхель-бекер, Н.М. Языков и Е.А. Боратынский должны быть известны каждому.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 правописании фамилии поэта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5184775" cy="381635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Фамилия Боратынский происходит от названия замка в Галиции - Боратын, что значит "Божья оборона", который построил в XIV предок Боратынских Дмитрий Божедар. Поэтому правильнее писать его фамилию так, как писал сам ее владелец, то есть через «О».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3798" name="Picture 6" descr="Bo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297973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3673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ru-RU" alt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Евгений Абрамович Боратынский, будучи ненамного моложе Пушкина, позже выдвинулся в литературных кругах, когда сам Пушкин был уже на вершине славы и горячо приветствовал «младших собратьев».</a:t>
            </a:r>
            <a:br>
              <a:rPr lang="ru-RU" alt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Вот как это было…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Детство</a:t>
            </a:r>
            <a:endParaRPr lang="ru-RU" altLang="ru-RU" sz="5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472112"/>
          </a:xfrm>
          <a:solidFill>
            <a:schemeClr val="folHlink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Боратынский родился 19 февраля.      (2 марта) 1800 года в отцовской усадьбе Мара под Тамбовом. Его отец, был выходцем из старинного польского рода. Под руководством итальянского гувернера он дал своему сыну замечательное образование. Пяти лет отроду мальчик уже знал французский и русский языки настолько хорошо, что мог самостоятельно читать, а к восьми годам свободно писал письма на этих языках.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Гувернер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08963" cy="1800225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Впоследствии Евгений Абрамович выразил благодарность гувернеру в своем последнем стихотворении «Дядьке-итальянцу». </a:t>
            </a:r>
          </a:p>
          <a:p>
            <a:pPr marL="0" indent="360363" algn="just">
              <a:buFontTx/>
              <a:buNone/>
            </a:pPr>
            <a:r>
              <a:rPr lang="ru-RU" altLang="ru-RU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Там есть строки:</a:t>
            </a:r>
          </a:p>
          <a:p>
            <a:pPr marL="0" indent="360363" algn="just">
              <a:buFontTx/>
              <a:buNone/>
            </a:pPr>
            <a:endParaRPr lang="ru-RU" altLang="ru-RU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anose="02050604050505020204" pitchFamily="18" charset="0"/>
            </a:endParaRPr>
          </a:p>
          <a:p>
            <a:pPr marL="0" indent="360363" algn="just">
              <a:buFontTx/>
              <a:buNone/>
            </a:pPr>
            <a:endParaRPr lang="ru-RU" altLang="ru-RU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288" y="2924175"/>
            <a:ext cx="597693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Ты дал мне благодать нерусского надзора...</a:t>
            </a:r>
          </a:p>
          <a:p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Благодаря богов, с тобой </a:t>
            </a:r>
            <a:b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за этим вслед </a:t>
            </a:r>
          </a:p>
          <a:p>
            <a:r>
              <a:rPr lang="ru-RU" altLang="ru-RU" sz="3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Друг другу не были мы чужды двадцать лет.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Мать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565400"/>
            <a:ext cx="6408738" cy="2952750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Потом, находясь на учебе в Петербургском Пажеском корпусе, Боратынский писал ей очень теплые и красноречивые письма, по которым можно судить о характере будущего поэта: благородство, нежная привязанность к близким, склонность к меланхолии, пессимизм, неумение быстро сходиться с людьми.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0825" y="981075"/>
            <a:ext cx="8066088" cy="1655763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После смерти отца самым близким человеком Боратынского была его мать, Александра Федоровна. Решительная и энергичная женщина после смерти мужа взяла на себя все бремя управления большой семьей и имением.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alt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Темное пятно на судьбе будущего поэта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6192838" cy="4319588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Он имел неосторожность примкнуть к обществу маленьких бунтарей, возникшему среди пажей. Они мстили особо нелюбимым и придирчивым преподавателям и надзирателям корпуса: протыкали шляпы, мазали чернилами стулья, писали мелом на спинах учительских сюртуков обидные надписи. Чаще всего это было слово "пьяница"...</a:t>
            </a:r>
          </a:p>
          <a:p>
            <a:pPr marL="0" indent="360363"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Однажды, дошалившегося повесу исключили из корпуса. Исключили с позором и скандалом, после которого ему категорически запрещалось служить где бы то ни было.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981075"/>
            <a:ext cx="8353425" cy="1368425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Мать изо всех сил старалась помочь своему сыну, дать ему все самое лучшее. Но, как это часто бывает, оставшись глухой к просьбе Евгения определить его в морское ведомство, сделала его жизнь несчастной.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573463"/>
            <a:ext cx="5905500" cy="2951162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Отвечать за ребячество детских лет пришлось уже взрослому молодому человеку. После заочного знакомства с Жуковским в апреле 1816 года,  Боратынский провел больше двух лет в имении своего дяди на Смоленщине, где и родились первые строки поэта.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271838" y="240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2" name="Picture 8" descr="http://tatar.museum.ru/Boratynsk/img/Image3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616575" cy="318452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8962" cy="836613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ru-RU" alt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Хроники службы поэта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208963" cy="792163"/>
          </a:xfrm>
          <a:solidFill>
            <a:schemeClr val="accent1">
              <a:alpha val="19000"/>
            </a:schemeClr>
          </a:solidFill>
        </p:spPr>
        <p:txBody>
          <a:bodyPr/>
          <a:lstStyle/>
          <a:p>
            <a:pPr marL="0" indent="360363" algn="just">
              <a:buFontTx/>
              <a:buNone/>
            </a:pPr>
            <a:r>
              <a:rPr lang="ru-RU" alt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После исключения из Пажеского корпуса служба Боратынского, однако, не закончилась.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33800" y="587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0825" y="1844675"/>
            <a:ext cx="6337300" cy="467995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5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•	В 1819 году он поступает рядовым в лейб-гвардии Егерский полк, стоящий в Петербурге.</a:t>
            </a: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•	В 1820 году был произведен в унтер-офицеры и служил в Нейшлотском полку в Финляндии, в укреплении Кюмень и его окрестностях.</a:t>
            </a: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•	Осенью 1824 года Боратынский получил разрешение приехать в Гельсингфорс (тогдашнее название Хельсинки) и состоять при корпусном штабе генерала Закревского.</a:t>
            </a: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•	В 1825 году он, наконец, был произведен в офицеры.</a:t>
            </a:r>
          </a:p>
          <a:p>
            <a:pPr algn="just">
              <a:buFontTx/>
              <a:buNone/>
            </a:pPr>
            <a:r>
              <a:rPr lang="ru-RU" altLang="ru-RU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•	А в январе 1826 года "певец пиров" (выражение Пушкина) вышел в отставку и поселился в Москве.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1474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Monotype Corsiva</vt:lpstr>
      <vt:lpstr>Bookman Old Style</vt:lpstr>
      <vt:lpstr>Оформление по умолчанию</vt:lpstr>
      <vt:lpstr>Евгений Абрамович  Боратынский </vt:lpstr>
      <vt:lpstr>Поэты пушкинской поры</vt:lpstr>
      <vt:lpstr>Евгений Абрамович Боратынский, будучи ненамного моложе Пушкина, позже выдвинулся в литературных кругах, когда сам Пушкин был уже на вершине славы и горячо приветствовал «младших собратьев». Вот как это было…</vt:lpstr>
      <vt:lpstr>Детство</vt:lpstr>
      <vt:lpstr>Гувернер</vt:lpstr>
      <vt:lpstr>Мать</vt:lpstr>
      <vt:lpstr>Темное пятно на судьбе будущего поэта</vt:lpstr>
      <vt:lpstr>Презентация PowerPoint</vt:lpstr>
      <vt:lpstr>Хроники службы поэта</vt:lpstr>
      <vt:lpstr>Служба в Петербурге</vt:lpstr>
      <vt:lpstr>Служба в Финляндии</vt:lpstr>
      <vt:lpstr>Гельсингфорс</vt:lpstr>
      <vt:lpstr>Декабристы</vt:lpstr>
      <vt:lpstr>Отставка</vt:lpstr>
      <vt:lpstr>Слава</vt:lpstr>
      <vt:lpstr>Смерть Пушкина</vt:lpstr>
      <vt:lpstr>Последний сборник</vt:lpstr>
      <vt:lpstr>Отъезд</vt:lpstr>
      <vt:lpstr>Смерть поэта</vt:lpstr>
      <vt:lpstr>О правописании фамилии поэта</vt:lpstr>
    </vt:vector>
  </TitlesOfParts>
  <Company>ECPEE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Grishukov</dc:creator>
  <cp:lastModifiedBy>admin</cp:lastModifiedBy>
  <cp:revision>29</cp:revision>
  <dcterms:created xsi:type="dcterms:W3CDTF">2006-02-03T19:14:00Z</dcterms:created>
  <dcterms:modified xsi:type="dcterms:W3CDTF">2015-04-08T17:56:41Z</dcterms:modified>
</cp:coreProperties>
</file>